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63" r:id="rId2"/>
    <p:sldId id="264" r:id="rId3"/>
    <p:sldId id="382" r:id="rId4"/>
    <p:sldId id="383" r:id="rId5"/>
    <p:sldId id="426" r:id="rId6"/>
    <p:sldId id="386" r:id="rId7"/>
    <p:sldId id="387" r:id="rId8"/>
    <p:sldId id="388" r:id="rId9"/>
    <p:sldId id="427" r:id="rId10"/>
    <p:sldId id="425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8" r:id="rId25"/>
    <p:sldId id="409" r:id="rId26"/>
    <p:sldId id="411" r:id="rId27"/>
    <p:sldId id="412" r:id="rId28"/>
    <p:sldId id="424" r:id="rId29"/>
    <p:sldId id="268" r:id="rId30"/>
    <p:sldId id="296" r:id="rId31"/>
    <p:sldId id="368" r:id="rId32"/>
    <p:sldId id="330" r:id="rId33"/>
    <p:sldId id="307" r:id="rId34"/>
    <p:sldId id="373" r:id="rId35"/>
    <p:sldId id="374" r:id="rId36"/>
    <p:sldId id="376" r:id="rId37"/>
    <p:sldId id="417" r:id="rId38"/>
    <p:sldId id="418" r:id="rId39"/>
    <p:sldId id="423" r:id="rId40"/>
    <p:sldId id="419" r:id="rId41"/>
    <p:sldId id="422" r:id="rId42"/>
    <p:sldId id="378" r:id="rId43"/>
    <p:sldId id="379" r:id="rId44"/>
    <p:sldId id="380" r:id="rId45"/>
    <p:sldId id="381" r:id="rId46"/>
    <p:sldId id="344" r:id="rId47"/>
    <p:sldId id="329" r:id="rId48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34EA2"/>
    <a:srgbClr val="7384E1"/>
    <a:srgbClr val="FF9F36"/>
    <a:srgbClr val="FF6771"/>
    <a:srgbClr val="1DCA7F"/>
    <a:srgbClr val="FF6C2C"/>
    <a:srgbClr val="43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425" autoAdjust="0"/>
    <p:restoredTop sz="94660"/>
  </p:normalViewPr>
  <p:slideViewPr>
    <p:cSldViewPr snapToGrid="0">
      <p:cViewPr>
        <p:scale>
          <a:sx n="75" d="100"/>
          <a:sy n="75" d="100"/>
        </p:scale>
        <p:origin x="-1860" y="-94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821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3" y="1"/>
            <a:ext cx="2946347" cy="49821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8697566A-4435-44AE-90DE-C57DBD7A0442}" type="datetimeFigureOut">
              <a:rPr lang="fr-FR" smtClean="0"/>
              <a:t>10/07/2017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C6BB362F-44B8-4DCF-BB75-66EBB24941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7348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821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821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F71BF14F-9082-4D55-891C-736B45C49D9C}" type="datetimeFigureOut">
              <a:rPr lang="fr-FR" smtClean="0"/>
              <a:t>10/07/2017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2A62F30B-7685-4BD8-8B16-26361DA09A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153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8813" cy="33512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CF0F-B6F2-40E4-95C8-59C875E13E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58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synthèse de la charte environnement</a:t>
            </a:r>
            <a:r>
              <a:rPr lang="fr-FR" baseline="0" dirty="0" smtClean="0"/>
              <a:t> des chantiers SGP (applicable à tous les chantiers SGP)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479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synthèse de la charte environnement</a:t>
            </a:r>
            <a:r>
              <a:rPr lang="fr-FR" baseline="0" dirty="0" smtClean="0"/>
              <a:t> des chantiers SGP (applicable à tous les chantiers SGP)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479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25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25863" y="744538"/>
            <a:ext cx="2265362" cy="1700212"/>
          </a:xfrm>
          <a:ln/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357192" y="2574931"/>
            <a:ext cx="5957886" cy="6253161"/>
          </a:xfrm>
          <a:noFill/>
        </p:spPr>
        <p:txBody>
          <a:bodyPr/>
          <a:lstStyle/>
          <a:p>
            <a:r>
              <a:rPr lang="fr-FR" altLang="fr-FR" sz="1400" dirty="0">
                <a:latin typeface="Arial" pitchFamily="34" charset="0"/>
                <a:cs typeface="Arial" pitchFamily="34" charset="0"/>
              </a:rPr>
              <a:t>Le Val de Marne est concerné par 3 de ces lignes GPE: la ligne 14 sud, la ligne 15 sud et la ligne 15 Est.</a:t>
            </a:r>
          </a:p>
          <a:p>
            <a:endParaRPr lang="fr-FR" altLang="fr-F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3037" indent="-285784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135" indent="-228627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390" indent="-228627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643" indent="-228627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897" indent="-228627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2153" indent="-228627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408" indent="-228627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662" indent="-228627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508" eaLnBrk="1" hangingPunct="1"/>
            <a:fld id="{870E6ACC-5B98-4C8A-9BA0-69CFDEAC1AEC}" type="slidenum">
              <a:rPr lang="fr-FR" altLang="fr-FR" sz="1100">
                <a:solidFill>
                  <a:prstClr val="black"/>
                </a:solidFill>
              </a:rPr>
              <a:pPr defTabSz="914508" eaLnBrk="1" hangingPunct="1"/>
              <a:t>7</a:t>
            </a:fld>
            <a:endParaRPr lang="fr-FR" altLang="fr-FR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E3B36-669F-8543-ADF0-8154DF6A20FA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8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8813" cy="33512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A402-F433-4CB5-B017-1ECC4FE23CED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07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Images : </a:t>
            </a:r>
            <a:r>
              <a:rPr lang="fr-FR" dirty="0" err="1" smtClean="0"/>
              <a:t>Solétanche</a:t>
            </a:r>
            <a:r>
              <a:rPr lang="fr-FR" baseline="0" dirty="0" smtClean="0"/>
              <a:t> Bachy (Horizon)</a:t>
            </a:r>
          </a:p>
          <a:p>
            <a:endParaRPr lang="fr-FR" baseline="0" dirty="0" smtClean="0"/>
          </a:p>
          <a:p>
            <a:r>
              <a:rPr lang="fr-FR" baseline="0" dirty="0" smtClean="0"/>
              <a:t>Illustration de la méthodologie de réalisation de parois moulées.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La construction de la boite ou du puits s’effectue panneau par panneau</a:t>
            </a:r>
          </a:p>
          <a:p>
            <a:r>
              <a:rPr lang="fr-FR" baseline="0" dirty="0" smtClean="0"/>
              <a:t>Chacun fait jusqu’à 7 m de large, et selon la profondeur de l’ouvrage et le contexte géotechnique, peut aller à plus 50 de m sur les ouvrages qui nous intéressant</a:t>
            </a:r>
          </a:p>
          <a:p>
            <a:endParaRPr lang="fr-FR" baseline="0" dirty="0" smtClean="0"/>
          </a:p>
          <a:p>
            <a:r>
              <a:rPr lang="fr-FR" baseline="0" dirty="0" smtClean="0"/>
              <a:t>La Construction suit 4 étapes principales</a:t>
            </a:r>
          </a:p>
          <a:p>
            <a:pPr marL="171433" indent="-171433">
              <a:buFontTx/>
              <a:buChar char="-"/>
            </a:pPr>
            <a:r>
              <a:rPr lang="fr-FR" baseline="0" dirty="0" smtClean="0"/>
              <a:t>Réalisation d’une murette guide, sorte de rail en béton qui va permettre aux machines de se positionner précisément pour réaliser les panneaux</a:t>
            </a:r>
          </a:p>
          <a:p>
            <a:pPr marL="171433" indent="-171433">
              <a:buFontTx/>
              <a:buChar char="-"/>
            </a:pPr>
            <a:r>
              <a:rPr lang="fr-FR" baseline="0" dirty="0" smtClean="0"/>
              <a:t>L’excavation du volume d’un panneau, rempli par une boue composée de bentonite</a:t>
            </a:r>
          </a:p>
          <a:p>
            <a:pPr marL="171433" indent="-171433">
              <a:buFontTx/>
              <a:buChar char="-"/>
            </a:pPr>
            <a:r>
              <a:rPr lang="fr-FR" baseline="0" dirty="0" smtClean="0"/>
              <a:t>L’insertion d’une armature métallique (cage de la taille du panneau) réalisée sur place</a:t>
            </a:r>
          </a:p>
          <a:p>
            <a:pPr marL="171433" indent="-171433">
              <a:buFontTx/>
              <a:buChar char="-"/>
            </a:pPr>
            <a:r>
              <a:rPr lang="fr-FR" baseline="0" dirty="0" smtClean="0"/>
              <a:t>Le remplissage du volume par le béton qui chasse la boue et forme la paroi définitive</a:t>
            </a:r>
          </a:p>
          <a:p>
            <a:endParaRPr lang="fr-FR" baseline="0" dirty="0" smtClean="0"/>
          </a:p>
          <a:p>
            <a:r>
              <a:rPr lang="fr-FR" baseline="0" dirty="0" smtClean="0"/>
              <a:t>Chaque panneau est relié par un joint visant à préserver l’étanchéité de la boite.</a:t>
            </a:r>
          </a:p>
          <a:p>
            <a:endParaRPr lang="fr-FR" dirty="0"/>
          </a:p>
          <a:p>
            <a:r>
              <a:rPr lang="fr-FR" dirty="0"/>
              <a:t>----------------------------------------------------------------------------------------------------</a:t>
            </a:r>
          </a:p>
          <a:p>
            <a:r>
              <a:rPr lang="fr-FR" dirty="0"/>
              <a:t>Eléments sur cadences au niveau gare Les Ardoines </a:t>
            </a:r>
            <a:r>
              <a:rPr lang="fr-FR" u="sng" dirty="0"/>
              <a:t>(indicatif)</a:t>
            </a:r>
          </a:p>
          <a:p>
            <a:r>
              <a:rPr lang="fr-FR" dirty="0"/>
              <a:t>Si 1 poste avec 1 atelier</a:t>
            </a:r>
          </a:p>
          <a:p>
            <a:r>
              <a:rPr lang="fr-FR" dirty="0"/>
              <a:t>Réalisation des murettes guide 	30ml /jour                   		</a:t>
            </a:r>
          </a:p>
          <a:p>
            <a:r>
              <a:rPr lang="fr-FR" dirty="0"/>
              <a:t>Réalisation des parois moulées 	Environ 2 panneaux / semaine 5j/7</a:t>
            </a:r>
          </a:p>
          <a:p>
            <a:pPr defTabSz="914308">
              <a:defRPr/>
            </a:pPr>
            <a:r>
              <a:rPr lang="fr-FR" dirty="0"/>
              <a:t>Avec horaires de chantier éventuellement étendus (mais sans travail de nuit)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05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546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52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 synthèse de la charte environnement</a:t>
            </a:r>
            <a:r>
              <a:rPr lang="fr-FR" baseline="0" dirty="0" smtClean="0"/>
              <a:t> des chantiers SGP (applicable à tous les chantiers SGP)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47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90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835317" y="59268"/>
            <a:ext cx="1232483" cy="91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14300" y="-114300"/>
            <a:ext cx="9386888" cy="6110228"/>
          </a:xfrm>
          <a:prstGeom prst="rect">
            <a:avLst/>
          </a:prstGeom>
          <a:solidFill>
            <a:srgbClr val="1852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14300" y="-114300"/>
            <a:ext cx="5097117" cy="36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Rectangle 22"/>
          <p:cNvSpPr/>
          <p:nvPr userDrawn="1"/>
        </p:nvSpPr>
        <p:spPr>
          <a:xfrm>
            <a:off x="4127989" y="2586333"/>
            <a:ext cx="5144599" cy="3762045"/>
          </a:xfrm>
          <a:prstGeom prst="rect">
            <a:avLst/>
          </a:prstGeom>
          <a:solidFill>
            <a:srgbClr val="134EA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ctrTitle"/>
          </p:nvPr>
        </p:nvSpPr>
        <p:spPr>
          <a:xfrm>
            <a:off x="4386894" y="2862469"/>
            <a:ext cx="4343400" cy="1887323"/>
          </a:xfrm>
        </p:spPr>
        <p:txBody>
          <a:bodyPr anchor="b"/>
          <a:lstStyle>
            <a:lvl1pPr algn="l">
              <a:defRPr sz="4500" b="1" u="sng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5" name="Sous-titre 2"/>
          <p:cNvSpPr>
            <a:spLocks noGrp="1"/>
          </p:cNvSpPr>
          <p:nvPr>
            <p:ph type="subTitle" idx="1"/>
          </p:nvPr>
        </p:nvSpPr>
        <p:spPr>
          <a:xfrm>
            <a:off x="4386894" y="4784659"/>
            <a:ext cx="4343400" cy="7032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4273434" y="3138421"/>
            <a:ext cx="0" cy="19796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9" y="811192"/>
            <a:ext cx="2809130" cy="17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97230" y="188641"/>
            <a:ext cx="7741212" cy="404641"/>
          </a:xfrm>
        </p:spPr>
        <p:txBody>
          <a:bodyPr anchor="b" anchorCtr="0"/>
          <a:lstStyle>
            <a:lvl1pPr>
              <a:defRPr sz="2100" b="1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Sous-titre de la présentation sur une ligne</a:t>
            </a:r>
            <a:endParaRPr lang="fr-FR" dirty="0"/>
          </a:p>
        </p:txBody>
      </p:sp>
      <p:sp>
        <p:nvSpPr>
          <p:cNvPr id="11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897230" y="738416"/>
            <a:ext cx="7741212" cy="3539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en-GB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897230" y="1907689"/>
            <a:ext cx="7741212" cy="41502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 dirty="0" smtClean="0"/>
              <a:t>Texte de niveau 1</a:t>
            </a:r>
          </a:p>
          <a:p>
            <a:pPr lvl="1"/>
            <a:r>
              <a:rPr lang="fr-FR" noProof="0" dirty="0" smtClean="0"/>
              <a:t>Texte de niveau 2</a:t>
            </a:r>
          </a:p>
          <a:p>
            <a:pPr lvl="2"/>
            <a:r>
              <a:rPr lang="fr-FR" noProof="0" dirty="0" smtClean="0"/>
              <a:t>Texte de niveau 3</a:t>
            </a:r>
          </a:p>
          <a:p>
            <a:pPr lvl="3"/>
            <a:r>
              <a:rPr lang="fr-FR" noProof="0" dirty="0" smtClean="0"/>
              <a:t>Texte de niveau 4</a:t>
            </a:r>
          </a:p>
          <a:p>
            <a:pPr lvl="4"/>
            <a:r>
              <a:rPr lang="fr-FR" noProof="0" dirty="0" smtClean="0"/>
              <a:t>Texte de niveau 5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42911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62" y="6312135"/>
            <a:ext cx="371523" cy="38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838200" y="693739"/>
            <a:ext cx="6296025" cy="2852737"/>
          </a:xfrm>
          <a:ln>
            <a:noFill/>
          </a:ln>
        </p:spPr>
        <p:txBody>
          <a:bodyPr anchor="b"/>
          <a:lstStyle>
            <a:lvl1pPr>
              <a:defRPr sz="4500" b="1" u="sng">
                <a:solidFill>
                  <a:srgbClr val="134EA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2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573464"/>
            <a:ext cx="6296025" cy="1500187"/>
          </a:xfrm>
          <a:ln>
            <a:noFill/>
          </a:ln>
        </p:spPr>
        <p:txBody>
          <a:bodyPr/>
          <a:lstStyle>
            <a:lvl1pPr marL="0" indent="0">
              <a:buNone/>
              <a:defRPr sz="1800">
                <a:solidFill>
                  <a:srgbClr val="134EA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cxnSp>
        <p:nvCxnSpPr>
          <p:cNvPr id="25" name="Connecteur droit 24"/>
          <p:cNvCxnSpPr/>
          <p:nvPr userDrawn="1"/>
        </p:nvCxnSpPr>
        <p:spPr>
          <a:xfrm flipH="1">
            <a:off x="693644" y="1892300"/>
            <a:ext cx="1680" cy="23495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927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62" y="6312135"/>
            <a:ext cx="371523" cy="38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413148" y="1627592"/>
            <a:ext cx="8128396" cy="450174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500"/>
            </a:lvl2pPr>
            <a:lvl3pPr>
              <a:lnSpc>
                <a:spcPct val="100000"/>
              </a:lnSpc>
              <a:defRPr sz="135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414982" y="76201"/>
            <a:ext cx="6717794" cy="1170663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413148" y="1246864"/>
            <a:ext cx="8128396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616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, ST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413148" y="1628776"/>
            <a:ext cx="8128396" cy="4500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62" y="6308049"/>
            <a:ext cx="365813" cy="386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25617" y="819304"/>
            <a:ext cx="7051331" cy="514350"/>
          </a:xfrm>
        </p:spPr>
        <p:txBody>
          <a:bodyPr/>
          <a:lstStyle>
            <a:lvl1pPr marL="0" indent="0">
              <a:buNone/>
              <a:defRPr sz="1800" b="1" u="none" cap="none" baseline="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13148" y="1246864"/>
            <a:ext cx="8128396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14982" y="76201"/>
            <a:ext cx="6717794" cy="881332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395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5653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"/>
          </p:nvPr>
        </p:nvSpPr>
        <p:spPr>
          <a:xfrm>
            <a:off x="413148" y="162759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8" name="Espace réservé du contenu 3"/>
          <p:cNvSpPr>
            <a:spLocks noGrp="1"/>
          </p:cNvSpPr>
          <p:nvPr>
            <p:ph sz="half" idx="2"/>
          </p:nvPr>
        </p:nvSpPr>
        <p:spPr>
          <a:xfrm>
            <a:off x="413148" y="2594344"/>
            <a:ext cx="3868340" cy="353499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2759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Espace réservé du contenu 5"/>
          <p:cNvSpPr>
            <a:spLocks noGrp="1"/>
          </p:cNvSpPr>
          <p:nvPr>
            <p:ph sz="quarter" idx="16"/>
          </p:nvPr>
        </p:nvSpPr>
        <p:spPr>
          <a:xfrm>
            <a:off x="4629150" y="2594344"/>
            <a:ext cx="3887391" cy="353499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48" y="6312300"/>
            <a:ext cx="363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414982" y="76201"/>
            <a:ext cx="6717794" cy="1148024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13148" y="1246864"/>
            <a:ext cx="8128396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3119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  <p15:guide id="5" orient="horz" pos="16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61" y="6312300"/>
            <a:ext cx="364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14982" y="76201"/>
            <a:ext cx="6717794" cy="1170663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413148" y="1246864"/>
            <a:ext cx="8128396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3826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509762" y="6311389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Rectangle 6"/>
          <p:cNvSpPr/>
          <p:nvPr userDrawn="1"/>
        </p:nvSpPr>
        <p:spPr>
          <a:xfrm>
            <a:off x="8662795" y="6189467"/>
            <a:ext cx="354888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9761" y="6320654"/>
            <a:ext cx="362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1166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565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2200"/>
              </a:spcBef>
              <a:buFont typeface="+mj-lt"/>
              <a:buAutoNum type="arabicPeriod"/>
              <a:defRPr sz="2400"/>
            </a:lvl1pPr>
            <a:lvl2pPr marL="612000" indent="-288000">
              <a:spcBef>
                <a:spcPts val="850"/>
              </a:spcBef>
              <a:buFont typeface="Lucida Grande"/>
              <a:buChar char="&gt;"/>
              <a:defRPr sz="2200" b="0" u="none"/>
            </a:lvl2pPr>
            <a:lvl3pPr marL="612000" indent="-288000">
              <a:spcBef>
                <a:spcPts val="850"/>
              </a:spcBef>
              <a:buFont typeface="Lucida Grande"/>
              <a:buChar char="&gt;"/>
              <a:defRPr sz="2200" b="0" u="none"/>
            </a:lvl3pPr>
            <a:lvl4pPr marL="612000" indent="-288000">
              <a:spcBef>
                <a:spcPts val="850"/>
              </a:spcBef>
              <a:buFont typeface="Lucida Grande"/>
              <a:buChar char="&gt;"/>
              <a:defRPr sz="2200" b="0" u="none"/>
            </a:lvl4pPr>
            <a:lvl5pPr marL="612000" indent="-288000">
              <a:spcBef>
                <a:spcPts val="850"/>
              </a:spcBef>
              <a:buFont typeface="Lucida Grande"/>
              <a:buChar char="&gt;"/>
              <a:defRPr sz="2200" b="0" u="none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224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, ST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8583061" y="6312166"/>
            <a:ext cx="287027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413149" y="1628777"/>
            <a:ext cx="8128396" cy="4500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44094" y="6308051"/>
            <a:ext cx="331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25617" y="819304"/>
            <a:ext cx="7051331" cy="514350"/>
          </a:xfrm>
        </p:spPr>
        <p:txBody>
          <a:bodyPr/>
          <a:lstStyle>
            <a:lvl1pPr marL="0" indent="0">
              <a:buNone/>
              <a:defRPr sz="2400" b="1" u="none" cap="none" baseline="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413149" y="1246864"/>
            <a:ext cx="8128396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14982" y="76201"/>
            <a:ext cx="6717793" cy="881332"/>
          </a:xfrm>
        </p:spPr>
        <p:txBody>
          <a:bodyPr>
            <a:normAutofit/>
          </a:bodyPr>
          <a:lstStyle>
            <a:lvl1pPr>
              <a:defRPr sz="3600" b="1" u="none">
                <a:solidFill>
                  <a:srgbClr val="134EA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81" y="158493"/>
            <a:ext cx="1030274" cy="7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418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7537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7068" y="1"/>
            <a:ext cx="7541450" cy="105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7067" y="1282891"/>
            <a:ext cx="8311157" cy="472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58225" y="3246439"/>
            <a:ext cx="48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6206893" y="6469515"/>
            <a:ext cx="110728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CONFIDENTIALITÉ</a:t>
            </a:r>
            <a:endParaRPr lang="fr-FR" sz="75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Espace réservé du texte 14"/>
          <p:cNvSpPr txBox="1">
            <a:spLocks/>
          </p:cNvSpPr>
          <p:nvPr userDrawn="1"/>
        </p:nvSpPr>
        <p:spPr>
          <a:xfrm>
            <a:off x="7133199" y="6481499"/>
            <a:ext cx="432197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→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icrosoft Sans Serif" panose="020B0604020202020204" pitchFamily="34" charset="0"/>
              <a:buChar char="−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50" dirty="0" smtClean="0"/>
              <a:t>C1</a:t>
            </a:r>
            <a:endParaRPr lang="fr-FR" sz="750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7444449" y="6401981"/>
            <a:ext cx="0" cy="38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 userDrawn="1"/>
        </p:nvSpPr>
        <p:spPr>
          <a:xfrm>
            <a:off x="7499269" y="6469515"/>
            <a:ext cx="110728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22 </a:t>
            </a:r>
            <a:r>
              <a:rPr lang="fr-FR" sz="750" baseline="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 06 / 2017</a:t>
            </a:r>
            <a:endParaRPr lang="fr-FR" sz="75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47067" y="6460587"/>
            <a:ext cx="57388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Ce document est la propriété de la Société du Grand Paris. Toute diffusion ou reproduction intégrale ou partielle est autorisée </a:t>
            </a:r>
            <a:br>
              <a:rPr lang="fr-FR" sz="75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fr-FR" sz="75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pour et dans la limite des besoins découlant des prestations ou missions du marché conclu</a:t>
            </a:r>
            <a:r>
              <a:rPr lang="fr-FR" sz="750" baseline="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avec le titulaire destinataire.</a:t>
            </a:r>
            <a:endParaRPr lang="fr-FR" sz="75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6190250" y="6396542"/>
            <a:ext cx="0" cy="38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18" y="213952"/>
            <a:ext cx="1084358" cy="6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7" r:id="rId2"/>
    <p:sldLayoutId id="2147483716" r:id="rId3"/>
    <p:sldLayoutId id="2147483697" r:id="rId4"/>
    <p:sldLayoutId id="2147483698" r:id="rId5"/>
    <p:sldLayoutId id="2147483699" r:id="rId6"/>
    <p:sldLayoutId id="2147483677" r:id="rId7"/>
    <p:sldLayoutId id="2147483719" r:id="rId8"/>
    <p:sldLayoutId id="2147483721" r:id="rId9"/>
    <p:sldLayoutId id="214748372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u="sng" kern="1200">
          <a:solidFill>
            <a:srgbClr val="134EA2"/>
          </a:solidFill>
          <a:latin typeface="Microsoft Sans Serif" panose="020B0604020202020204" pitchFamily="34" charset="0"/>
          <a:ea typeface="+mj-ea"/>
          <a:cs typeface="Microsoft Sans Serif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→"/>
        <a:defRPr sz="12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Microsoft Sans Serif" panose="020B0604020202020204" pitchFamily="34" charset="0"/>
        <a:buChar char="−"/>
        <a:defRPr sz="12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2" pos="2880" userDrawn="1">
          <p15:clr>
            <a:srgbClr val="F26B43"/>
          </p15:clr>
        </p15:guide>
        <p15:guide id="3" pos="56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\\STD-DATA\DATA$\P_Travaux%20et%20riverains%20L15%20Sud\1.Travaux\10.R&#233;unions%20publiques\170615_Champigny\corpus\M&#233;thode%20constructive\2017-03-21%20-%20Film%203D%20-%20Methodes%20Constructives%20-%20V.Finale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2017-03-21%20-%20Film%203D%20-%20Methodes%20Constructives%20-%20V.Finale.mp4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340595" y="2955066"/>
            <a:ext cx="4343400" cy="1887323"/>
          </a:xfrm>
        </p:spPr>
        <p:txBody>
          <a:bodyPr>
            <a:noAutofit/>
          </a:bodyPr>
          <a:lstStyle/>
          <a:p>
            <a:r>
              <a:rPr lang="fr-FR" sz="4000" dirty="0" smtClean="0"/>
              <a:t>Réunion de quartier Sentier des Marins </a:t>
            </a:r>
            <a:endParaRPr lang="fr-FR" sz="4000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4386894" y="4981428"/>
            <a:ext cx="4343400" cy="703262"/>
          </a:xfrm>
        </p:spPr>
        <p:txBody>
          <a:bodyPr/>
          <a:lstStyle/>
          <a:p>
            <a:r>
              <a:rPr lang="fr-FR" dirty="0" smtClean="0"/>
              <a:t>Le 05 juillet 2017 à 20h</a:t>
            </a:r>
          </a:p>
          <a:p>
            <a:r>
              <a:rPr lang="fr-FR" dirty="0" smtClean="0"/>
              <a:t>Salle Emilie Carle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3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997" y="235710"/>
            <a:ext cx="7945394" cy="720254"/>
          </a:xfrm>
        </p:spPr>
        <p:txBody>
          <a:bodyPr>
            <a:noAutofit/>
          </a:bodyPr>
          <a:lstStyle/>
          <a:p>
            <a:pPr algn="l"/>
            <a:r>
              <a:rPr lang="fr-FR" u="none" dirty="0" smtClean="0"/>
              <a:t>Notification de l’ensemble des marchés de génie civil pour la ligne 15 Sud dans le Val-de-Marne </a:t>
            </a:r>
            <a:endParaRPr lang="fr-FR" u="none" dirty="0"/>
          </a:p>
        </p:txBody>
      </p:sp>
      <p:pic>
        <p:nvPicPr>
          <p:cNvPr id="1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2860" b="14647"/>
          <a:stretch/>
        </p:blipFill>
        <p:spPr bwMode="auto">
          <a:xfrm>
            <a:off x="262180" y="1220809"/>
            <a:ext cx="8487038" cy="411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9" name="Forme libre 138"/>
          <p:cNvSpPr/>
          <p:nvPr/>
        </p:nvSpPr>
        <p:spPr>
          <a:xfrm>
            <a:off x="308673" y="2755587"/>
            <a:ext cx="1084561" cy="589092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318647 w 7858436"/>
              <a:gd name="connsiteY9" fmla="*/ 1312315 h 2343758"/>
              <a:gd name="connsiteX10" fmla="*/ 1538103 w 7858436"/>
              <a:gd name="connsiteY10" fmla="*/ 1290369 h 2343758"/>
              <a:gd name="connsiteX11" fmla="*/ 1699038 w 7858436"/>
              <a:gd name="connsiteY11" fmla="*/ 1275739 h 2343758"/>
              <a:gd name="connsiteX12" fmla="*/ 1823396 w 7858436"/>
              <a:gd name="connsiteY12" fmla="*/ 1312315 h 2343758"/>
              <a:gd name="connsiteX13" fmla="*/ 1940439 w 7858436"/>
              <a:gd name="connsiteY13" fmla="*/ 1385467 h 2343758"/>
              <a:gd name="connsiteX14" fmla="*/ 2064798 w 7858436"/>
              <a:gd name="connsiteY14" fmla="*/ 1531771 h 2343758"/>
              <a:gd name="connsiteX15" fmla="*/ 2145265 w 7858436"/>
              <a:gd name="connsiteY15" fmla="*/ 1678075 h 2343758"/>
              <a:gd name="connsiteX16" fmla="*/ 2211102 w 7858436"/>
              <a:gd name="connsiteY16" fmla="*/ 1721966 h 2343758"/>
              <a:gd name="connsiteX17" fmla="*/ 2306199 w 7858436"/>
              <a:gd name="connsiteY17" fmla="*/ 1780487 h 2343758"/>
              <a:gd name="connsiteX18" fmla="*/ 2386666 w 7858436"/>
              <a:gd name="connsiteY18" fmla="*/ 1846324 h 2343758"/>
              <a:gd name="connsiteX19" fmla="*/ 2452503 w 7858436"/>
              <a:gd name="connsiteY19" fmla="*/ 1948737 h 2343758"/>
              <a:gd name="connsiteX20" fmla="*/ 2511025 w 7858436"/>
              <a:gd name="connsiteY20" fmla="*/ 1999943 h 2343758"/>
              <a:gd name="connsiteX21" fmla="*/ 2584177 w 7858436"/>
              <a:gd name="connsiteY21" fmla="*/ 2014574 h 2343758"/>
              <a:gd name="connsiteX22" fmla="*/ 2650014 w 7858436"/>
              <a:gd name="connsiteY22" fmla="*/ 1977998 h 2343758"/>
              <a:gd name="connsiteX23" fmla="*/ 2730481 w 7858436"/>
              <a:gd name="connsiteY23" fmla="*/ 1941422 h 2343758"/>
              <a:gd name="connsiteX24" fmla="*/ 2847524 w 7858436"/>
              <a:gd name="connsiteY24" fmla="*/ 1941422 h 2343758"/>
              <a:gd name="connsiteX25" fmla="*/ 2935306 w 7858436"/>
              <a:gd name="connsiteY25" fmla="*/ 1941422 h 2343758"/>
              <a:gd name="connsiteX26" fmla="*/ 2993828 w 7858436"/>
              <a:gd name="connsiteY26" fmla="*/ 1970683 h 2343758"/>
              <a:gd name="connsiteX27" fmla="*/ 3030404 w 7858436"/>
              <a:gd name="connsiteY27" fmla="*/ 2029204 h 2343758"/>
              <a:gd name="connsiteX28" fmla="*/ 3074295 w 7858436"/>
              <a:gd name="connsiteY28" fmla="*/ 2095041 h 2343758"/>
              <a:gd name="connsiteX29" fmla="*/ 3162078 w 7858436"/>
              <a:gd name="connsiteY29" fmla="*/ 2102356 h 2343758"/>
              <a:gd name="connsiteX30" fmla="*/ 3293751 w 7858436"/>
              <a:gd name="connsiteY30" fmla="*/ 2073095 h 2343758"/>
              <a:gd name="connsiteX31" fmla="*/ 3410794 w 7858436"/>
              <a:gd name="connsiteY31" fmla="*/ 2036519 h 2343758"/>
              <a:gd name="connsiteX32" fmla="*/ 3513207 w 7858436"/>
              <a:gd name="connsiteY32" fmla="*/ 2007259 h 2343758"/>
              <a:gd name="connsiteX33" fmla="*/ 3608305 w 7858436"/>
              <a:gd name="connsiteY33" fmla="*/ 2080411 h 2343758"/>
              <a:gd name="connsiteX34" fmla="*/ 3688772 w 7858436"/>
              <a:gd name="connsiteY34" fmla="*/ 2204769 h 2343758"/>
              <a:gd name="connsiteX35" fmla="*/ 3739978 w 7858436"/>
              <a:gd name="connsiteY35" fmla="*/ 2299867 h 2343758"/>
              <a:gd name="connsiteX36" fmla="*/ 3791185 w 7858436"/>
              <a:gd name="connsiteY36" fmla="*/ 2329127 h 2343758"/>
              <a:gd name="connsiteX37" fmla="*/ 3908228 w 7858436"/>
              <a:gd name="connsiteY37" fmla="*/ 2343758 h 2343758"/>
              <a:gd name="connsiteX38" fmla="*/ 4017956 w 7858436"/>
              <a:gd name="connsiteY38" fmla="*/ 2343758 h 2343758"/>
              <a:gd name="connsiteX39" fmla="*/ 4134999 w 7858436"/>
              <a:gd name="connsiteY39" fmla="*/ 2307182 h 2343758"/>
              <a:gd name="connsiteX40" fmla="*/ 4259358 w 7858436"/>
              <a:gd name="connsiteY40" fmla="*/ 2219399 h 2343758"/>
              <a:gd name="connsiteX41" fmla="*/ 4383716 w 7858436"/>
              <a:gd name="connsiteY41" fmla="*/ 2138932 h 2343758"/>
              <a:gd name="connsiteX42" fmla="*/ 4486129 w 7858436"/>
              <a:gd name="connsiteY42" fmla="*/ 2080411 h 2343758"/>
              <a:gd name="connsiteX43" fmla="*/ 4610487 w 7858436"/>
              <a:gd name="connsiteY43" fmla="*/ 2073095 h 2343758"/>
              <a:gd name="connsiteX44" fmla="*/ 4720215 w 7858436"/>
              <a:gd name="connsiteY44" fmla="*/ 2095041 h 2343758"/>
              <a:gd name="connsiteX45" fmla="*/ 4807998 w 7858436"/>
              <a:gd name="connsiteY45" fmla="*/ 2095041 h 2343758"/>
              <a:gd name="connsiteX46" fmla="*/ 4873834 w 7858436"/>
              <a:gd name="connsiteY46" fmla="*/ 2036519 h 2343758"/>
              <a:gd name="connsiteX47" fmla="*/ 4939671 w 7858436"/>
              <a:gd name="connsiteY47" fmla="*/ 1897531 h 2343758"/>
              <a:gd name="connsiteX48" fmla="*/ 4961617 w 7858436"/>
              <a:gd name="connsiteY48" fmla="*/ 1824379 h 2343758"/>
              <a:gd name="connsiteX49" fmla="*/ 5020138 w 7858436"/>
              <a:gd name="connsiteY49" fmla="*/ 1743911 h 2343758"/>
              <a:gd name="connsiteX50" fmla="*/ 5100606 w 7858436"/>
              <a:gd name="connsiteY50" fmla="*/ 1692705 h 2343758"/>
              <a:gd name="connsiteX51" fmla="*/ 5210334 w 7858436"/>
              <a:gd name="connsiteY51" fmla="*/ 1641499 h 2343758"/>
              <a:gd name="connsiteX52" fmla="*/ 5327377 w 7858436"/>
              <a:gd name="connsiteY52" fmla="*/ 1626868 h 2343758"/>
              <a:gd name="connsiteX53" fmla="*/ 5393214 w 7858436"/>
              <a:gd name="connsiteY53" fmla="*/ 1568347 h 2343758"/>
              <a:gd name="connsiteX54" fmla="*/ 5466366 w 7858436"/>
              <a:gd name="connsiteY54" fmla="*/ 1429358 h 2343758"/>
              <a:gd name="connsiteX55" fmla="*/ 5502942 w 7858436"/>
              <a:gd name="connsiteY55" fmla="*/ 1231847 h 2343758"/>
              <a:gd name="connsiteX56" fmla="*/ 5561463 w 7858436"/>
              <a:gd name="connsiteY56" fmla="*/ 1100174 h 2343758"/>
              <a:gd name="connsiteX57" fmla="*/ 5678506 w 7858436"/>
              <a:gd name="connsiteY57" fmla="*/ 1034337 h 2343758"/>
              <a:gd name="connsiteX58" fmla="*/ 5817495 w 7858436"/>
              <a:gd name="connsiteY58" fmla="*/ 1063598 h 2343758"/>
              <a:gd name="connsiteX59" fmla="*/ 5978430 w 7858436"/>
              <a:gd name="connsiteY59" fmla="*/ 1136750 h 2343758"/>
              <a:gd name="connsiteX60" fmla="*/ 6132049 w 7858436"/>
              <a:gd name="connsiteY60" fmla="*/ 1180641 h 2343758"/>
              <a:gd name="connsiteX61" fmla="*/ 6219831 w 7858436"/>
              <a:gd name="connsiteY61" fmla="*/ 1195271 h 2343758"/>
              <a:gd name="connsiteX62" fmla="*/ 6314929 w 7858436"/>
              <a:gd name="connsiteY62" fmla="*/ 1151380 h 2343758"/>
              <a:gd name="connsiteX63" fmla="*/ 6380766 w 7858436"/>
              <a:gd name="connsiteY63" fmla="*/ 1034337 h 2343758"/>
              <a:gd name="connsiteX64" fmla="*/ 6402711 w 7858436"/>
              <a:gd name="connsiteY64" fmla="*/ 931924 h 2343758"/>
              <a:gd name="connsiteX65" fmla="*/ 6483178 w 7858436"/>
              <a:gd name="connsiteY65" fmla="*/ 888033 h 2343758"/>
              <a:gd name="connsiteX66" fmla="*/ 6614852 w 7858436"/>
              <a:gd name="connsiteY66" fmla="*/ 866087 h 2343758"/>
              <a:gd name="connsiteX67" fmla="*/ 6746526 w 7858436"/>
              <a:gd name="connsiteY67" fmla="*/ 931924 h 2343758"/>
              <a:gd name="connsiteX68" fmla="*/ 6885514 w 7858436"/>
              <a:gd name="connsiteY68" fmla="*/ 939239 h 2343758"/>
              <a:gd name="connsiteX69" fmla="*/ 7061079 w 7858436"/>
              <a:gd name="connsiteY69" fmla="*/ 866087 h 2343758"/>
              <a:gd name="connsiteX70" fmla="*/ 7229329 w 7858436"/>
              <a:gd name="connsiteY70" fmla="*/ 756359 h 2343758"/>
              <a:gd name="connsiteX71" fmla="*/ 7375633 w 7858436"/>
              <a:gd name="connsiteY71" fmla="*/ 705153 h 2343758"/>
              <a:gd name="connsiteX72" fmla="*/ 7558513 w 7858436"/>
              <a:gd name="connsiteY72" fmla="*/ 683207 h 2343758"/>
              <a:gd name="connsiteX73" fmla="*/ 7777969 w 7858436"/>
              <a:gd name="connsiteY73" fmla="*/ 602740 h 2343758"/>
              <a:gd name="connsiteX74" fmla="*/ 7843806 w 7858436"/>
              <a:gd name="connsiteY74" fmla="*/ 507643 h 2343758"/>
              <a:gd name="connsiteX75" fmla="*/ 7858436 w 7858436"/>
              <a:gd name="connsiteY75" fmla="*/ 405230 h 2343758"/>
              <a:gd name="connsiteX76" fmla="*/ 7742866 w 7858436"/>
              <a:gd name="connsiteY7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538103 w 7858436"/>
              <a:gd name="connsiteY9" fmla="*/ 1290369 h 2343758"/>
              <a:gd name="connsiteX10" fmla="*/ 1699038 w 7858436"/>
              <a:gd name="connsiteY10" fmla="*/ 1275739 h 2343758"/>
              <a:gd name="connsiteX11" fmla="*/ 1823396 w 7858436"/>
              <a:gd name="connsiteY11" fmla="*/ 1312315 h 2343758"/>
              <a:gd name="connsiteX12" fmla="*/ 1940439 w 7858436"/>
              <a:gd name="connsiteY12" fmla="*/ 1385467 h 2343758"/>
              <a:gd name="connsiteX13" fmla="*/ 2064798 w 7858436"/>
              <a:gd name="connsiteY13" fmla="*/ 1531771 h 2343758"/>
              <a:gd name="connsiteX14" fmla="*/ 2145265 w 7858436"/>
              <a:gd name="connsiteY14" fmla="*/ 1678075 h 2343758"/>
              <a:gd name="connsiteX15" fmla="*/ 2211102 w 7858436"/>
              <a:gd name="connsiteY15" fmla="*/ 1721966 h 2343758"/>
              <a:gd name="connsiteX16" fmla="*/ 2306199 w 7858436"/>
              <a:gd name="connsiteY16" fmla="*/ 1780487 h 2343758"/>
              <a:gd name="connsiteX17" fmla="*/ 2386666 w 7858436"/>
              <a:gd name="connsiteY17" fmla="*/ 1846324 h 2343758"/>
              <a:gd name="connsiteX18" fmla="*/ 2452503 w 7858436"/>
              <a:gd name="connsiteY18" fmla="*/ 1948737 h 2343758"/>
              <a:gd name="connsiteX19" fmla="*/ 2511025 w 7858436"/>
              <a:gd name="connsiteY19" fmla="*/ 1999943 h 2343758"/>
              <a:gd name="connsiteX20" fmla="*/ 2584177 w 7858436"/>
              <a:gd name="connsiteY20" fmla="*/ 2014574 h 2343758"/>
              <a:gd name="connsiteX21" fmla="*/ 2650014 w 7858436"/>
              <a:gd name="connsiteY21" fmla="*/ 1977998 h 2343758"/>
              <a:gd name="connsiteX22" fmla="*/ 2730481 w 7858436"/>
              <a:gd name="connsiteY22" fmla="*/ 1941422 h 2343758"/>
              <a:gd name="connsiteX23" fmla="*/ 2847524 w 7858436"/>
              <a:gd name="connsiteY23" fmla="*/ 1941422 h 2343758"/>
              <a:gd name="connsiteX24" fmla="*/ 2935306 w 7858436"/>
              <a:gd name="connsiteY24" fmla="*/ 1941422 h 2343758"/>
              <a:gd name="connsiteX25" fmla="*/ 2993828 w 7858436"/>
              <a:gd name="connsiteY25" fmla="*/ 1970683 h 2343758"/>
              <a:gd name="connsiteX26" fmla="*/ 3030404 w 7858436"/>
              <a:gd name="connsiteY26" fmla="*/ 2029204 h 2343758"/>
              <a:gd name="connsiteX27" fmla="*/ 3074295 w 7858436"/>
              <a:gd name="connsiteY27" fmla="*/ 2095041 h 2343758"/>
              <a:gd name="connsiteX28" fmla="*/ 3162078 w 7858436"/>
              <a:gd name="connsiteY28" fmla="*/ 2102356 h 2343758"/>
              <a:gd name="connsiteX29" fmla="*/ 3293751 w 7858436"/>
              <a:gd name="connsiteY29" fmla="*/ 2073095 h 2343758"/>
              <a:gd name="connsiteX30" fmla="*/ 3410794 w 7858436"/>
              <a:gd name="connsiteY30" fmla="*/ 2036519 h 2343758"/>
              <a:gd name="connsiteX31" fmla="*/ 3513207 w 7858436"/>
              <a:gd name="connsiteY31" fmla="*/ 2007259 h 2343758"/>
              <a:gd name="connsiteX32" fmla="*/ 3608305 w 7858436"/>
              <a:gd name="connsiteY32" fmla="*/ 2080411 h 2343758"/>
              <a:gd name="connsiteX33" fmla="*/ 3688772 w 7858436"/>
              <a:gd name="connsiteY33" fmla="*/ 2204769 h 2343758"/>
              <a:gd name="connsiteX34" fmla="*/ 3739978 w 7858436"/>
              <a:gd name="connsiteY34" fmla="*/ 2299867 h 2343758"/>
              <a:gd name="connsiteX35" fmla="*/ 3791185 w 7858436"/>
              <a:gd name="connsiteY35" fmla="*/ 2329127 h 2343758"/>
              <a:gd name="connsiteX36" fmla="*/ 3908228 w 7858436"/>
              <a:gd name="connsiteY36" fmla="*/ 2343758 h 2343758"/>
              <a:gd name="connsiteX37" fmla="*/ 4017956 w 7858436"/>
              <a:gd name="connsiteY37" fmla="*/ 2343758 h 2343758"/>
              <a:gd name="connsiteX38" fmla="*/ 4134999 w 7858436"/>
              <a:gd name="connsiteY38" fmla="*/ 2307182 h 2343758"/>
              <a:gd name="connsiteX39" fmla="*/ 4259358 w 7858436"/>
              <a:gd name="connsiteY39" fmla="*/ 2219399 h 2343758"/>
              <a:gd name="connsiteX40" fmla="*/ 4383716 w 7858436"/>
              <a:gd name="connsiteY40" fmla="*/ 2138932 h 2343758"/>
              <a:gd name="connsiteX41" fmla="*/ 4486129 w 7858436"/>
              <a:gd name="connsiteY41" fmla="*/ 2080411 h 2343758"/>
              <a:gd name="connsiteX42" fmla="*/ 4610487 w 7858436"/>
              <a:gd name="connsiteY42" fmla="*/ 2073095 h 2343758"/>
              <a:gd name="connsiteX43" fmla="*/ 4720215 w 7858436"/>
              <a:gd name="connsiteY43" fmla="*/ 2095041 h 2343758"/>
              <a:gd name="connsiteX44" fmla="*/ 4807998 w 7858436"/>
              <a:gd name="connsiteY44" fmla="*/ 2095041 h 2343758"/>
              <a:gd name="connsiteX45" fmla="*/ 4873834 w 7858436"/>
              <a:gd name="connsiteY45" fmla="*/ 2036519 h 2343758"/>
              <a:gd name="connsiteX46" fmla="*/ 4939671 w 7858436"/>
              <a:gd name="connsiteY46" fmla="*/ 1897531 h 2343758"/>
              <a:gd name="connsiteX47" fmla="*/ 4961617 w 7858436"/>
              <a:gd name="connsiteY47" fmla="*/ 1824379 h 2343758"/>
              <a:gd name="connsiteX48" fmla="*/ 5020138 w 7858436"/>
              <a:gd name="connsiteY48" fmla="*/ 1743911 h 2343758"/>
              <a:gd name="connsiteX49" fmla="*/ 5100606 w 7858436"/>
              <a:gd name="connsiteY49" fmla="*/ 1692705 h 2343758"/>
              <a:gd name="connsiteX50" fmla="*/ 5210334 w 7858436"/>
              <a:gd name="connsiteY50" fmla="*/ 1641499 h 2343758"/>
              <a:gd name="connsiteX51" fmla="*/ 5327377 w 7858436"/>
              <a:gd name="connsiteY51" fmla="*/ 1626868 h 2343758"/>
              <a:gd name="connsiteX52" fmla="*/ 5393214 w 7858436"/>
              <a:gd name="connsiteY52" fmla="*/ 1568347 h 2343758"/>
              <a:gd name="connsiteX53" fmla="*/ 5466366 w 7858436"/>
              <a:gd name="connsiteY53" fmla="*/ 1429358 h 2343758"/>
              <a:gd name="connsiteX54" fmla="*/ 5502942 w 7858436"/>
              <a:gd name="connsiteY54" fmla="*/ 1231847 h 2343758"/>
              <a:gd name="connsiteX55" fmla="*/ 5561463 w 7858436"/>
              <a:gd name="connsiteY55" fmla="*/ 1100174 h 2343758"/>
              <a:gd name="connsiteX56" fmla="*/ 5678506 w 7858436"/>
              <a:gd name="connsiteY56" fmla="*/ 1034337 h 2343758"/>
              <a:gd name="connsiteX57" fmla="*/ 5817495 w 7858436"/>
              <a:gd name="connsiteY57" fmla="*/ 1063598 h 2343758"/>
              <a:gd name="connsiteX58" fmla="*/ 5978430 w 7858436"/>
              <a:gd name="connsiteY58" fmla="*/ 1136750 h 2343758"/>
              <a:gd name="connsiteX59" fmla="*/ 6132049 w 7858436"/>
              <a:gd name="connsiteY59" fmla="*/ 1180641 h 2343758"/>
              <a:gd name="connsiteX60" fmla="*/ 6219831 w 7858436"/>
              <a:gd name="connsiteY60" fmla="*/ 1195271 h 2343758"/>
              <a:gd name="connsiteX61" fmla="*/ 6314929 w 7858436"/>
              <a:gd name="connsiteY61" fmla="*/ 1151380 h 2343758"/>
              <a:gd name="connsiteX62" fmla="*/ 6380766 w 7858436"/>
              <a:gd name="connsiteY62" fmla="*/ 1034337 h 2343758"/>
              <a:gd name="connsiteX63" fmla="*/ 6402711 w 7858436"/>
              <a:gd name="connsiteY63" fmla="*/ 931924 h 2343758"/>
              <a:gd name="connsiteX64" fmla="*/ 6483178 w 7858436"/>
              <a:gd name="connsiteY64" fmla="*/ 888033 h 2343758"/>
              <a:gd name="connsiteX65" fmla="*/ 6614852 w 7858436"/>
              <a:gd name="connsiteY65" fmla="*/ 866087 h 2343758"/>
              <a:gd name="connsiteX66" fmla="*/ 6746526 w 7858436"/>
              <a:gd name="connsiteY66" fmla="*/ 931924 h 2343758"/>
              <a:gd name="connsiteX67" fmla="*/ 6885514 w 7858436"/>
              <a:gd name="connsiteY67" fmla="*/ 939239 h 2343758"/>
              <a:gd name="connsiteX68" fmla="*/ 7061079 w 7858436"/>
              <a:gd name="connsiteY68" fmla="*/ 866087 h 2343758"/>
              <a:gd name="connsiteX69" fmla="*/ 7229329 w 7858436"/>
              <a:gd name="connsiteY69" fmla="*/ 756359 h 2343758"/>
              <a:gd name="connsiteX70" fmla="*/ 7375633 w 7858436"/>
              <a:gd name="connsiteY70" fmla="*/ 705153 h 2343758"/>
              <a:gd name="connsiteX71" fmla="*/ 7558513 w 7858436"/>
              <a:gd name="connsiteY71" fmla="*/ 683207 h 2343758"/>
              <a:gd name="connsiteX72" fmla="*/ 7777969 w 7858436"/>
              <a:gd name="connsiteY72" fmla="*/ 602740 h 2343758"/>
              <a:gd name="connsiteX73" fmla="*/ 7843806 w 7858436"/>
              <a:gd name="connsiteY73" fmla="*/ 507643 h 2343758"/>
              <a:gd name="connsiteX74" fmla="*/ 7858436 w 7858436"/>
              <a:gd name="connsiteY74" fmla="*/ 405230 h 2343758"/>
              <a:gd name="connsiteX75" fmla="*/ 7742866 w 7858436"/>
              <a:gd name="connsiteY7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538103 w 7858436"/>
              <a:gd name="connsiteY9" fmla="*/ 1290369 h 2343758"/>
              <a:gd name="connsiteX10" fmla="*/ 1823396 w 7858436"/>
              <a:gd name="connsiteY10" fmla="*/ 1312315 h 2343758"/>
              <a:gd name="connsiteX11" fmla="*/ 1940439 w 7858436"/>
              <a:gd name="connsiteY11" fmla="*/ 1385467 h 2343758"/>
              <a:gd name="connsiteX12" fmla="*/ 2064798 w 7858436"/>
              <a:gd name="connsiteY12" fmla="*/ 1531771 h 2343758"/>
              <a:gd name="connsiteX13" fmla="*/ 2145265 w 7858436"/>
              <a:gd name="connsiteY13" fmla="*/ 1678075 h 2343758"/>
              <a:gd name="connsiteX14" fmla="*/ 2211102 w 7858436"/>
              <a:gd name="connsiteY14" fmla="*/ 1721966 h 2343758"/>
              <a:gd name="connsiteX15" fmla="*/ 2306199 w 7858436"/>
              <a:gd name="connsiteY15" fmla="*/ 1780487 h 2343758"/>
              <a:gd name="connsiteX16" fmla="*/ 2386666 w 7858436"/>
              <a:gd name="connsiteY16" fmla="*/ 1846324 h 2343758"/>
              <a:gd name="connsiteX17" fmla="*/ 2452503 w 7858436"/>
              <a:gd name="connsiteY17" fmla="*/ 1948737 h 2343758"/>
              <a:gd name="connsiteX18" fmla="*/ 2511025 w 7858436"/>
              <a:gd name="connsiteY18" fmla="*/ 1999943 h 2343758"/>
              <a:gd name="connsiteX19" fmla="*/ 2584177 w 7858436"/>
              <a:gd name="connsiteY19" fmla="*/ 2014574 h 2343758"/>
              <a:gd name="connsiteX20" fmla="*/ 2650014 w 7858436"/>
              <a:gd name="connsiteY20" fmla="*/ 1977998 h 2343758"/>
              <a:gd name="connsiteX21" fmla="*/ 2730481 w 7858436"/>
              <a:gd name="connsiteY21" fmla="*/ 1941422 h 2343758"/>
              <a:gd name="connsiteX22" fmla="*/ 2847524 w 7858436"/>
              <a:gd name="connsiteY22" fmla="*/ 1941422 h 2343758"/>
              <a:gd name="connsiteX23" fmla="*/ 2935306 w 7858436"/>
              <a:gd name="connsiteY23" fmla="*/ 1941422 h 2343758"/>
              <a:gd name="connsiteX24" fmla="*/ 2993828 w 7858436"/>
              <a:gd name="connsiteY24" fmla="*/ 1970683 h 2343758"/>
              <a:gd name="connsiteX25" fmla="*/ 3030404 w 7858436"/>
              <a:gd name="connsiteY25" fmla="*/ 2029204 h 2343758"/>
              <a:gd name="connsiteX26" fmla="*/ 3074295 w 7858436"/>
              <a:gd name="connsiteY26" fmla="*/ 2095041 h 2343758"/>
              <a:gd name="connsiteX27" fmla="*/ 3162078 w 7858436"/>
              <a:gd name="connsiteY27" fmla="*/ 2102356 h 2343758"/>
              <a:gd name="connsiteX28" fmla="*/ 3293751 w 7858436"/>
              <a:gd name="connsiteY28" fmla="*/ 2073095 h 2343758"/>
              <a:gd name="connsiteX29" fmla="*/ 3410794 w 7858436"/>
              <a:gd name="connsiteY29" fmla="*/ 2036519 h 2343758"/>
              <a:gd name="connsiteX30" fmla="*/ 3513207 w 7858436"/>
              <a:gd name="connsiteY30" fmla="*/ 2007259 h 2343758"/>
              <a:gd name="connsiteX31" fmla="*/ 3608305 w 7858436"/>
              <a:gd name="connsiteY31" fmla="*/ 2080411 h 2343758"/>
              <a:gd name="connsiteX32" fmla="*/ 3688772 w 7858436"/>
              <a:gd name="connsiteY32" fmla="*/ 2204769 h 2343758"/>
              <a:gd name="connsiteX33" fmla="*/ 3739978 w 7858436"/>
              <a:gd name="connsiteY33" fmla="*/ 2299867 h 2343758"/>
              <a:gd name="connsiteX34" fmla="*/ 3791185 w 7858436"/>
              <a:gd name="connsiteY34" fmla="*/ 2329127 h 2343758"/>
              <a:gd name="connsiteX35" fmla="*/ 3908228 w 7858436"/>
              <a:gd name="connsiteY35" fmla="*/ 2343758 h 2343758"/>
              <a:gd name="connsiteX36" fmla="*/ 4017956 w 7858436"/>
              <a:gd name="connsiteY36" fmla="*/ 2343758 h 2343758"/>
              <a:gd name="connsiteX37" fmla="*/ 4134999 w 7858436"/>
              <a:gd name="connsiteY37" fmla="*/ 2307182 h 2343758"/>
              <a:gd name="connsiteX38" fmla="*/ 4259358 w 7858436"/>
              <a:gd name="connsiteY38" fmla="*/ 2219399 h 2343758"/>
              <a:gd name="connsiteX39" fmla="*/ 4383716 w 7858436"/>
              <a:gd name="connsiteY39" fmla="*/ 2138932 h 2343758"/>
              <a:gd name="connsiteX40" fmla="*/ 4486129 w 7858436"/>
              <a:gd name="connsiteY40" fmla="*/ 2080411 h 2343758"/>
              <a:gd name="connsiteX41" fmla="*/ 4610487 w 7858436"/>
              <a:gd name="connsiteY41" fmla="*/ 2073095 h 2343758"/>
              <a:gd name="connsiteX42" fmla="*/ 4720215 w 7858436"/>
              <a:gd name="connsiteY42" fmla="*/ 2095041 h 2343758"/>
              <a:gd name="connsiteX43" fmla="*/ 4807998 w 7858436"/>
              <a:gd name="connsiteY43" fmla="*/ 2095041 h 2343758"/>
              <a:gd name="connsiteX44" fmla="*/ 4873834 w 7858436"/>
              <a:gd name="connsiteY44" fmla="*/ 2036519 h 2343758"/>
              <a:gd name="connsiteX45" fmla="*/ 4939671 w 7858436"/>
              <a:gd name="connsiteY45" fmla="*/ 1897531 h 2343758"/>
              <a:gd name="connsiteX46" fmla="*/ 4961617 w 7858436"/>
              <a:gd name="connsiteY46" fmla="*/ 1824379 h 2343758"/>
              <a:gd name="connsiteX47" fmla="*/ 5020138 w 7858436"/>
              <a:gd name="connsiteY47" fmla="*/ 1743911 h 2343758"/>
              <a:gd name="connsiteX48" fmla="*/ 5100606 w 7858436"/>
              <a:gd name="connsiteY48" fmla="*/ 1692705 h 2343758"/>
              <a:gd name="connsiteX49" fmla="*/ 5210334 w 7858436"/>
              <a:gd name="connsiteY49" fmla="*/ 1641499 h 2343758"/>
              <a:gd name="connsiteX50" fmla="*/ 5327377 w 7858436"/>
              <a:gd name="connsiteY50" fmla="*/ 1626868 h 2343758"/>
              <a:gd name="connsiteX51" fmla="*/ 5393214 w 7858436"/>
              <a:gd name="connsiteY51" fmla="*/ 1568347 h 2343758"/>
              <a:gd name="connsiteX52" fmla="*/ 5466366 w 7858436"/>
              <a:gd name="connsiteY52" fmla="*/ 1429358 h 2343758"/>
              <a:gd name="connsiteX53" fmla="*/ 5502942 w 7858436"/>
              <a:gd name="connsiteY53" fmla="*/ 1231847 h 2343758"/>
              <a:gd name="connsiteX54" fmla="*/ 5561463 w 7858436"/>
              <a:gd name="connsiteY54" fmla="*/ 1100174 h 2343758"/>
              <a:gd name="connsiteX55" fmla="*/ 5678506 w 7858436"/>
              <a:gd name="connsiteY55" fmla="*/ 1034337 h 2343758"/>
              <a:gd name="connsiteX56" fmla="*/ 5817495 w 7858436"/>
              <a:gd name="connsiteY56" fmla="*/ 1063598 h 2343758"/>
              <a:gd name="connsiteX57" fmla="*/ 5978430 w 7858436"/>
              <a:gd name="connsiteY57" fmla="*/ 1136750 h 2343758"/>
              <a:gd name="connsiteX58" fmla="*/ 6132049 w 7858436"/>
              <a:gd name="connsiteY58" fmla="*/ 1180641 h 2343758"/>
              <a:gd name="connsiteX59" fmla="*/ 6219831 w 7858436"/>
              <a:gd name="connsiteY59" fmla="*/ 1195271 h 2343758"/>
              <a:gd name="connsiteX60" fmla="*/ 6314929 w 7858436"/>
              <a:gd name="connsiteY60" fmla="*/ 1151380 h 2343758"/>
              <a:gd name="connsiteX61" fmla="*/ 6380766 w 7858436"/>
              <a:gd name="connsiteY61" fmla="*/ 1034337 h 2343758"/>
              <a:gd name="connsiteX62" fmla="*/ 6402711 w 7858436"/>
              <a:gd name="connsiteY62" fmla="*/ 931924 h 2343758"/>
              <a:gd name="connsiteX63" fmla="*/ 6483178 w 7858436"/>
              <a:gd name="connsiteY63" fmla="*/ 888033 h 2343758"/>
              <a:gd name="connsiteX64" fmla="*/ 6614852 w 7858436"/>
              <a:gd name="connsiteY64" fmla="*/ 866087 h 2343758"/>
              <a:gd name="connsiteX65" fmla="*/ 6746526 w 7858436"/>
              <a:gd name="connsiteY65" fmla="*/ 931924 h 2343758"/>
              <a:gd name="connsiteX66" fmla="*/ 6885514 w 7858436"/>
              <a:gd name="connsiteY66" fmla="*/ 939239 h 2343758"/>
              <a:gd name="connsiteX67" fmla="*/ 7061079 w 7858436"/>
              <a:gd name="connsiteY67" fmla="*/ 866087 h 2343758"/>
              <a:gd name="connsiteX68" fmla="*/ 7229329 w 7858436"/>
              <a:gd name="connsiteY68" fmla="*/ 756359 h 2343758"/>
              <a:gd name="connsiteX69" fmla="*/ 7375633 w 7858436"/>
              <a:gd name="connsiteY69" fmla="*/ 705153 h 2343758"/>
              <a:gd name="connsiteX70" fmla="*/ 7558513 w 7858436"/>
              <a:gd name="connsiteY70" fmla="*/ 683207 h 2343758"/>
              <a:gd name="connsiteX71" fmla="*/ 7777969 w 7858436"/>
              <a:gd name="connsiteY71" fmla="*/ 602740 h 2343758"/>
              <a:gd name="connsiteX72" fmla="*/ 7843806 w 7858436"/>
              <a:gd name="connsiteY72" fmla="*/ 507643 h 2343758"/>
              <a:gd name="connsiteX73" fmla="*/ 7858436 w 7858436"/>
              <a:gd name="connsiteY73" fmla="*/ 405230 h 2343758"/>
              <a:gd name="connsiteX74" fmla="*/ 7742866 w 7858436"/>
              <a:gd name="connsiteY7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823396 w 7858436"/>
              <a:gd name="connsiteY9" fmla="*/ 1312315 h 2343758"/>
              <a:gd name="connsiteX10" fmla="*/ 1940439 w 7858436"/>
              <a:gd name="connsiteY10" fmla="*/ 1385467 h 2343758"/>
              <a:gd name="connsiteX11" fmla="*/ 2064798 w 7858436"/>
              <a:gd name="connsiteY11" fmla="*/ 1531771 h 2343758"/>
              <a:gd name="connsiteX12" fmla="*/ 2145265 w 7858436"/>
              <a:gd name="connsiteY12" fmla="*/ 1678075 h 2343758"/>
              <a:gd name="connsiteX13" fmla="*/ 2211102 w 7858436"/>
              <a:gd name="connsiteY13" fmla="*/ 1721966 h 2343758"/>
              <a:gd name="connsiteX14" fmla="*/ 2306199 w 7858436"/>
              <a:gd name="connsiteY14" fmla="*/ 1780487 h 2343758"/>
              <a:gd name="connsiteX15" fmla="*/ 2386666 w 7858436"/>
              <a:gd name="connsiteY15" fmla="*/ 1846324 h 2343758"/>
              <a:gd name="connsiteX16" fmla="*/ 2452503 w 7858436"/>
              <a:gd name="connsiteY16" fmla="*/ 1948737 h 2343758"/>
              <a:gd name="connsiteX17" fmla="*/ 2511025 w 7858436"/>
              <a:gd name="connsiteY17" fmla="*/ 1999943 h 2343758"/>
              <a:gd name="connsiteX18" fmla="*/ 2584177 w 7858436"/>
              <a:gd name="connsiteY18" fmla="*/ 2014574 h 2343758"/>
              <a:gd name="connsiteX19" fmla="*/ 2650014 w 7858436"/>
              <a:gd name="connsiteY19" fmla="*/ 1977998 h 2343758"/>
              <a:gd name="connsiteX20" fmla="*/ 2730481 w 7858436"/>
              <a:gd name="connsiteY20" fmla="*/ 1941422 h 2343758"/>
              <a:gd name="connsiteX21" fmla="*/ 2847524 w 7858436"/>
              <a:gd name="connsiteY21" fmla="*/ 1941422 h 2343758"/>
              <a:gd name="connsiteX22" fmla="*/ 2935306 w 7858436"/>
              <a:gd name="connsiteY22" fmla="*/ 1941422 h 2343758"/>
              <a:gd name="connsiteX23" fmla="*/ 2993828 w 7858436"/>
              <a:gd name="connsiteY23" fmla="*/ 1970683 h 2343758"/>
              <a:gd name="connsiteX24" fmla="*/ 3030404 w 7858436"/>
              <a:gd name="connsiteY24" fmla="*/ 2029204 h 2343758"/>
              <a:gd name="connsiteX25" fmla="*/ 3074295 w 7858436"/>
              <a:gd name="connsiteY25" fmla="*/ 2095041 h 2343758"/>
              <a:gd name="connsiteX26" fmla="*/ 3162078 w 7858436"/>
              <a:gd name="connsiteY26" fmla="*/ 2102356 h 2343758"/>
              <a:gd name="connsiteX27" fmla="*/ 3293751 w 7858436"/>
              <a:gd name="connsiteY27" fmla="*/ 2073095 h 2343758"/>
              <a:gd name="connsiteX28" fmla="*/ 3410794 w 7858436"/>
              <a:gd name="connsiteY28" fmla="*/ 2036519 h 2343758"/>
              <a:gd name="connsiteX29" fmla="*/ 3513207 w 7858436"/>
              <a:gd name="connsiteY29" fmla="*/ 2007259 h 2343758"/>
              <a:gd name="connsiteX30" fmla="*/ 3608305 w 7858436"/>
              <a:gd name="connsiteY30" fmla="*/ 2080411 h 2343758"/>
              <a:gd name="connsiteX31" fmla="*/ 3688772 w 7858436"/>
              <a:gd name="connsiteY31" fmla="*/ 2204769 h 2343758"/>
              <a:gd name="connsiteX32" fmla="*/ 3739978 w 7858436"/>
              <a:gd name="connsiteY32" fmla="*/ 2299867 h 2343758"/>
              <a:gd name="connsiteX33" fmla="*/ 3791185 w 7858436"/>
              <a:gd name="connsiteY33" fmla="*/ 2329127 h 2343758"/>
              <a:gd name="connsiteX34" fmla="*/ 3908228 w 7858436"/>
              <a:gd name="connsiteY34" fmla="*/ 2343758 h 2343758"/>
              <a:gd name="connsiteX35" fmla="*/ 4017956 w 7858436"/>
              <a:gd name="connsiteY35" fmla="*/ 2343758 h 2343758"/>
              <a:gd name="connsiteX36" fmla="*/ 4134999 w 7858436"/>
              <a:gd name="connsiteY36" fmla="*/ 2307182 h 2343758"/>
              <a:gd name="connsiteX37" fmla="*/ 4259358 w 7858436"/>
              <a:gd name="connsiteY37" fmla="*/ 2219399 h 2343758"/>
              <a:gd name="connsiteX38" fmla="*/ 4383716 w 7858436"/>
              <a:gd name="connsiteY38" fmla="*/ 2138932 h 2343758"/>
              <a:gd name="connsiteX39" fmla="*/ 4486129 w 7858436"/>
              <a:gd name="connsiteY39" fmla="*/ 2080411 h 2343758"/>
              <a:gd name="connsiteX40" fmla="*/ 4610487 w 7858436"/>
              <a:gd name="connsiteY40" fmla="*/ 2073095 h 2343758"/>
              <a:gd name="connsiteX41" fmla="*/ 4720215 w 7858436"/>
              <a:gd name="connsiteY41" fmla="*/ 2095041 h 2343758"/>
              <a:gd name="connsiteX42" fmla="*/ 4807998 w 7858436"/>
              <a:gd name="connsiteY42" fmla="*/ 2095041 h 2343758"/>
              <a:gd name="connsiteX43" fmla="*/ 4873834 w 7858436"/>
              <a:gd name="connsiteY43" fmla="*/ 2036519 h 2343758"/>
              <a:gd name="connsiteX44" fmla="*/ 4939671 w 7858436"/>
              <a:gd name="connsiteY44" fmla="*/ 1897531 h 2343758"/>
              <a:gd name="connsiteX45" fmla="*/ 4961617 w 7858436"/>
              <a:gd name="connsiteY45" fmla="*/ 1824379 h 2343758"/>
              <a:gd name="connsiteX46" fmla="*/ 5020138 w 7858436"/>
              <a:gd name="connsiteY46" fmla="*/ 1743911 h 2343758"/>
              <a:gd name="connsiteX47" fmla="*/ 5100606 w 7858436"/>
              <a:gd name="connsiteY47" fmla="*/ 1692705 h 2343758"/>
              <a:gd name="connsiteX48" fmla="*/ 5210334 w 7858436"/>
              <a:gd name="connsiteY48" fmla="*/ 1641499 h 2343758"/>
              <a:gd name="connsiteX49" fmla="*/ 5327377 w 7858436"/>
              <a:gd name="connsiteY49" fmla="*/ 1626868 h 2343758"/>
              <a:gd name="connsiteX50" fmla="*/ 5393214 w 7858436"/>
              <a:gd name="connsiteY50" fmla="*/ 1568347 h 2343758"/>
              <a:gd name="connsiteX51" fmla="*/ 5466366 w 7858436"/>
              <a:gd name="connsiteY51" fmla="*/ 1429358 h 2343758"/>
              <a:gd name="connsiteX52" fmla="*/ 5502942 w 7858436"/>
              <a:gd name="connsiteY52" fmla="*/ 1231847 h 2343758"/>
              <a:gd name="connsiteX53" fmla="*/ 5561463 w 7858436"/>
              <a:gd name="connsiteY53" fmla="*/ 1100174 h 2343758"/>
              <a:gd name="connsiteX54" fmla="*/ 5678506 w 7858436"/>
              <a:gd name="connsiteY54" fmla="*/ 1034337 h 2343758"/>
              <a:gd name="connsiteX55" fmla="*/ 5817495 w 7858436"/>
              <a:gd name="connsiteY55" fmla="*/ 1063598 h 2343758"/>
              <a:gd name="connsiteX56" fmla="*/ 5978430 w 7858436"/>
              <a:gd name="connsiteY56" fmla="*/ 1136750 h 2343758"/>
              <a:gd name="connsiteX57" fmla="*/ 6132049 w 7858436"/>
              <a:gd name="connsiteY57" fmla="*/ 1180641 h 2343758"/>
              <a:gd name="connsiteX58" fmla="*/ 6219831 w 7858436"/>
              <a:gd name="connsiteY58" fmla="*/ 1195271 h 2343758"/>
              <a:gd name="connsiteX59" fmla="*/ 6314929 w 7858436"/>
              <a:gd name="connsiteY59" fmla="*/ 1151380 h 2343758"/>
              <a:gd name="connsiteX60" fmla="*/ 6380766 w 7858436"/>
              <a:gd name="connsiteY60" fmla="*/ 1034337 h 2343758"/>
              <a:gd name="connsiteX61" fmla="*/ 6402711 w 7858436"/>
              <a:gd name="connsiteY61" fmla="*/ 931924 h 2343758"/>
              <a:gd name="connsiteX62" fmla="*/ 6483178 w 7858436"/>
              <a:gd name="connsiteY62" fmla="*/ 888033 h 2343758"/>
              <a:gd name="connsiteX63" fmla="*/ 6614852 w 7858436"/>
              <a:gd name="connsiteY63" fmla="*/ 866087 h 2343758"/>
              <a:gd name="connsiteX64" fmla="*/ 6746526 w 7858436"/>
              <a:gd name="connsiteY64" fmla="*/ 931924 h 2343758"/>
              <a:gd name="connsiteX65" fmla="*/ 6885514 w 7858436"/>
              <a:gd name="connsiteY65" fmla="*/ 939239 h 2343758"/>
              <a:gd name="connsiteX66" fmla="*/ 7061079 w 7858436"/>
              <a:gd name="connsiteY66" fmla="*/ 866087 h 2343758"/>
              <a:gd name="connsiteX67" fmla="*/ 7229329 w 7858436"/>
              <a:gd name="connsiteY67" fmla="*/ 756359 h 2343758"/>
              <a:gd name="connsiteX68" fmla="*/ 7375633 w 7858436"/>
              <a:gd name="connsiteY68" fmla="*/ 705153 h 2343758"/>
              <a:gd name="connsiteX69" fmla="*/ 7558513 w 7858436"/>
              <a:gd name="connsiteY69" fmla="*/ 683207 h 2343758"/>
              <a:gd name="connsiteX70" fmla="*/ 7777969 w 7858436"/>
              <a:gd name="connsiteY70" fmla="*/ 602740 h 2343758"/>
              <a:gd name="connsiteX71" fmla="*/ 7843806 w 7858436"/>
              <a:gd name="connsiteY71" fmla="*/ 507643 h 2343758"/>
              <a:gd name="connsiteX72" fmla="*/ 7858436 w 7858436"/>
              <a:gd name="connsiteY72" fmla="*/ 405230 h 2343758"/>
              <a:gd name="connsiteX73" fmla="*/ 7742866 w 7858436"/>
              <a:gd name="connsiteY7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940439 w 7858436"/>
              <a:gd name="connsiteY9" fmla="*/ 1385467 h 2343758"/>
              <a:gd name="connsiteX10" fmla="*/ 2064798 w 7858436"/>
              <a:gd name="connsiteY10" fmla="*/ 1531771 h 2343758"/>
              <a:gd name="connsiteX11" fmla="*/ 2145265 w 7858436"/>
              <a:gd name="connsiteY11" fmla="*/ 1678075 h 2343758"/>
              <a:gd name="connsiteX12" fmla="*/ 2211102 w 7858436"/>
              <a:gd name="connsiteY12" fmla="*/ 1721966 h 2343758"/>
              <a:gd name="connsiteX13" fmla="*/ 2306199 w 7858436"/>
              <a:gd name="connsiteY13" fmla="*/ 1780487 h 2343758"/>
              <a:gd name="connsiteX14" fmla="*/ 2386666 w 7858436"/>
              <a:gd name="connsiteY14" fmla="*/ 1846324 h 2343758"/>
              <a:gd name="connsiteX15" fmla="*/ 2452503 w 7858436"/>
              <a:gd name="connsiteY15" fmla="*/ 1948737 h 2343758"/>
              <a:gd name="connsiteX16" fmla="*/ 2511025 w 7858436"/>
              <a:gd name="connsiteY16" fmla="*/ 1999943 h 2343758"/>
              <a:gd name="connsiteX17" fmla="*/ 2584177 w 7858436"/>
              <a:gd name="connsiteY17" fmla="*/ 2014574 h 2343758"/>
              <a:gd name="connsiteX18" fmla="*/ 2650014 w 7858436"/>
              <a:gd name="connsiteY18" fmla="*/ 1977998 h 2343758"/>
              <a:gd name="connsiteX19" fmla="*/ 2730481 w 7858436"/>
              <a:gd name="connsiteY19" fmla="*/ 1941422 h 2343758"/>
              <a:gd name="connsiteX20" fmla="*/ 2847524 w 7858436"/>
              <a:gd name="connsiteY20" fmla="*/ 1941422 h 2343758"/>
              <a:gd name="connsiteX21" fmla="*/ 2935306 w 7858436"/>
              <a:gd name="connsiteY21" fmla="*/ 1941422 h 2343758"/>
              <a:gd name="connsiteX22" fmla="*/ 2993828 w 7858436"/>
              <a:gd name="connsiteY22" fmla="*/ 1970683 h 2343758"/>
              <a:gd name="connsiteX23" fmla="*/ 3030404 w 7858436"/>
              <a:gd name="connsiteY23" fmla="*/ 2029204 h 2343758"/>
              <a:gd name="connsiteX24" fmla="*/ 3074295 w 7858436"/>
              <a:gd name="connsiteY24" fmla="*/ 2095041 h 2343758"/>
              <a:gd name="connsiteX25" fmla="*/ 3162078 w 7858436"/>
              <a:gd name="connsiteY25" fmla="*/ 2102356 h 2343758"/>
              <a:gd name="connsiteX26" fmla="*/ 3293751 w 7858436"/>
              <a:gd name="connsiteY26" fmla="*/ 2073095 h 2343758"/>
              <a:gd name="connsiteX27" fmla="*/ 3410794 w 7858436"/>
              <a:gd name="connsiteY27" fmla="*/ 2036519 h 2343758"/>
              <a:gd name="connsiteX28" fmla="*/ 3513207 w 7858436"/>
              <a:gd name="connsiteY28" fmla="*/ 2007259 h 2343758"/>
              <a:gd name="connsiteX29" fmla="*/ 3608305 w 7858436"/>
              <a:gd name="connsiteY29" fmla="*/ 2080411 h 2343758"/>
              <a:gd name="connsiteX30" fmla="*/ 3688772 w 7858436"/>
              <a:gd name="connsiteY30" fmla="*/ 2204769 h 2343758"/>
              <a:gd name="connsiteX31" fmla="*/ 3739978 w 7858436"/>
              <a:gd name="connsiteY31" fmla="*/ 2299867 h 2343758"/>
              <a:gd name="connsiteX32" fmla="*/ 3791185 w 7858436"/>
              <a:gd name="connsiteY32" fmla="*/ 2329127 h 2343758"/>
              <a:gd name="connsiteX33" fmla="*/ 3908228 w 7858436"/>
              <a:gd name="connsiteY33" fmla="*/ 2343758 h 2343758"/>
              <a:gd name="connsiteX34" fmla="*/ 4017956 w 7858436"/>
              <a:gd name="connsiteY34" fmla="*/ 2343758 h 2343758"/>
              <a:gd name="connsiteX35" fmla="*/ 4134999 w 7858436"/>
              <a:gd name="connsiteY35" fmla="*/ 2307182 h 2343758"/>
              <a:gd name="connsiteX36" fmla="*/ 4259358 w 7858436"/>
              <a:gd name="connsiteY36" fmla="*/ 2219399 h 2343758"/>
              <a:gd name="connsiteX37" fmla="*/ 4383716 w 7858436"/>
              <a:gd name="connsiteY37" fmla="*/ 2138932 h 2343758"/>
              <a:gd name="connsiteX38" fmla="*/ 4486129 w 7858436"/>
              <a:gd name="connsiteY38" fmla="*/ 2080411 h 2343758"/>
              <a:gd name="connsiteX39" fmla="*/ 4610487 w 7858436"/>
              <a:gd name="connsiteY39" fmla="*/ 2073095 h 2343758"/>
              <a:gd name="connsiteX40" fmla="*/ 4720215 w 7858436"/>
              <a:gd name="connsiteY40" fmla="*/ 2095041 h 2343758"/>
              <a:gd name="connsiteX41" fmla="*/ 4807998 w 7858436"/>
              <a:gd name="connsiteY41" fmla="*/ 2095041 h 2343758"/>
              <a:gd name="connsiteX42" fmla="*/ 4873834 w 7858436"/>
              <a:gd name="connsiteY42" fmla="*/ 2036519 h 2343758"/>
              <a:gd name="connsiteX43" fmla="*/ 4939671 w 7858436"/>
              <a:gd name="connsiteY43" fmla="*/ 1897531 h 2343758"/>
              <a:gd name="connsiteX44" fmla="*/ 4961617 w 7858436"/>
              <a:gd name="connsiteY44" fmla="*/ 1824379 h 2343758"/>
              <a:gd name="connsiteX45" fmla="*/ 5020138 w 7858436"/>
              <a:gd name="connsiteY45" fmla="*/ 1743911 h 2343758"/>
              <a:gd name="connsiteX46" fmla="*/ 5100606 w 7858436"/>
              <a:gd name="connsiteY46" fmla="*/ 1692705 h 2343758"/>
              <a:gd name="connsiteX47" fmla="*/ 5210334 w 7858436"/>
              <a:gd name="connsiteY47" fmla="*/ 1641499 h 2343758"/>
              <a:gd name="connsiteX48" fmla="*/ 5327377 w 7858436"/>
              <a:gd name="connsiteY48" fmla="*/ 1626868 h 2343758"/>
              <a:gd name="connsiteX49" fmla="*/ 5393214 w 7858436"/>
              <a:gd name="connsiteY49" fmla="*/ 1568347 h 2343758"/>
              <a:gd name="connsiteX50" fmla="*/ 5466366 w 7858436"/>
              <a:gd name="connsiteY50" fmla="*/ 1429358 h 2343758"/>
              <a:gd name="connsiteX51" fmla="*/ 5502942 w 7858436"/>
              <a:gd name="connsiteY51" fmla="*/ 1231847 h 2343758"/>
              <a:gd name="connsiteX52" fmla="*/ 5561463 w 7858436"/>
              <a:gd name="connsiteY52" fmla="*/ 1100174 h 2343758"/>
              <a:gd name="connsiteX53" fmla="*/ 5678506 w 7858436"/>
              <a:gd name="connsiteY53" fmla="*/ 1034337 h 2343758"/>
              <a:gd name="connsiteX54" fmla="*/ 5817495 w 7858436"/>
              <a:gd name="connsiteY54" fmla="*/ 1063598 h 2343758"/>
              <a:gd name="connsiteX55" fmla="*/ 5978430 w 7858436"/>
              <a:gd name="connsiteY55" fmla="*/ 1136750 h 2343758"/>
              <a:gd name="connsiteX56" fmla="*/ 6132049 w 7858436"/>
              <a:gd name="connsiteY56" fmla="*/ 1180641 h 2343758"/>
              <a:gd name="connsiteX57" fmla="*/ 6219831 w 7858436"/>
              <a:gd name="connsiteY57" fmla="*/ 1195271 h 2343758"/>
              <a:gd name="connsiteX58" fmla="*/ 6314929 w 7858436"/>
              <a:gd name="connsiteY58" fmla="*/ 1151380 h 2343758"/>
              <a:gd name="connsiteX59" fmla="*/ 6380766 w 7858436"/>
              <a:gd name="connsiteY59" fmla="*/ 1034337 h 2343758"/>
              <a:gd name="connsiteX60" fmla="*/ 6402711 w 7858436"/>
              <a:gd name="connsiteY60" fmla="*/ 931924 h 2343758"/>
              <a:gd name="connsiteX61" fmla="*/ 6483178 w 7858436"/>
              <a:gd name="connsiteY61" fmla="*/ 888033 h 2343758"/>
              <a:gd name="connsiteX62" fmla="*/ 6614852 w 7858436"/>
              <a:gd name="connsiteY62" fmla="*/ 866087 h 2343758"/>
              <a:gd name="connsiteX63" fmla="*/ 6746526 w 7858436"/>
              <a:gd name="connsiteY63" fmla="*/ 931924 h 2343758"/>
              <a:gd name="connsiteX64" fmla="*/ 6885514 w 7858436"/>
              <a:gd name="connsiteY64" fmla="*/ 939239 h 2343758"/>
              <a:gd name="connsiteX65" fmla="*/ 7061079 w 7858436"/>
              <a:gd name="connsiteY65" fmla="*/ 866087 h 2343758"/>
              <a:gd name="connsiteX66" fmla="*/ 7229329 w 7858436"/>
              <a:gd name="connsiteY66" fmla="*/ 756359 h 2343758"/>
              <a:gd name="connsiteX67" fmla="*/ 7375633 w 7858436"/>
              <a:gd name="connsiteY67" fmla="*/ 705153 h 2343758"/>
              <a:gd name="connsiteX68" fmla="*/ 7558513 w 7858436"/>
              <a:gd name="connsiteY68" fmla="*/ 683207 h 2343758"/>
              <a:gd name="connsiteX69" fmla="*/ 7777969 w 7858436"/>
              <a:gd name="connsiteY69" fmla="*/ 602740 h 2343758"/>
              <a:gd name="connsiteX70" fmla="*/ 7843806 w 7858436"/>
              <a:gd name="connsiteY70" fmla="*/ 507643 h 2343758"/>
              <a:gd name="connsiteX71" fmla="*/ 7858436 w 7858436"/>
              <a:gd name="connsiteY71" fmla="*/ 405230 h 2343758"/>
              <a:gd name="connsiteX72" fmla="*/ 7742866 w 7858436"/>
              <a:gd name="connsiteY7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064798 w 7858436"/>
              <a:gd name="connsiteY9" fmla="*/ 1531771 h 2343758"/>
              <a:gd name="connsiteX10" fmla="*/ 2145265 w 7858436"/>
              <a:gd name="connsiteY10" fmla="*/ 1678075 h 2343758"/>
              <a:gd name="connsiteX11" fmla="*/ 2211102 w 7858436"/>
              <a:gd name="connsiteY11" fmla="*/ 1721966 h 2343758"/>
              <a:gd name="connsiteX12" fmla="*/ 2306199 w 7858436"/>
              <a:gd name="connsiteY12" fmla="*/ 1780487 h 2343758"/>
              <a:gd name="connsiteX13" fmla="*/ 2386666 w 7858436"/>
              <a:gd name="connsiteY13" fmla="*/ 1846324 h 2343758"/>
              <a:gd name="connsiteX14" fmla="*/ 2452503 w 7858436"/>
              <a:gd name="connsiteY14" fmla="*/ 1948737 h 2343758"/>
              <a:gd name="connsiteX15" fmla="*/ 2511025 w 7858436"/>
              <a:gd name="connsiteY15" fmla="*/ 1999943 h 2343758"/>
              <a:gd name="connsiteX16" fmla="*/ 2584177 w 7858436"/>
              <a:gd name="connsiteY16" fmla="*/ 2014574 h 2343758"/>
              <a:gd name="connsiteX17" fmla="*/ 2650014 w 7858436"/>
              <a:gd name="connsiteY17" fmla="*/ 1977998 h 2343758"/>
              <a:gd name="connsiteX18" fmla="*/ 2730481 w 7858436"/>
              <a:gd name="connsiteY18" fmla="*/ 1941422 h 2343758"/>
              <a:gd name="connsiteX19" fmla="*/ 2847524 w 7858436"/>
              <a:gd name="connsiteY19" fmla="*/ 1941422 h 2343758"/>
              <a:gd name="connsiteX20" fmla="*/ 2935306 w 7858436"/>
              <a:gd name="connsiteY20" fmla="*/ 1941422 h 2343758"/>
              <a:gd name="connsiteX21" fmla="*/ 2993828 w 7858436"/>
              <a:gd name="connsiteY21" fmla="*/ 1970683 h 2343758"/>
              <a:gd name="connsiteX22" fmla="*/ 3030404 w 7858436"/>
              <a:gd name="connsiteY22" fmla="*/ 2029204 h 2343758"/>
              <a:gd name="connsiteX23" fmla="*/ 3074295 w 7858436"/>
              <a:gd name="connsiteY23" fmla="*/ 2095041 h 2343758"/>
              <a:gd name="connsiteX24" fmla="*/ 3162078 w 7858436"/>
              <a:gd name="connsiteY24" fmla="*/ 2102356 h 2343758"/>
              <a:gd name="connsiteX25" fmla="*/ 3293751 w 7858436"/>
              <a:gd name="connsiteY25" fmla="*/ 2073095 h 2343758"/>
              <a:gd name="connsiteX26" fmla="*/ 3410794 w 7858436"/>
              <a:gd name="connsiteY26" fmla="*/ 2036519 h 2343758"/>
              <a:gd name="connsiteX27" fmla="*/ 3513207 w 7858436"/>
              <a:gd name="connsiteY27" fmla="*/ 2007259 h 2343758"/>
              <a:gd name="connsiteX28" fmla="*/ 3608305 w 7858436"/>
              <a:gd name="connsiteY28" fmla="*/ 2080411 h 2343758"/>
              <a:gd name="connsiteX29" fmla="*/ 3688772 w 7858436"/>
              <a:gd name="connsiteY29" fmla="*/ 2204769 h 2343758"/>
              <a:gd name="connsiteX30" fmla="*/ 3739978 w 7858436"/>
              <a:gd name="connsiteY30" fmla="*/ 2299867 h 2343758"/>
              <a:gd name="connsiteX31" fmla="*/ 3791185 w 7858436"/>
              <a:gd name="connsiteY31" fmla="*/ 2329127 h 2343758"/>
              <a:gd name="connsiteX32" fmla="*/ 3908228 w 7858436"/>
              <a:gd name="connsiteY32" fmla="*/ 2343758 h 2343758"/>
              <a:gd name="connsiteX33" fmla="*/ 4017956 w 7858436"/>
              <a:gd name="connsiteY33" fmla="*/ 2343758 h 2343758"/>
              <a:gd name="connsiteX34" fmla="*/ 4134999 w 7858436"/>
              <a:gd name="connsiteY34" fmla="*/ 2307182 h 2343758"/>
              <a:gd name="connsiteX35" fmla="*/ 4259358 w 7858436"/>
              <a:gd name="connsiteY35" fmla="*/ 2219399 h 2343758"/>
              <a:gd name="connsiteX36" fmla="*/ 4383716 w 7858436"/>
              <a:gd name="connsiteY36" fmla="*/ 2138932 h 2343758"/>
              <a:gd name="connsiteX37" fmla="*/ 4486129 w 7858436"/>
              <a:gd name="connsiteY37" fmla="*/ 2080411 h 2343758"/>
              <a:gd name="connsiteX38" fmla="*/ 4610487 w 7858436"/>
              <a:gd name="connsiteY38" fmla="*/ 2073095 h 2343758"/>
              <a:gd name="connsiteX39" fmla="*/ 4720215 w 7858436"/>
              <a:gd name="connsiteY39" fmla="*/ 2095041 h 2343758"/>
              <a:gd name="connsiteX40" fmla="*/ 4807998 w 7858436"/>
              <a:gd name="connsiteY40" fmla="*/ 2095041 h 2343758"/>
              <a:gd name="connsiteX41" fmla="*/ 4873834 w 7858436"/>
              <a:gd name="connsiteY41" fmla="*/ 2036519 h 2343758"/>
              <a:gd name="connsiteX42" fmla="*/ 4939671 w 7858436"/>
              <a:gd name="connsiteY42" fmla="*/ 1897531 h 2343758"/>
              <a:gd name="connsiteX43" fmla="*/ 4961617 w 7858436"/>
              <a:gd name="connsiteY43" fmla="*/ 1824379 h 2343758"/>
              <a:gd name="connsiteX44" fmla="*/ 5020138 w 7858436"/>
              <a:gd name="connsiteY44" fmla="*/ 1743911 h 2343758"/>
              <a:gd name="connsiteX45" fmla="*/ 5100606 w 7858436"/>
              <a:gd name="connsiteY45" fmla="*/ 1692705 h 2343758"/>
              <a:gd name="connsiteX46" fmla="*/ 5210334 w 7858436"/>
              <a:gd name="connsiteY46" fmla="*/ 1641499 h 2343758"/>
              <a:gd name="connsiteX47" fmla="*/ 5327377 w 7858436"/>
              <a:gd name="connsiteY47" fmla="*/ 1626868 h 2343758"/>
              <a:gd name="connsiteX48" fmla="*/ 5393214 w 7858436"/>
              <a:gd name="connsiteY48" fmla="*/ 1568347 h 2343758"/>
              <a:gd name="connsiteX49" fmla="*/ 5466366 w 7858436"/>
              <a:gd name="connsiteY49" fmla="*/ 1429358 h 2343758"/>
              <a:gd name="connsiteX50" fmla="*/ 5502942 w 7858436"/>
              <a:gd name="connsiteY50" fmla="*/ 1231847 h 2343758"/>
              <a:gd name="connsiteX51" fmla="*/ 5561463 w 7858436"/>
              <a:gd name="connsiteY51" fmla="*/ 1100174 h 2343758"/>
              <a:gd name="connsiteX52" fmla="*/ 5678506 w 7858436"/>
              <a:gd name="connsiteY52" fmla="*/ 1034337 h 2343758"/>
              <a:gd name="connsiteX53" fmla="*/ 5817495 w 7858436"/>
              <a:gd name="connsiteY53" fmla="*/ 1063598 h 2343758"/>
              <a:gd name="connsiteX54" fmla="*/ 5978430 w 7858436"/>
              <a:gd name="connsiteY54" fmla="*/ 1136750 h 2343758"/>
              <a:gd name="connsiteX55" fmla="*/ 6132049 w 7858436"/>
              <a:gd name="connsiteY55" fmla="*/ 1180641 h 2343758"/>
              <a:gd name="connsiteX56" fmla="*/ 6219831 w 7858436"/>
              <a:gd name="connsiteY56" fmla="*/ 1195271 h 2343758"/>
              <a:gd name="connsiteX57" fmla="*/ 6314929 w 7858436"/>
              <a:gd name="connsiteY57" fmla="*/ 1151380 h 2343758"/>
              <a:gd name="connsiteX58" fmla="*/ 6380766 w 7858436"/>
              <a:gd name="connsiteY58" fmla="*/ 1034337 h 2343758"/>
              <a:gd name="connsiteX59" fmla="*/ 6402711 w 7858436"/>
              <a:gd name="connsiteY59" fmla="*/ 931924 h 2343758"/>
              <a:gd name="connsiteX60" fmla="*/ 6483178 w 7858436"/>
              <a:gd name="connsiteY60" fmla="*/ 888033 h 2343758"/>
              <a:gd name="connsiteX61" fmla="*/ 6614852 w 7858436"/>
              <a:gd name="connsiteY61" fmla="*/ 866087 h 2343758"/>
              <a:gd name="connsiteX62" fmla="*/ 6746526 w 7858436"/>
              <a:gd name="connsiteY62" fmla="*/ 931924 h 2343758"/>
              <a:gd name="connsiteX63" fmla="*/ 6885514 w 7858436"/>
              <a:gd name="connsiteY63" fmla="*/ 939239 h 2343758"/>
              <a:gd name="connsiteX64" fmla="*/ 7061079 w 7858436"/>
              <a:gd name="connsiteY64" fmla="*/ 866087 h 2343758"/>
              <a:gd name="connsiteX65" fmla="*/ 7229329 w 7858436"/>
              <a:gd name="connsiteY65" fmla="*/ 756359 h 2343758"/>
              <a:gd name="connsiteX66" fmla="*/ 7375633 w 7858436"/>
              <a:gd name="connsiteY66" fmla="*/ 705153 h 2343758"/>
              <a:gd name="connsiteX67" fmla="*/ 7558513 w 7858436"/>
              <a:gd name="connsiteY67" fmla="*/ 683207 h 2343758"/>
              <a:gd name="connsiteX68" fmla="*/ 7777969 w 7858436"/>
              <a:gd name="connsiteY68" fmla="*/ 602740 h 2343758"/>
              <a:gd name="connsiteX69" fmla="*/ 7843806 w 7858436"/>
              <a:gd name="connsiteY69" fmla="*/ 507643 h 2343758"/>
              <a:gd name="connsiteX70" fmla="*/ 7858436 w 7858436"/>
              <a:gd name="connsiteY70" fmla="*/ 405230 h 2343758"/>
              <a:gd name="connsiteX71" fmla="*/ 7742866 w 7858436"/>
              <a:gd name="connsiteY7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145265 w 7858436"/>
              <a:gd name="connsiteY9" fmla="*/ 1678075 h 2343758"/>
              <a:gd name="connsiteX10" fmla="*/ 2211102 w 7858436"/>
              <a:gd name="connsiteY10" fmla="*/ 1721966 h 2343758"/>
              <a:gd name="connsiteX11" fmla="*/ 2306199 w 7858436"/>
              <a:gd name="connsiteY11" fmla="*/ 1780487 h 2343758"/>
              <a:gd name="connsiteX12" fmla="*/ 2386666 w 7858436"/>
              <a:gd name="connsiteY12" fmla="*/ 1846324 h 2343758"/>
              <a:gd name="connsiteX13" fmla="*/ 2452503 w 7858436"/>
              <a:gd name="connsiteY13" fmla="*/ 1948737 h 2343758"/>
              <a:gd name="connsiteX14" fmla="*/ 2511025 w 7858436"/>
              <a:gd name="connsiteY14" fmla="*/ 1999943 h 2343758"/>
              <a:gd name="connsiteX15" fmla="*/ 2584177 w 7858436"/>
              <a:gd name="connsiteY15" fmla="*/ 2014574 h 2343758"/>
              <a:gd name="connsiteX16" fmla="*/ 2650014 w 7858436"/>
              <a:gd name="connsiteY16" fmla="*/ 1977998 h 2343758"/>
              <a:gd name="connsiteX17" fmla="*/ 2730481 w 7858436"/>
              <a:gd name="connsiteY17" fmla="*/ 1941422 h 2343758"/>
              <a:gd name="connsiteX18" fmla="*/ 2847524 w 7858436"/>
              <a:gd name="connsiteY18" fmla="*/ 1941422 h 2343758"/>
              <a:gd name="connsiteX19" fmla="*/ 2935306 w 7858436"/>
              <a:gd name="connsiteY19" fmla="*/ 1941422 h 2343758"/>
              <a:gd name="connsiteX20" fmla="*/ 2993828 w 7858436"/>
              <a:gd name="connsiteY20" fmla="*/ 1970683 h 2343758"/>
              <a:gd name="connsiteX21" fmla="*/ 3030404 w 7858436"/>
              <a:gd name="connsiteY21" fmla="*/ 2029204 h 2343758"/>
              <a:gd name="connsiteX22" fmla="*/ 3074295 w 7858436"/>
              <a:gd name="connsiteY22" fmla="*/ 2095041 h 2343758"/>
              <a:gd name="connsiteX23" fmla="*/ 3162078 w 7858436"/>
              <a:gd name="connsiteY23" fmla="*/ 2102356 h 2343758"/>
              <a:gd name="connsiteX24" fmla="*/ 3293751 w 7858436"/>
              <a:gd name="connsiteY24" fmla="*/ 2073095 h 2343758"/>
              <a:gd name="connsiteX25" fmla="*/ 3410794 w 7858436"/>
              <a:gd name="connsiteY25" fmla="*/ 2036519 h 2343758"/>
              <a:gd name="connsiteX26" fmla="*/ 3513207 w 7858436"/>
              <a:gd name="connsiteY26" fmla="*/ 2007259 h 2343758"/>
              <a:gd name="connsiteX27" fmla="*/ 3608305 w 7858436"/>
              <a:gd name="connsiteY27" fmla="*/ 2080411 h 2343758"/>
              <a:gd name="connsiteX28" fmla="*/ 3688772 w 7858436"/>
              <a:gd name="connsiteY28" fmla="*/ 2204769 h 2343758"/>
              <a:gd name="connsiteX29" fmla="*/ 3739978 w 7858436"/>
              <a:gd name="connsiteY29" fmla="*/ 2299867 h 2343758"/>
              <a:gd name="connsiteX30" fmla="*/ 3791185 w 7858436"/>
              <a:gd name="connsiteY30" fmla="*/ 2329127 h 2343758"/>
              <a:gd name="connsiteX31" fmla="*/ 3908228 w 7858436"/>
              <a:gd name="connsiteY31" fmla="*/ 2343758 h 2343758"/>
              <a:gd name="connsiteX32" fmla="*/ 4017956 w 7858436"/>
              <a:gd name="connsiteY32" fmla="*/ 2343758 h 2343758"/>
              <a:gd name="connsiteX33" fmla="*/ 4134999 w 7858436"/>
              <a:gd name="connsiteY33" fmla="*/ 2307182 h 2343758"/>
              <a:gd name="connsiteX34" fmla="*/ 4259358 w 7858436"/>
              <a:gd name="connsiteY34" fmla="*/ 2219399 h 2343758"/>
              <a:gd name="connsiteX35" fmla="*/ 4383716 w 7858436"/>
              <a:gd name="connsiteY35" fmla="*/ 2138932 h 2343758"/>
              <a:gd name="connsiteX36" fmla="*/ 4486129 w 7858436"/>
              <a:gd name="connsiteY36" fmla="*/ 2080411 h 2343758"/>
              <a:gd name="connsiteX37" fmla="*/ 4610487 w 7858436"/>
              <a:gd name="connsiteY37" fmla="*/ 2073095 h 2343758"/>
              <a:gd name="connsiteX38" fmla="*/ 4720215 w 7858436"/>
              <a:gd name="connsiteY38" fmla="*/ 2095041 h 2343758"/>
              <a:gd name="connsiteX39" fmla="*/ 4807998 w 7858436"/>
              <a:gd name="connsiteY39" fmla="*/ 2095041 h 2343758"/>
              <a:gd name="connsiteX40" fmla="*/ 4873834 w 7858436"/>
              <a:gd name="connsiteY40" fmla="*/ 2036519 h 2343758"/>
              <a:gd name="connsiteX41" fmla="*/ 4939671 w 7858436"/>
              <a:gd name="connsiteY41" fmla="*/ 1897531 h 2343758"/>
              <a:gd name="connsiteX42" fmla="*/ 4961617 w 7858436"/>
              <a:gd name="connsiteY42" fmla="*/ 1824379 h 2343758"/>
              <a:gd name="connsiteX43" fmla="*/ 5020138 w 7858436"/>
              <a:gd name="connsiteY43" fmla="*/ 1743911 h 2343758"/>
              <a:gd name="connsiteX44" fmla="*/ 5100606 w 7858436"/>
              <a:gd name="connsiteY44" fmla="*/ 1692705 h 2343758"/>
              <a:gd name="connsiteX45" fmla="*/ 5210334 w 7858436"/>
              <a:gd name="connsiteY45" fmla="*/ 1641499 h 2343758"/>
              <a:gd name="connsiteX46" fmla="*/ 5327377 w 7858436"/>
              <a:gd name="connsiteY46" fmla="*/ 1626868 h 2343758"/>
              <a:gd name="connsiteX47" fmla="*/ 5393214 w 7858436"/>
              <a:gd name="connsiteY47" fmla="*/ 1568347 h 2343758"/>
              <a:gd name="connsiteX48" fmla="*/ 5466366 w 7858436"/>
              <a:gd name="connsiteY48" fmla="*/ 1429358 h 2343758"/>
              <a:gd name="connsiteX49" fmla="*/ 5502942 w 7858436"/>
              <a:gd name="connsiteY49" fmla="*/ 1231847 h 2343758"/>
              <a:gd name="connsiteX50" fmla="*/ 5561463 w 7858436"/>
              <a:gd name="connsiteY50" fmla="*/ 1100174 h 2343758"/>
              <a:gd name="connsiteX51" fmla="*/ 5678506 w 7858436"/>
              <a:gd name="connsiteY51" fmla="*/ 1034337 h 2343758"/>
              <a:gd name="connsiteX52" fmla="*/ 5817495 w 7858436"/>
              <a:gd name="connsiteY52" fmla="*/ 1063598 h 2343758"/>
              <a:gd name="connsiteX53" fmla="*/ 5978430 w 7858436"/>
              <a:gd name="connsiteY53" fmla="*/ 1136750 h 2343758"/>
              <a:gd name="connsiteX54" fmla="*/ 6132049 w 7858436"/>
              <a:gd name="connsiteY54" fmla="*/ 1180641 h 2343758"/>
              <a:gd name="connsiteX55" fmla="*/ 6219831 w 7858436"/>
              <a:gd name="connsiteY55" fmla="*/ 1195271 h 2343758"/>
              <a:gd name="connsiteX56" fmla="*/ 6314929 w 7858436"/>
              <a:gd name="connsiteY56" fmla="*/ 1151380 h 2343758"/>
              <a:gd name="connsiteX57" fmla="*/ 6380766 w 7858436"/>
              <a:gd name="connsiteY57" fmla="*/ 1034337 h 2343758"/>
              <a:gd name="connsiteX58" fmla="*/ 6402711 w 7858436"/>
              <a:gd name="connsiteY58" fmla="*/ 931924 h 2343758"/>
              <a:gd name="connsiteX59" fmla="*/ 6483178 w 7858436"/>
              <a:gd name="connsiteY59" fmla="*/ 888033 h 2343758"/>
              <a:gd name="connsiteX60" fmla="*/ 6614852 w 7858436"/>
              <a:gd name="connsiteY60" fmla="*/ 866087 h 2343758"/>
              <a:gd name="connsiteX61" fmla="*/ 6746526 w 7858436"/>
              <a:gd name="connsiteY61" fmla="*/ 931924 h 2343758"/>
              <a:gd name="connsiteX62" fmla="*/ 6885514 w 7858436"/>
              <a:gd name="connsiteY62" fmla="*/ 939239 h 2343758"/>
              <a:gd name="connsiteX63" fmla="*/ 7061079 w 7858436"/>
              <a:gd name="connsiteY63" fmla="*/ 866087 h 2343758"/>
              <a:gd name="connsiteX64" fmla="*/ 7229329 w 7858436"/>
              <a:gd name="connsiteY64" fmla="*/ 756359 h 2343758"/>
              <a:gd name="connsiteX65" fmla="*/ 7375633 w 7858436"/>
              <a:gd name="connsiteY65" fmla="*/ 705153 h 2343758"/>
              <a:gd name="connsiteX66" fmla="*/ 7558513 w 7858436"/>
              <a:gd name="connsiteY66" fmla="*/ 683207 h 2343758"/>
              <a:gd name="connsiteX67" fmla="*/ 7777969 w 7858436"/>
              <a:gd name="connsiteY67" fmla="*/ 602740 h 2343758"/>
              <a:gd name="connsiteX68" fmla="*/ 7843806 w 7858436"/>
              <a:gd name="connsiteY68" fmla="*/ 507643 h 2343758"/>
              <a:gd name="connsiteX69" fmla="*/ 7858436 w 7858436"/>
              <a:gd name="connsiteY69" fmla="*/ 405230 h 2343758"/>
              <a:gd name="connsiteX70" fmla="*/ 7742866 w 7858436"/>
              <a:gd name="connsiteY7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211102 w 7858436"/>
              <a:gd name="connsiteY9" fmla="*/ 1721966 h 2343758"/>
              <a:gd name="connsiteX10" fmla="*/ 2306199 w 7858436"/>
              <a:gd name="connsiteY10" fmla="*/ 1780487 h 2343758"/>
              <a:gd name="connsiteX11" fmla="*/ 2386666 w 7858436"/>
              <a:gd name="connsiteY11" fmla="*/ 1846324 h 2343758"/>
              <a:gd name="connsiteX12" fmla="*/ 2452503 w 7858436"/>
              <a:gd name="connsiteY12" fmla="*/ 1948737 h 2343758"/>
              <a:gd name="connsiteX13" fmla="*/ 2511025 w 7858436"/>
              <a:gd name="connsiteY13" fmla="*/ 1999943 h 2343758"/>
              <a:gd name="connsiteX14" fmla="*/ 2584177 w 7858436"/>
              <a:gd name="connsiteY14" fmla="*/ 2014574 h 2343758"/>
              <a:gd name="connsiteX15" fmla="*/ 2650014 w 7858436"/>
              <a:gd name="connsiteY15" fmla="*/ 1977998 h 2343758"/>
              <a:gd name="connsiteX16" fmla="*/ 2730481 w 7858436"/>
              <a:gd name="connsiteY16" fmla="*/ 1941422 h 2343758"/>
              <a:gd name="connsiteX17" fmla="*/ 2847524 w 7858436"/>
              <a:gd name="connsiteY17" fmla="*/ 1941422 h 2343758"/>
              <a:gd name="connsiteX18" fmla="*/ 2935306 w 7858436"/>
              <a:gd name="connsiteY18" fmla="*/ 1941422 h 2343758"/>
              <a:gd name="connsiteX19" fmla="*/ 2993828 w 7858436"/>
              <a:gd name="connsiteY19" fmla="*/ 1970683 h 2343758"/>
              <a:gd name="connsiteX20" fmla="*/ 3030404 w 7858436"/>
              <a:gd name="connsiteY20" fmla="*/ 2029204 h 2343758"/>
              <a:gd name="connsiteX21" fmla="*/ 3074295 w 7858436"/>
              <a:gd name="connsiteY21" fmla="*/ 2095041 h 2343758"/>
              <a:gd name="connsiteX22" fmla="*/ 3162078 w 7858436"/>
              <a:gd name="connsiteY22" fmla="*/ 2102356 h 2343758"/>
              <a:gd name="connsiteX23" fmla="*/ 3293751 w 7858436"/>
              <a:gd name="connsiteY23" fmla="*/ 2073095 h 2343758"/>
              <a:gd name="connsiteX24" fmla="*/ 3410794 w 7858436"/>
              <a:gd name="connsiteY24" fmla="*/ 2036519 h 2343758"/>
              <a:gd name="connsiteX25" fmla="*/ 3513207 w 7858436"/>
              <a:gd name="connsiteY25" fmla="*/ 2007259 h 2343758"/>
              <a:gd name="connsiteX26" fmla="*/ 3608305 w 7858436"/>
              <a:gd name="connsiteY26" fmla="*/ 2080411 h 2343758"/>
              <a:gd name="connsiteX27" fmla="*/ 3688772 w 7858436"/>
              <a:gd name="connsiteY27" fmla="*/ 2204769 h 2343758"/>
              <a:gd name="connsiteX28" fmla="*/ 3739978 w 7858436"/>
              <a:gd name="connsiteY28" fmla="*/ 2299867 h 2343758"/>
              <a:gd name="connsiteX29" fmla="*/ 3791185 w 7858436"/>
              <a:gd name="connsiteY29" fmla="*/ 2329127 h 2343758"/>
              <a:gd name="connsiteX30" fmla="*/ 3908228 w 7858436"/>
              <a:gd name="connsiteY30" fmla="*/ 2343758 h 2343758"/>
              <a:gd name="connsiteX31" fmla="*/ 4017956 w 7858436"/>
              <a:gd name="connsiteY31" fmla="*/ 2343758 h 2343758"/>
              <a:gd name="connsiteX32" fmla="*/ 4134999 w 7858436"/>
              <a:gd name="connsiteY32" fmla="*/ 2307182 h 2343758"/>
              <a:gd name="connsiteX33" fmla="*/ 4259358 w 7858436"/>
              <a:gd name="connsiteY33" fmla="*/ 2219399 h 2343758"/>
              <a:gd name="connsiteX34" fmla="*/ 4383716 w 7858436"/>
              <a:gd name="connsiteY34" fmla="*/ 2138932 h 2343758"/>
              <a:gd name="connsiteX35" fmla="*/ 4486129 w 7858436"/>
              <a:gd name="connsiteY35" fmla="*/ 2080411 h 2343758"/>
              <a:gd name="connsiteX36" fmla="*/ 4610487 w 7858436"/>
              <a:gd name="connsiteY36" fmla="*/ 2073095 h 2343758"/>
              <a:gd name="connsiteX37" fmla="*/ 4720215 w 7858436"/>
              <a:gd name="connsiteY37" fmla="*/ 2095041 h 2343758"/>
              <a:gd name="connsiteX38" fmla="*/ 4807998 w 7858436"/>
              <a:gd name="connsiteY38" fmla="*/ 2095041 h 2343758"/>
              <a:gd name="connsiteX39" fmla="*/ 4873834 w 7858436"/>
              <a:gd name="connsiteY39" fmla="*/ 2036519 h 2343758"/>
              <a:gd name="connsiteX40" fmla="*/ 4939671 w 7858436"/>
              <a:gd name="connsiteY40" fmla="*/ 1897531 h 2343758"/>
              <a:gd name="connsiteX41" fmla="*/ 4961617 w 7858436"/>
              <a:gd name="connsiteY41" fmla="*/ 1824379 h 2343758"/>
              <a:gd name="connsiteX42" fmla="*/ 5020138 w 7858436"/>
              <a:gd name="connsiteY42" fmla="*/ 1743911 h 2343758"/>
              <a:gd name="connsiteX43" fmla="*/ 5100606 w 7858436"/>
              <a:gd name="connsiteY43" fmla="*/ 1692705 h 2343758"/>
              <a:gd name="connsiteX44" fmla="*/ 5210334 w 7858436"/>
              <a:gd name="connsiteY44" fmla="*/ 1641499 h 2343758"/>
              <a:gd name="connsiteX45" fmla="*/ 5327377 w 7858436"/>
              <a:gd name="connsiteY45" fmla="*/ 1626868 h 2343758"/>
              <a:gd name="connsiteX46" fmla="*/ 5393214 w 7858436"/>
              <a:gd name="connsiteY46" fmla="*/ 1568347 h 2343758"/>
              <a:gd name="connsiteX47" fmla="*/ 5466366 w 7858436"/>
              <a:gd name="connsiteY47" fmla="*/ 1429358 h 2343758"/>
              <a:gd name="connsiteX48" fmla="*/ 5502942 w 7858436"/>
              <a:gd name="connsiteY48" fmla="*/ 1231847 h 2343758"/>
              <a:gd name="connsiteX49" fmla="*/ 5561463 w 7858436"/>
              <a:gd name="connsiteY49" fmla="*/ 1100174 h 2343758"/>
              <a:gd name="connsiteX50" fmla="*/ 5678506 w 7858436"/>
              <a:gd name="connsiteY50" fmla="*/ 1034337 h 2343758"/>
              <a:gd name="connsiteX51" fmla="*/ 5817495 w 7858436"/>
              <a:gd name="connsiteY51" fmla="*/ 1063598 h 2343758"/>
              <a:gd name="connsiteX52" fmla="*/ 5978430 w 7858436"/>
              <a:gd name="connsiteY52" fmla="*/ 1136750 h 2343758"/>
              <a:gd name="connsiteX53" fmla="*/ 6132049 w 7858436"/>
              <a:gd name="connsiteY53" fmla="*/ 1180641 h 2343758"/>
              <a:gd name="connsiteX54" fmla="*/ 6219831 w 7858436"/>
              <a:gd name="connsiteY54" fmla="*/ 1195271 h 2343758"/>
              <a:gd name="connsiteX55" fmla="*/ 6314929 w 7858436"/>
              <a:gd name="connsiteY55" fmla="*/ 1151380 h 2343758"/>
              <a:gd name="connsiteX56" fmla="*/ 6380766 w 7858436"/>
              <a:gd name="connsiteY56" fmla="*/ 1034337 h 2343758"/>
              <a:gd name="connsiteX57" fmla="*/ 6402711 w 7858436"/>
              <a:gd name="connsiteY57" fmla="*/ 931924 h 2343758"/>
              <a:gd name="connsiteX58" fmla="*/ 6483178 w 7858436"/>
              <a:gd name="connsiteY58" fmla="*/ 888033 h 2343758"/>
              <a:gd name="connsiteX59" fmla="*/ 6614852 w 7858436"/>
              <a:gd name="connsiteY59" fmla="*/ 866087 h 2343758"/>
              <a:gd name="connsiteX60" fmla="*/ 6746526 w 7858436"/>
              <a:gd name="connsiteY60" fmla="*/ 931924 h 2343758"/>
              <a:gd name="connsiteX61" fmla="*/ 6885514 w 7858436"/>
              <a:gd name="connsiteY61" fmla="*/ 939239 h 2343758"/>
              <a:gd name="connsiteX62" fmla="*/ 7061079 w 7858436"/>
              <a:gd name="connsiteY62" fmla="*/ 866087 h 2343758"/>
              <a:gd name="connsiteX63" fmla="*/ 7229329 w 7858436"/>
              <a:gd name="connsiteY63" fmla="*/ 756359 h 2343758"/>
              <a:gd name="connsiteX64" fmla="*/ 7375633 w 7858436"/>
              <a:gd name="connsiteY64" fmla="*/ 705153 h 2343758"/>
              <a:gd name="connsiteX65" fmla="*/ 7558513 w 7858436"/>
              <a:gd name="connsiteY65" fmla="*/ 683207 h 2343758"/>
              <a:gd name="connsiteX66" fmla="*/ 7777969 w 7858436"/>
              <a:gd name="connsiteY66" fmla="*/ 602740 h 2343758"/>
              <a:gd name="connsiteX67" fmla="*/ 7843806 w 7858436"/>
              <a:gd name="connsiteY67" fmla="*/ 507643 h 2343758"/>
              <a:gd name="connsiteX68" fmla="*/ 7858436 w 7858436"/>
              <a:gd name="connsiteY68" fmla="*/ 405230 h 2343758"/>
              <a:gd name="connsiteX69" fmla="*/ 7742866 w 7858436"/>
              <a:gd name="connsiteY6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306199 w 7858436"/>
              <a:gd name="connsiteY9" fmla="*/ 1780487 h 2343758"/>
              <a:gd name="connsiteX10" fmla="*/ 2386666 w 7858436"/>
              <a:gd name="connsiteY10" fmla="*/ 1846324 h 2343758"/>
              <a:gd name="connsiteX11" fmla="*/ 2452503 w 7858436"/>
              <a:gd name="connsiteY11" fmla="*/ 1948737 h 2343758"/>
              <a:gd name="connsiteX12" fmla="*/ 2511025 w 7858436"/>
              <a:gd name="connsiteY12" fmla="*/ 1999943 h 2343758"/>
              <a:gd name="connsiteX13" fmla="*/ 2584177 w 7858436"/>
              <a:gd name="connsiteY13" fmla="*/ 2014574 h 2343758"/>
              <a:gd name="connsiteX14" fmla="*/ 2650014 w 7858436"/>
              <a:gd name="connsiteY14" fmla="*/ 1977998 h 2343758"/>
              <a:gd name="connsiteX15" fmla="*/ 2730481 w 7858436"/>
              <a:gd name="connsiteY15" fmla="*/ 1941422 h 2343758"/>
              <a:gd name="connsiteX16" fmla="*/ 2847524 w 7858436"/>
              <a:gd name="connsiteY16" fmla="*/ 1941422 h 2343758"/>
              <a:gd name="connsiteX17" fmla="*/ 2935306 w 7858436"/>
              <a:gd name="connsiteY17" fmla="*/ 1941422 h 2343758"/>
              <a:gd name="connsiteX18" fmla="*/ 2993828 w 7858436"/>
              <a:gd name="connsiteY18" fmla="*/ 1970683 h 2343758"/>
              <a:gd name="connsiteX19" fmla="*/ 3030404 w 7858436"/>
              <a:gd name="connsiteY19" fmla="*/ 2029204 h 2343758"/>
              <a:gd name="connsiteX20" fmla="*/ 3074295 w 7858436"/>
              <a:gd name="connsiteY20" fmla="*/ 2095041 h 2343758"/>
              <a:gd name="connsiteX21" fmla="*/ 3162078 w 7858436"/>
              <a:gd name="connsiteY21" fmla="*/ 2102356 h 2343758"/>
              <a:gd name="connsiteX22" fmla="*/ 3293751 w 7858436"/>
              <a:gd name="connsiteY22" fmla="*/ 2073095 h 2343758"/>
              <a:gd name="connsiteX23" fmla="*/ 3410794 w 7858436"/>
              <a:gd name="connsiteY23" fmla="*/ 2036519 h 2343758"/>
              <a:gd name="connsiteX24" fmla="*/ 3513207 w 7858436"/>
              <a:gd name="connsiteY24" fmla="*/ 2007259 h 2343758"/>
              <a:gd name="connsiteX25" fmla="*/ 3608305 w 7858436"/>
              <a:gd name="connsiteY25" fmla="*/ 2080411 h 2343758"/>
              <a:gd name="connsiteX26" fmla="*/ 3688772 w 7858436"/>
              <a:gd name="connsiteY26" fmla="*/ 2204769 h 2343758"/>
              <a:gd name="connsiteX27" fmla="*/ 3739978 w 7858436"/>
              <a:gd name="connsiteY27" fmla="*/ 2299867 h 2343758"/>
              <a:gd name="connsiteX28" fmla="*/ 3791185 w 7858436"/>
              <a:gd name="connsiteY28" fmla="*/ 2329127 h 2343758"/>
              <a:gd name="connsiteX29" fmla="*/ 3908228 w 7858436"/>
              <a:gd name="connsiteY29" fmla="*/ 2343758 h 2343758"/>
              <a:gd name="connsiteX30" fmla="*/ 4017956 w 7858436"/>
              <a:gd name="connsiteY30" fmla="*/ 2343758 h 2343758"/>
              <a:gd name="connsiteX31" fmla="*/ 4134999 w 7858436"/>
              <a:gd name="connsiteY31" fmla="*/ 2307182 h 2343758"/>
              <a:gd name="connsiteX32" fmla="*/ 4259358 w 7858436"/>
              <a:gd name="connsiteY32" fmla="*/ 2219399 h 2343758"/>
              <a:gd name="connsiteX33" fmla="*/ 4383716 w 7858436"/>
              <a:gd name="connsiteY33" fmla="*/ 2138932 h 2343758"/>
              <a:gd name="connsiteX34" fmla="*/ 4486129 w 7858436"/>
              <a:gd name="connsiteY34" fmla="*/ 2080411 h 2343758"/>
              <a:gd name="connsiteX35" fmla="*/ 4610487 w 7858436"/>
              <a:gd name="connsiteY35" fmla="*/ 2073095 h 2343758"/>
              <a:gd name="connsiteX36" fmla="*/ 4720215 w 7858436"/>
              <a:gd name="connsiteY36" fmla="*/ 2095041 h 2343758"/>
              <a:gd name="connsiteX37" fmla="*/ 4807998 w 7858436"/>
              <a:gd name="connsiteY37" fmla="*/ 2095041 h 2343758"/>
              <a:gd name="connsiteX38" fmla="*/ 4873834 w 7858436"/>
              <a:gd name="connsiteY38" fmla="*/ 2036519 h 2343758"/>
              <a:gd name="connsiteX39" fmla="*/ 4939671 w 7858436"/>
              <a:gd name="connsiteY39" fmla="*/ 1897531 h 2343758"/>
              <a:gd name="connsiteX40" fmla="*/ 4961617 w 7858436"/>
              <a:gd name="connsiteY40" fmla="*/ 1824379 h 2343758"/>
              <a:gd name="connsiteX41" fmla="*/ 5020138 w 7858436"/>
              <a:gd name="connsiteY41" fmla="*/ 1743911 h 2343758"/>
              <a:gd name="connsiteX42" fmla="*/ 5100606 w 7858436"/>
              <a:gd name="connsiteY42" fmla="*/ 1692705 h 2343758"/>
              <a:gd name="connsiteX43" fmla="*/ 5210334 w 7858436"/>
              <a:gd name="connsiteY43" fmla="*/ 1641499 h 2343758"/>
              <a:gd name="connsiteX44" fmla="*/ 5327377 w 7858436"/>
              <a:gd name="connsiteY44" fmla="*/ 1626868 h 2343758"/>
              <a:gd name="connsiteX45" fmla="*/ 5393214 w 7858436"/>
              <a:gd name="connsiteY45" fmla="*/ 1568347 h 2343758"/>
              <a:gd name="connsiteX46" fmla="*/ 5466366 w 7858436"/>
              <a:gd name="connsiteY46" fmla="*/ 1429358 h 2343758"/>
              <a:gd name="connsiteX47" fmla="*/ 5502942 w 7858436"/>
              <a:gd name="connsiteY47" fmla="*/ 1231847 h 2343758"/>
              <a:gd name="connsiteX48" fmla="*/ 5561463 w 7858436"/>
              <a:gd name="connsiteY48" fmla="*/ 1100174 h 2343758"/>
              <a:gd name="connsiteX49" fmla="*/ 5678506 w 7858436"/>
              <a:gd name="connsiteY49" fmla="*/ 1034337 h 2343758"/>
              <a:gd name="connsiteX50" fmla="*/ 5817495 w 7858436"/>
              <a:gd name="connsiteY50" fmla="*/ 1063598 h 2343758"/>
              <a:gd name="connsiteX51" fmla="*/ 5978430 w 7858436"/>
              <a:gd name="connsiteY51" fmla="*/ 1136750 h 2343758"/>
              <a:gd name="connsiteX52" fmla="*/ 6132049 w 7858436"/>
              <a:gd name="connsiteY52" fmla="*/ 1180641 h 2343758"/>
              <a:gd name="connsiteX53" fmla="*/ 6219831 w 7858436"/>
              <a:gd name="connsiteY53" fmla="*/ 1195271 h 2343758"/>
              <a:gd name="connsiteX54" fmla="*/ 6314929 w 7858436"/>
              <a:gd name="connsiteY54" fmla="*/ 1151380 h 2343758"/>
              <a:gd name="connsiteX55" fmla="*/ 6380766 w 7858436"/>
              <a:gd name="connsiteY55" fmla="*/ 1034337 h 2343758"/>
              <a:gd name="connsiteX56" fmla="*/ 6402711 w 7858436"/>
              <a:gd name="connsiteY56" fmla="*/ 931924 h 2343758"/>
              <a:gd name="connsiteX57" fmla="*/ 6483178 w 7858436"/>
              <a:gd name="connsiteY57" fmla="*/ 888033 h 2343758"/>
              <a:gd name="connsiteX58" fmla="*/ 6614852 w 7858436"/>
              <a:gd name="connsiteY58" fmla="*/ 866087 h 2343758"/>
              <a:gd name="connsiteX59" fmla="*/ 6746526 w 7858436"/>
              <a:gd name="connsiteY59" fmla="*/ 931924 h 2343758"/>
              <a:gd name="connsiteX60" fmla="*/ 6885514 w 7858436"/>
              <a:gd name="connsiteY60" fmla="*/ 939239 h 2343758"/>
              <a:gd name="connsiteX61" fmla="*/ 7061079 w 7858436"/>
              <a:gd name="connsiteY61" fmla="*/ 866087 h 2343758"/>
              <a:gd name="connsiteX62" fmla="*/ 7229329 w 7858436"/>
              <a:gd name="connsiteY62" fmla="*/ 756359 h 2343758"/>
              <a:gd name="connsiteX63" fmla="*/ 7375633 w 7858436"/>
              <a:gd name="connsiteY63" fmla="*/ 705153 h 2343758"/>
              <a:gd name="connsiteX64" fmla="*/ 7558513 w 7858436"/>
              <a:gd name="connsiteY64" fmla="*/ 683207 h 2343758"/>
              <a:gd name="connsiteX65" fmla="*/ 7777969 w 7858436"/>
              <a:gd name="connsiteY65" fmla="*/ 602740 h 2343758"/>
              <a:gd name="connsiteX66" fmla="*/ 7843806 w 7858436"/>
              <a:gd name="connsiteY66" fmla="*/ 507643 h 2343758"/>
              <a:gd name="connsiteX67" fmla="*/ 7858436 w 7858436"/>
              <a:gd name="connsiteY67" fmla="*/ 405230 h 2343758"/>
              <a:gd name="connsiteX68" fmla="*/ 7742866 w 7858436"/>
              <a:gd name="connsiteY6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386666 w 7858436"/>
              <a:gd name="connsiteY9" fmla="*/ 1846324 h 2343758"/>
              <a:gd name="connsiteX10" fmla="*/ 2452503 w 7858436"/>
              <a:gd name="connsiteY10" fmla="*/ 1948737 h 2343758"/>
              <a:gd name="connsiteX11" fmla="*/ 2511025 w 7858436"/>
              <a:gd name="connsiteY11" fmla="*/ 1999943 h 2343758"/>
              <a:gd name="connsiteX12" fmla="*/ 2584177 w 7858436"/>
              <a:gd name="connsiteY12" fmla="*/ 2014574 h 2343758"/>
              <a:gd name="connsiteX13" fmla="*/ 2650014 w 7858436"/>
              <a:gd name="connsiteY13" fmla="*/ 1977998 h 2343758"/>
              <a:gd name="connsiteX14" fmla="*/ 2730481 w 7858436"/>
              <a:gd name="connsiteY14" fmla="*/ 1941422 h 2343758"/>
              <a:gd name="connsiteX15" fmla="*/ 2847524 w 7858436"/>
              <a:gd name="connsiteY15" fmla="*/ 1941422 h 2343758"/>
              <a:gd name="connsiteX16" fmla="*/ 2935306 w 7858436"/>
              <a:gd name="connsiteY16" fmla="*/ 1941422 h 2343758"/>
              <a:gd name="connsiteX17" fmla="*/ 2993828 w 7858436"/>
              <a:gd name="connsiteY17" fmla="*/ 1970683 h 2343758"/>
              <a:gd name="connsiteX18" fmla="*/ 3030404 w 7858436"/>
              <a:gd name="connsiteY18" fmla="*/ 2029204 h 2343758"/>
              <a:gd name="connsiteX19" fmla="*/ 3074295 w 7858436"/>
              <a:gd name="connsiteY19" fmla="*/ 2095041 h 2343758"/>
              <a:gd name="connsiteX20" fmla="*/ 3162078 w 7858436"/>
              <a:gd name="connsiteY20" fmla="*/ 2102356 h 2343758"/>
              <a:gd name="connsiteX21" fmla="*/ 3293751 w 7858436"/>
              <a:gd name="connsiteY21" fmla="*/ 2073095 h 2343758"/>
              <a:gd name="connsiteX22" fmla="*/ 3410794 w 7858436"/>
              <a:gd name="connsiteY22" fmla="*/ 2036519 h 2343758"/>
              <a:gd name="connsiteX23" fmla="*/ 3513207 w 7858436"/>
              <a:gd name="connsiteY23" fmla="*/ 2007259 h 2343758"/>
              <a:gd name="connsiteX24" fmla="*/ 3608305 w 7858436"/>
              <a:gd name="connsiteY24" fmla="*/ 2080411 h 2343758"/>
              <a:gd name="connsiteX25" fmla="*/ 3688772 w 7858436"/>
              <a:gd name="connsiteY25" fmla="*/ 2204769 h 2343758"/>
              <a:gd name="connsiteX26" fmla="*/ 3739978 w 7858436"/>
              <a:gd name="connsiteY26" fmla="*/ 2299867 h 2343758"/>
              <a:gd name="connsiteX27" fmla="*/ 3791185 w 7858436"/>
              <a:gd name="connsiteY27" fmla="*/ 2329127 h 2343758"/>
              <a:gd name="connsiteX28" fmla="*/ 3908228 w 7858436"/>
              <a:gd name="connsiteY28" fmla="*/ 2343758 h 2343758"/>
              <a:gd name="connsiteX29" fmla="*/ 4017956 w 7858436"/>
              <a:gd name="connsiteY29" fmla="*/ 2343758 h 2343758"/>
              <a:gd name="connsiteX30" fmla="*/ 4134999 w 7858436"/>
              <a:gd name="connsiteY30" fmla="*/ 2307182 h 2343758"/>
              <a:gd name="connsiteX31" fmla="*/ 4259358 w 7858436"/>
              <a:gd name="connsiteY31" fmla="*/ 2219399 h 2343758"/>
              <a:gd name="connsiteX32" fmla="*/ 4383716 w 7858436"/>
              <a:gd name="connsiteY32" fmla="*/ 2138932 h 2343758"/>
              <a:gd name="connsiteX33" fmla="*/ 4486129 w 7858436"/>
              <a:gd name="connsiteY33" fmla="*/ 2080411 h 2343758"/>
              <a:gd name="connsiteX34" fmla="*/ 4610487 w 7858436"/>
              <a:gd name="connsiteY34" fmla="*/ 2073095 h 2343758"/>
              <a:gd name="connsiteX35" fmla="*/ 4720215 w 7858436"/>
              <a:gd name="connsiteY35" fmla="*/ 2095041 h 2343758"/>
              <a:gd name="connsiteX36" fmla="*/ 4807998 w 7858436"/>
              <a:gd name="connsiteY36" fmla="*/ 2095041 h 2343758"/>
              <a:gd name="connsiteX37" fmla="*/ 4873834 w 7858436"/>
              <a:gd name="connsiteY37" fmla="*/ 2036519 h 2343758"/>
              <a:gd name="connsiteX38" fmla="*/ 4939671 w 7858436"/>
              <a:gd name="connsiteY38" fmla="*/ 1897531 h 2343758"/>
              <a:gd name="connsiteX39" fmla="*/ 4961617 w 7858436"/>
              <a:gd name="connsiteY39" fmla="*/ 1824379 h 2343758"/>
              <a:gd name="connsiteX40" fmla="*/ 5020138 w 7858436"/>
              <a:gd name="connsiteY40" fmla="*/ 1743911 h 2343758"/>
              <a:gd name="connsiteX41" fmla="*/ 5100606 w 7858436"/>
              <a:gd name="connsiteY41" fmla="*/ 1692705 h 2343758"/>
              <a:gd name="connsiteX42" fmla="*/ 5210334 w 7858436"/>
              <a:gd name="connsiteY42" fmla="*/ 1641499 h 2343758"/>
              <a:gd name="connsiteX43" fmla="*/ 5327377 w 7858436"/>
              <a:gd name="connsiteY43" fmla="*/ 1626868 h 2343758"/>
              <a:gd name="connsiteX44" fmla="*/ 5393214 w 7858436"/>
              <a:gd name="connsiteY44" fmla="*/ 1568347 h 2343758"/>
              <a:gd name="connsiteX45" fmla="*/ 5466366 w 7858436"/>
              <a:gd name="connsiteY45" fmla="*/ 1429358 h 2343758"/>
              <a:gd name="connsiteX46" fmla="*/ 5502942 w 7858436"/>
              <a:gd name="connsiteY46" fmla="*/ 1231847 h 2343758"/>
              <a:gd name="connsiteX47" fmla="*/ 5561463 w 7858436"/>
              <a:gd name="connsiteY47" fmla="*/ 1100174 h 2343758"/>
              <a:gd name="connsiteX48" fmla="*/ 5678506 w 7858436"/>
              <a:gd name="connsiteY48" fmla="*/ 1034337 h 2343758"/>
              <a:gd name="connsiteX49" fmla="*/ 5817495 w 7858436"/>
              <a:gd name="connsiteY49" fmla="*/ 1063598 h 2343758"/>
              <a:gd name="connsiteX50" fmla="*/ 5978430 w 7858436"/>
              <a:gd name="connsiteY50" fmla="*/ 1136750 h 2343758"/>
              <a:gd name="connsiteX51" fmla="*/ 6132049 w 7858436"/>
              <a:gd name="connsiteY51" fmla="*/ 1180641 h 2343758"/>
              <a:gd name="connsiteX52" fmla="*/ 6219831 w 7858436"/>
              <a:gd name="connsiteY52" fmla="*/ 1195271 h 2343758"/>
              <a:gd name="connsiteX53" fmla="*/ 6314929 w 7858436"/>
              <a:gd name="connsiteY53" fmla="*/ 1151380 h 2343758"/>
              <a:gd name="connsiteX54" fmla="*/ 6380766 w 7858436"/>
              <a:gd name="connsiteY54" fmla="*/ 1034337 h 2343758"/>
              <a:gd name="connsiteX55" fmla="*/ 6402711 w 7858436"/>
              <a:gd name="connsiteY55" fmla="*/ 931924 h 2343758"/>
              <a:gd name="connsiteX56" fmla="*/ 6483178 w 7858436"/>
              <a:gd name="connsiteY56" fmla="*/ 888033 h 2343758"/>
              <a:gd name="connsiteX57" fmla="*/ 6614852 w 7858436"/>
              <a:gd name="connsiteY57" fmla="*/ 866087 h 2343758"/>
              <a:gd name="connsiteX58" fmla="*/ 6746526 w 7858436"/>
              <a:gd name="connsiteY58" fmla="*/ 931924 h 2343758"/>
              <a:gd name="connsiteX59" fmla="*/ 6885514 w 7858436"/>
              <a:gd name="connsiteY59" fmla="*/ 939239 h 2343758"/>
              <a:gd name="connsiteX60" fmla="*/ 7061079 w 7858436"/>
              <a:gd name="connsiteY60" fmla="*/ 866087 h 2343758"/>
              <a:gd name="connsiteX61" fmla="*/ 7229329 w 7858436"/>
              <a:gd name="connsiteY61" fmla="*/ 756359 h 2343758"/>
              <a:gd name="connsiteX62" fmla="*/ 7375633 w 7858436"/>
              <a:gd name="connsiteY62" fmla="*/ 705153 h 2343758"/>
              <a:gd name="connsiteX63" fmla="*/ 7558513 w 7858436"/>
              <a:gd name="connsiteY63" fmla="*/ 683207 h 2343758"/>
              <a:gd name="connsiteX64" fmla="*/ 7777969 w 7858436"/>
              <a:gd name="connsiteY64" fmla="*/ 602740 h 2343758"/>
              <a:gd name="connsiteX65" fmla="*/ 7843806 w 7858436"/>
              <a:gd name="connsiteY65" fmla="*/ 507643 h 2343758"/>
              <a:gd name="connsiteX66" fmla="*/ 7858436 w 7858436"/>
              <a:gd name="connsiteY66" fmla="*/ 405230 h 2343758"/>
              <a:gd name="connsiteX67" fmla="*/ 7742866 w 7858436"/>
              <a:gd name="connsiteY6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452503 w 7858436"/>
              <a:gd name="connsiteY9" fmla="*/ 1948737 h 2343758"/>
              <a:gd name="connsiteX10" fmla="*/ 2511025 w 7858436"/>
              <a:gd name="connsiteY10" fmla="*/ 1999943 h 2343758"/>
              <a:gd name="connsiteX11" fmla="*/ 2584177 w 7858436"/>
              <a:gd name="connsiteY11" fmla="*/ 2014574 h 2343758"/>
              <a:gd name="connsiteX12" fmla="*/ 2650014 w 7858436"/>
              <a:gd name="connsiteY12" fmla="*/ 1977998 h 2343758"/>
              <a:gd name="connsiteX13" fmla="*/ 2730481 w 7858436"/>
              <a:gd name="connsiteY13" fmla="*/ 1941422 h 2343758"/>
              <a:gd name="connsiteX14" fmla="*/ 2847524 w 7858436"/>
              <a:gd name="connsiteY14" fmla="*/ 1941422 h 2343758"/>
              <a:gd name="connsiteX15" fmla="*/ 2935306 w 7858436"/>
              <a:gd name="connsiteY15" fmla="*/ 1941422 h 2343758"/>
              <a:gd name="connsiteX16" fmla="*/ 2993828 w 7858436"/>
              <a:gd name="connsiteY16" fmla="*/ 1970683 h 2343758"/>
              <a:gd name="connsiteX17" fmla="*/ 3030404 w 7858436"/>
              <a:gd name="connsiteY17" fmla="*/ 2029204 h 2343758"/>
              <a:gd name="connsiteX18" fmla="*/ 3074295 w 7858436"/>
              <a:gd name="connsiteY18" fmla="*/ 2095041 h 2343758"/>
              <a:gd name="connsiteX19" fmla="*/ 3162078 w 7858436"/>
              <a:gd name="connsiteY19" fmla="*/ 2102356 h 2343758"/>
              <a:gd name="connsiteX20" fmla="*/ 3293751 w 7858436"/>
              <a:gd name="connsiteY20" fmla="*/ 2073095 h 2343758"/>
              <a:gd name="connsiteX21" fmla="*/ 3410794 w 7858436"/>
              <a:gd name="connsiteY21" fmla="*/ 2036519 h 2343758"/>
              <a:gd name="connsiteX22" fmla="*/ 3513207 w 7858436"/>
              <a:gd name="connsiteY22" fmla="*/ 2007259 h 2343758"/>
              <a:gd name="connsiteX23" fmla="*/ 3608305 w 7858436"/>
              <a:gd name="connsiteY23" fmla="*/ 2080411 h 2343758"/>
              <a:gd name="connsiteX24" fmla="*/ 3688772 w 7858436"/>
              <a:gd name="connsiteY24" fmla="*/ 2204769 h 2343758"/>
              <a:gd name="connsiteX25" fmla="*/ 3739978 w 7858436"/>
              <a:gd name="connsiteY25" fmla="*/ 2299867 h 2343758"/>
              <a:gd name="connsiteX26" fmla="*/ 3791185 w 7858436"/>
              <a:gd name="connsiteY26" fmla="*/ 2329127 h 2343758"/>
              <a:gd name="connsiteX27" fmla="*/ 3908228 w 7858436"/>
              <a:gd name="connsiteY27" fmla="*/ 2343758 h 2343758"/>
              <a:gd name="connsiteX28" fmla="*/ 4017956 w 7858436"/>
              <a:gd name="connsiteY28" fmla="*/ 2343758 h 2343758"/>
              <a:gd name="connsiteX29" fmla="*/ 4134999 w 7858436"/>
              <a:gd name="connsiteY29" fmla="*/ 2307182 h 2343758"/>
              <a:gd name="connsiteX30" fmla="*/ 4259358 w 7858436"/>
              <a:gd name="connsiteY30" fmla="*/ 2219399 h 2343758"/>
              <a:gd name="connsiteX31" fmla="*/ 4383716 w 7858436"/>
              <a:gd name="connsiteY31" fmla="*/ 2138932 h 2343758"/>
              <a:gd name="connsiteX32" fmla="*/ 4486129 w 7858436"/>
              <a:gd name="connsiteY32" fmla="*/ 2080411 h 2343758"/>
              <a:gd name="connsiteX33" fmla="*/ 4610487 w 7858436"/>
              <a:gd name="connsiteY33" fmla="*/ 2073095 h 2343758"/>
              <a:gd name="connsiteX34" fmla="*/ 4720215 w 7858436"/>
              <a:gd name="connsiteY34" fmla="*/ 2095041 h 2343758"/>
              <a:gd name="connsiteX35" fmla="*/ 4807998 w 7858436"/>
              <a:gd name="connsiteY35" fmla="*/ 2095041 h 2343758"/>
              <a:gd name="connsiteX36" fmla="*/ 4873834 w 7858436"/>
              <a:gd name="connsiteY36" fmla="*/ 2036519 h 2343758"/>
              <a:gd name="connsiteX37" fmla="*/ 4939671 w 7858436"/>
              <a:gd name="connsiteY37" fmla="*/ 1897531 h 2343758"/>
              <a:gd name="connsiteX38" fmla="*/ 4961617 w 7858436"/>
              <a:gd name="connsiteY38" fmla="*/ 1824379 h 2343758"/>
              <a:gd name="connsiteX39" fmla="*/ 5020138 w 7858436"/>
              <a:gd name="connsiteY39" fmla="*/ 1743911 h 2343758"/>
              <a:gd name="connsiteX40" fmla="*/ 5100606 w 7858436"/>
              <a:gd name="connsiteY40" fmla="*/ 1692705 h 2343758"/>
              <a:gd name="connsiteX41" fmla="*/ 5210334 w 7858436"/>
              <a:gd name="connsiteY41" fmla="*/ 1641499 h 2343758"/>
              <a:gd name="connsiteX42" fmla="*/ 5327377 w 7858436"/>
              <a:gd name="connsiteY42" fmla="*/ 1626868 h 2343758"/>
              <a:gd name="connsiteX43" fmla="*/ 5393214 w 7858436"/>
              <a:gd name="connsiteY43" fmla="*/ 1568347 h 2343758"/>
              <a:gd name="connsiteX44" fmla="*/ 5466366 w 7858436"/>
              <a:gd name="connsiteY44" fmla="*/ 1429358 h 2343758"/>
              <a:gd name="connsiteX45" fmla="*/ 5502942 w 7858436"/>
              <a:gd name="connsiteY45" fmla="*/ 1231847 h 2343758"/>
              <a:gd name="connsiteX46" fmla="*/ 5561463 w 7858436"/>
              <a:gd name="connsiteY46" fmla="*/ 1100174 h 2343758"/>
              <a:gd name="connsiteX47" fmla="*/ 5678506 w 7858436"/>
              <a:gd name="connsiteY47" fmla="*/ 1034337 h 2343758"/>
              <a:gd name="connsiteX48" fmla="*/ 5817495 w 7858436"/>
              <a:gd name="connsiteY48" fmla="*/ 1063598 h 2343758"/>
              <a:gd name="connsiteX49" fmla="*/ 5978430 w 7858436"/>
              <a:gd name="connsiteY49" fmla="*/ 1136750 h 2343758"/>
              <a:gd name="connsiteX50" fmla="*/ 6132049 w 7858436"/>
              <a:gd name="connsiteY50" fmla="*/ 1180641 h 2343758"/>
              <a:gd name="connsiteX51" fmla="*/ 6219831 w 7858436"/>
              <a:gd name="connsiteY51" fmla="*/ 1195271 h 2343758"/>
              <a:gd name="connsiteX52" fmla="*/ 6314929 w 7858436"/>
              <a:gd name="connsiteY52" fmla="*/ 1151380 h 2343758"/>
              <a:gd name="connsiteX53" fmla="*/ 6380766 w 7858436"/>
              <a:gd name="connsiteY53" fmla="*/ 1034337 h 2343758"/>
              <a:gd name="connsiteX54" fmla="*/ 6402711 w 7858436"/>
              <a:gd name="connsiteY54" fmla="*/ 931924 h 2343758"/>
              <a:gd name="connsiteX55" fmla="*/ 6483178 w 7858436"/>
              <a:gd name="connsiteY55" fmla="*/ 888033 h 2343758"/>
              <a:gd name="connsiteX56" fmla="*/ 6614852 w 7858436"/>
              <a:gd name="connsiteY56" fmla="*/ 866087 h 2343758"/>
              <a:gd name="connsiteX57" fmla="*/ 6746526 w 7858436"/>
              <a:gd name="connsiteY57" fmla="*/ 931924 h 2343758"/>
              <a:gd name="connsiteX58" fmla="*/ 6885514 w 7858436"/>
              <a:gd name="connsiteY58" fmla="*/ 939239 h 2343758"/>
              <a:gd name="connsiteX59" fmla="*/ 7061079 w 7858436"/>
              <a:gd name="connsiteY59" fmla="*/ 866087 h 2343758"/>
              <a:gd name="connsiteX60" fmla="*/ 7229329 w 7858436"/>
              <a:gd name="connsiteY60" fmla="*/ 756359 h 2343758"/>
              <a:gd name="connsiteX61" fmla="*/ 7375633 w 7858436"/>
              <a:gd name="connsiteY61" fmla="*/ 705153 h 2343758"/>
              <a:gd name="connsiteX62" fmla="*/ 7558513 w 7858436"/>
              <a:gd name="connsiteY62" fmla="*/ 683207 h 2343758"/>
              <a:gd name="connsiteX63" fmla="*/ 7777969 w 7858436"/>
              <a:gd name="connsiteY63" fmla="*/ 602740 h 2343758"/>
              <a:gd name="connsiteX64" fmla="*/ 7843806 w 7858436"/>
              <a:gd name="connsiteY64" fmla="*/ 507643 h 2343758"/>
              <a:gd name="connsiteX65" fmla="*/ 7858436 w 7858436"/>
              <a:gd name="connsiteY65" fmla="*/ 405230 h 2343758"/>
              <a:gd name="connsiteX66" fmla="*/ 7742866 w 7858436"/>
              <a:gd name="connsiteY6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511025 w 7858436"/>
              <a:gd name="connsiteY9" fmla="*/ 1999943 h 2343758"/>
              <a:gd name="connsiteX10" fmla="*/ 2584177 w 7858436"/>
              <a:gd name="connsiteY10" fmla="*/ 2014574 h 2343758"/>
              <a:gd name="connsiteX11" fmla="*/ 2650014 w 7858436"/>
              <a:gd name="connsiteY11" fmla="*/ 1977998 h 2343758"/>
              <a:gd name="connsiteX12" fmla="*/ 2730481 w 7858436"/>
              <a:gd name="connsiteY12" fmla="*/ 1941422 h 2343758"/>
              <a:gd name="connsiteX13" fmla="*/ 2847524 w 7858436"/>
              <a:gd name="connsiteY13" fmla="*/ 1941422 h 2343758"/>
              <a:gd name="connsiteX14" fmla="*/ 2935306 w 7858436"/>
              <a:gd name="connsiteY14" fmla="*/ 1941422 h 2343758"/>
              <a:gd name="connsiteX15" fmla="*/ 2993828 w 7858436"/>
              <a:gd name="connsiteY15" fmla="*/ 1970683 h 2343758"/>
              <a:gd name="connsiteX16" fmla="*/ 3030404 w 7858436"/>
              <a:gd name="connsiteY16" fmla="*/ 2029204 h 2343758"/>
              <a:gd name="connsiteX17" fmla="*/ 3074295 w 7858436"/>
              <a:gd name="connsiteY17" fmla="*/ 2095041 h 2343758"/>
              <a:gd name="connsiteX18" fmla="*/ 3162078 w 7858436"/>
              <a:gd name="connsiteY18" fmla="*/ 2102356 h 2343758"/>
              <a:gd name="connsiteX19" fmla="*/ 3293751 w 7858436"/>
              <a:gd name="connsiteY19" fmla="*/ 2073095 h 2343758"/>
              <a:gd name="connsiteX20" fmla="*/ 3410794 w 7858436"/>
              <a:gd name="connsiteY20" fmla="*/ 2036519 h 2343758"/>
              <a:gd name="connsiteX21" fmla="*/ 3513207 w 7858436"/>
              <a:gd name="connsiteY21" fmla="*/ 2007259 h 2343758"/>
              <a:gd name="connsiteX22" fmla="*/ 3608305 w 7858436"/>
              <a:gd name="connsiteY22" fmla="*/ 2080411 h 2343758"/>
              <a:gd name="connsiteX23" fmla="*/ 3688772 w 7858436"/>
              <a:gd name="connsiteY23" fmla="*/ 2204769 h 2343758"/>
              <a:gd name="connsiteX24" fmla="*/ 3739978 w 7858436"/>
              <a:gd name="connsiteY24" fmla="*/ 2299867 h 2343758"/>
              <a:gd name="connsiteX25" fmla="*/ 3791185 w 7858436"/>
              <a:gd name="connsiteY25" fmla="*/ 2329127 h 2343758"/>
              <a:gd name="connsiteX26" fmla="*/ 3908228 w 7858436"/>
              <a:gd name="connsiteY26" fmla="*/ 2343758 h 2343758"/>
              <a:gd name="connsiteX27" fmla="*/ 4017956 w 7858436"/>
              <a:gd name="connsiteY27" fmla="*/ 2343758 h 2343758"/>
              <a:gd name="connsiteX28" fmla="*/ 4134999 w 7858436"/>
              <a:gd name="connsiteY28" fmla="*/ 2307182 h 2343758"/>
              <a:gd name="connsiteX29" fmla="*/ 4259358 w 7858436"/>
              <a:gd name="connsiteY29" fmla="*/ 2219399 h 2343758"/>
              <a:gd name="connsiteX30" fmla="*/ 4383716 w 7858436"/>
              <a:gd name="connsiteY30" fmla="*/ 2138932 h 2343758"/>
              <a:gd name="connsiteX31" fmla="*/ 4486129 w 7858436"/>
              <a:gd name="connsiteY31" fmla="*/ 2080411 h 2343758"/>
              <a:gd name="connsiteX32" fmla="*/ 4610487 w 7858436"/>
              <a:gd name="connsiteY32" fmla="*/ 2073095 h 2343758"/>
              <a:gd name="connsiteX33" fmla="*/ 4720215 w 7858436"/>
              <a:gd name="connsiteY33" fmla="*/ 2095041 h 2343758"/>
              <a:gd name="connsiteX34" fmla="*/ 4807998 w 7858436"/>
              <a:gd name="connsiteY34" fmla="*/ 2095041 h 2343758"/>
              <a:gd name="connsiteX35" fmla="*/ 4873834 w 7858436"/>
              <a:gd name="connsiteY35" fmla="*/ 2036519 h 2343758"/>
              <a:gd name="connsiteX36" fmla="*/ 4939671 w 7858436"/>
              <a:gd name="connsiteY36" fmla="*/ 1897531 h 2343758"/>
              <a:gd name="connsiteX37" fmla="*/ 4961617 w 7858436"/>
              <a:gd name="connsiteY37" fmla="*/ 1824379 h 2343758"/>
              <a:gd name="connsiteX38" fmla="*/ 5020138 w 7858436"/>
              <a:gd name="connsiteY38" fmla="*/ 1743911 h 2343758"/>
              <a:gd name="connsiteX39" fmla="*/ 5100606 w 7858436"/>
              <a:gd name="connsiteY39" fmla="*/ 1692705 h 2343758"/>
              <a:gd name="connsiteX40" fmla="*/ 5210334 w 7858436"/>
              <a:gd name="connsiteY40" fmla="*/ 1641499 h 2343758"/>
              <a:gd name="connsiteX41" fmla="*/ 5327377 w 7858436"/>
              <a:gd name="connsiteY41" fmla="*/ 1626868 h 2343758"/>
              <a:gd name="connsiteX42" fmla="*/ 5393214 w 7858436"/>
              <a:gd name="connsiteY42" fmla="*/ 1568347 h 2343758"/>
              <a:gd name="connsiteX43" fmla="*/ 5466366 w 7858436"/>
              <a:gd name="connsiteY43" fmla="*/ 1429358 h 2343758"/>
              <a:gd name="connsiteX44" fmla="*/ 5502942 w 7858436"/>
              <a:gd name="connsiteY44" fmla="*/ 1231847 h 2343758"/>
              <a:gd name="connsiteX45" fmla="*/ 5561463 w 7858436"/>
              <a:gd name="connsiteY45" fmla="*/ 1100174 h 2343758"/>
              <a:gd name="connsiteX46" fmla="*/ 5678506 w 7858436"/>
              <a:gd name="connsiteY46" fmla="*/ 1034337 h 2343758"/>
              <a:gd name="connsiteX47" fmla="*/ 5817495 w 7858436"/>
              <a:gd name="connsiteY47" fmla="*/ 1063598 h 2343758"/>
              <a:gd name="connsiteX48" fmla="*/ 5978430 w 7858436"/>
              <a:gd name="connsiteY48" fmla="*/ 1136750 h 2343758"/>
              <a:gd name="connsiteX49" fmla="*/ 6132049 w 7858436"/>
              <a:gd name="connsiteY49" fmla="*/ 1180641 h 2343758"/>
              <a:gd name="connsiteX50" fmla="*/ 6219831 w 7858436"/>
              <a:gd name="connsiteY50" fmla="*/ 1195271 h 2343758"/>
              <a:gd name="connsiteX51" fmla="*/ 6314929 w 7858436"/>
              <a:gd name="connsiteY51" fmla="*/ 1151380 h 2343758"/>
              <a:gd name="connsiteX52" fmla="*/ 6380766 w 7858436"/>
              <a:gd name="connsiteY52" fmla="*/ 1034337 h 2343758"/>
              <a:gd name="connsiteX53" fmla="*/ 6402711 w 7858436"/>
              <a:gd name="connsiteY53" fmla="*/ 931924 h 2343758"/>
              <a:gd name="connsiteX54" fmla="*/ 6483178 w 7858436"/>
              <a:gd name="connsiteY54" fmla="*/ 888033 h 2343758"/>
              <a:gd name="connsiteX55" fmla="*/ 6614852 w 7858436"/>
              <a:gd name="connsiteY55" fmla="*/ 866087 h 2343758"/>
              <a:gd name="connsiteX56" fmla="*/ 6746526 w 7858436"/>
              <a:gd name="connsiteY56" fmla="*/ 931924 h 2343758"/>
              <a:gd name="connsiteX57" fmla="*/ 6885514 w 7858436"/>
              <a:gd name="connsiteY57" fmla="*/ 939239 h 2343758"/>
              <a:gd name="connsiteX58" fmla="*/ 7061079 w 7858436"/>
              <a:gd name="connsiteY58" fmla="*/ 866087 h 2343758"/>
              <a:gd name="connsiteX59" fmla="*/ 7229329 w 7858436"/>
              <a:gd name="connsiteY59" fmla="*/ 756359 h 2343758"/>
              <a:gd name="connsiteX60" fmla="*/ 7375633 w 7858436"/>
              <a:gd name="connsiteY60" fmla="*/ 705153 h 2343758"/>
              <a:gd name="connsiteX61" fmla="*/ 7558513 w 7858436"/>
              <a:gd name="connsiteY61" fmla="*/ 683207 h 2343758"/>
              <a:gd name="connsiteX62" fmla="*/ 7777969 w 7858436"/>
              <a:gd name="connsiteY62" fmla="*/ 602740 h 2343758"/>
              <a:gd name="connsiteX63" fmla="*/ 7843806 w 7858436"/>
              <a:gd name="connsiteY63" fmla="*/ 507643 h 2343758"/>
              <a:gd name="connsiteX64" fmla="*/ 7858436 w 7858436"/>
              <a:gd name="connsiteY64" fmla="*/ 405230 h 2343758"/>
              <a:gd name="connsiteX65" fmla="*/ 7742866 w 7858436"/>
              <a:gd name="connsiteY6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584177 w 7858436"/>
              <a:gd name="connsiteY9" fmla="*/ 2014574 h 2343758"/>
              <a:gd name="connsiteX10" fmla="*/ 2650014 w 7858436"/>
              <a:gd name="connsiteY10" fmla="*/ 1977998 h 2343758"/>
              <a:gd name="connsiteX11" fmla="*/ 2730481 w 7858436"/>
              <a:gd name="connsiteY11" fmla="*/ 1941422 h 2343758"/>
              <a:gd name="connsiteX12" fmla="*/ 2847524 w 7858436"/>
              <a:gd name="connsiteY12" fmla="*/ 1941422 h 2343758"/>
              <a:gd name="connsiteX13" fmla="*/ 2935306 w 7858436"/>
              <a:gd name="connsiteY13" fmla="*/ 1941422 h 2343758"/>
              <a:gd name="connsiteX14" fmla="*/ 2993828 w 7858436"/>
              <a:gd name="connsiteY14" fmla="*/ 1970683 h 2343758"/>
              <a:gd name="connsiteX15" fmla="*/ 3030404 w 7858436"/>
              <a:gd name="connsiteY15" fmla="*/ 2029204 h 2343758"/>
              <a:gd name="connsiteX16" fmla="*/ 3074295 w 7858436"/>
              <a:gd name="connsiteY16" fmla="*/ 2095041 h 2343758"/>
              <a:gd name="connsiteX17" fmla="*/ 3162078 w 7858436"/>
              <a:gd name="connsiteY17" fmla="*/ 2102356 h 2343758"/>
              <a:gd name="connsiteX18" fmla="*/ 3293751 w 7858436"/>
              <a:gd name="connsiteY18" fmla="*/ 2073095 h 2343758"/>
              <a:gd name="connsiteX19" fmla="*/ 3410794 w 7858436"/>
              <a:gd name="connsiteY19" fmla="*/ 2036519 h 2343758"/>
              <a:gd name="connsiteX20" fmla="*/ 3513207 w 7858436"/>
              <a:gd name="connsiteY20" fmla="*/ 2007259 h 2343758"/>
              <a:gd name="connsiteX21" fmla="*/ 3608305 w 7858436"/>
              <a:gd name="connsiteY21" fmla="*/ 2080411 h 2343758"/>
              <a:gd name="connsiteX22" fmla="*/ 3688772 w 7858436"/>
              <a:gd name="connsiteY22" fmla="*/ 2204769 h 2343758"/>
              <a:gd name="connsiteX23" fmla="*/ 3739978 w 7858436"/>
              <a:gd name="connsiteY23" fmla="*/ 2299867 h 2343758"/>
              <a:gd name="connsiteX24" fmla="*/ 3791185 w 7858436"/>
              <a:gd name="connsiteY24" fmla="*/ 2329127 h 2343758"/>
              <a:gd name="connsiteX25" fmla="*/ 3908228 w 7858436"/>
              <a:gd name="connsiteY25" fmla="*/ 2343758 h 2343758"/>
              <a:gd name="connsiteX26" fmla="*/ 4017956 w 7858436"/>
              <a:gd name="connsiteY26" fmla="*/ 2343758 h 2343758"/>
              <a:gd name="connsiteX27" fmla="*/ 4134999 w 7858436"/>
              <a:gd name="connsiteY27" fmla="*/ 2307182 h 2343758"/>
              <a:gd name="connsiteX28" fmla="*/ 4259358 w 7858436"/>
              <a:gd name="connsiteY28" fmla="*/ 2219399 h 2343758"/>
              <a:gd name="connsiteX29" fmla="*/ 4383716 w 7858436"/>
              <a:gd name="connsiteY29" fmla="*/ 2138932 h 2343758"/>
              <a:gd name="connsiteX30" fmla="*/ 4486129 w 7858436"/>
              <a:gd name="connsiteY30" fmla="*/ 2080411 h 2343758"/>
              <a:gd name="connsiteX31" fmla="*/ 4610487 w 7858436"/>
              <a:gd name="connsiteY31" fmla="*/ 2073095 h 2343758"/>
              <a:gd name="connsiteX32" fmla="*/ 4720215 w 7858436"/>
              <a:gd name="connsiteY32" fmla="*/ 2095041 h 2343758"/>
              <a:gd name="connsiteX33" fmla="*/ 4807998 w 7858436"/>
              <a:gd name="connsiteY33" fmla="*/ 2095041 h 2343758"/>
              <a:gd name="connsiteX34" fmla="*/ 4873834 w 7858436"/>
              <a:gd name="connsiteY34" fmla="*/ 2036519 h 2343758"/>
              <a:gd name="connsiteX35" fmla="*/ 4939671 w 7858436"/>
              <a:gd name="connsiteY35" fmla="*/ 1897531 h 2343758"/>
              <a:gd name="connsiteX36" fmla="*/ 4961617 w 7858436"/>
              <a:gd name="connsiteY36" fmla="*/ 1824379 h 2343758"/>
              <a:gd name="connsiteX37" fmla="*/ 5020138 w 7858436"/>
              <a:gd name="connsiteY37" fmla="*/ 1743911 h 2343758"/>
              <a:gd name="connsiteX38" fmla="*/ 5100606 w 7858436"/>
              <a:gd name="connsiteY38" fmla="*/ 1692705 h 2343758"/>
              <a:gd name="connsiteX39" fmla="*/ 5210334 w 7858436"/>
              <a:gd name="connsiteY39" fmla="*/ 1641499 h 2343758"/>
              <a:gd name="connsiteX40" fmla="*/ 5327377 w 7858436"/>
              <a:gd name="connsiteY40" fmla="*/ 1626868 h 2343758"/>
              <a:gd name="connsiteX41" fmla="*/ 5393214 w 7858436"/>
              <a:gd name="connsiteY41" fmla="*/ 1568347 h 2343758"/>
              <a:gd name="connsiteX42" fmla="*/ 5466366 w 7858436"/>
              <a:gd name="connsiteY42" fmla="*/ 1429358 h 2343758"/>
              <a:gd name="connsiteX43" fmla="*/ 5502942 w 7858436"/>
              <a:gd name="connsiteY43" fmla="*/ 1231847 h 2343758"/>
              <a:gd name="connsiteX44" fmla="*/ 5561463 w 7858436"/>
              <a:gd name="connsiteY44" fmla="*/ 1100174 h 2343758"/>
              <a:gd name="connsiteX45" fmla="*/ 5678506 w 7858436"/>
              <a:gd name="connsiteY45" fmla="*/ 1034337 h 2343758"/>
              <a:gd name="connsiteX46" fmla="*/ 5817495 w 7858436"/>
              <a:gd name="connsiteY46" fmla="*/ 1063598 h 2343758"/>
              <a:gd name="connsiteX47" fmla="*/ 5978430 w 7858436"/>
              <a:gd name="connsiteY47" fmla="*/ 1136750 h 2343758"/>
              <a:gd name="connsiteX48" fmla="*/ 6132049 w 7858436"/>
              <a:gd name="connsiteY48" fmla="*/ 1180641 h 2343758"/>
              <a:gd name="connsiteX49" fmla="*/ 6219831 w 7858436"/>
              <a:gd name="connsiteY49" fmla="*/ 1195271 h 2343758"/>
              <a:gd name="connsiteX50" fmla="*/ 6314929 w 7858436"/>
              <a:gd name="connsiteY50" fmla="*/ 1151380 h 2343758"/>
              <a:gd name="connsiteX51" fmla="*/ 6380766 w 7858436"/>
              <a:gd name="connsiteY51" fmla="*/ 1034337 h 2343758"/>
              <a:gd name="connsiteX52" fmla="*/ 6402711 w 7858436"/>
              <a:gd name="connsiteY52" fmla="*/ 931924 h 2343758"/>
              <a:gd name="connsiteX53" fmla="*/ 6483178 w 7858436"/>
              <a:gd name="connsiteY53" fmla="*/ 888033 h 2343758"/>
              <a:gd name="connsiteX54" fmla="*/ 6614852 w 7858436"/>
              <a:gd name="connsiteY54" fmla="*/ 866087 h 2343758"/>
              <a:gd name="connsiteX55" fmla="*/ 6746526 w 7858436"/>
              <a:gd name="connsiteY55" fmla="*/ 931924 h 2343758"/>
              <a:gd name="connsiteX56" fmla="*/ 6885514 w 7858436"/>
              <a:gd name="connsiteY56" fmla="*/ 939239 h 2343758"/>
              <a:gd name="connsiteX57" fmla="*/ 7061079 w 7858436"/>
              <a:gd name="connsiteY57" fmla="*/ 866087 h 2343758"/>
              <a:gd name="connsiteX58" fmla="*/ 7229329 w 7858436"/>
              <a:gd name="connsiteY58" fmla="*/ 756359 h 2343758"/>
              <a:gd name="connsiteX59" fmla="*/ 7375633 w 7858436"/>
              <a:gd name="connsiteY59" fmla="*/ 705153 h 2343758"/>
              <a:gd name="connsiteX60" fmla="*/ 7558513 w 7858436"/>
              <a:gd name="connsiteY60" fmla="*/ 683207 h 2343758"/>
              <a:gd name="connsiteX61" fmla="*/ 7777969 w 7858436"/>
              <a:gd name="connsiteY61" fmla="*/ 602740 h 2343758"/>
              <a:gd name="connsiteX62" fmla="*/ 7843806 w 7858436"/>
              <a:gd name="connsiteY62" fmla="*/ 507643 h 2343758"/>
              <a:gd name="connsiteX63" fmla="*/ 7858436 w 7858436"/>
              <a:gd name="connsiteY63" fmla="*/ 405230 h 2343758"/>
              <a:gd name="connsiteX64" fmla="*/ 7742866 w 7858436"/>
              <a:gd name="connsiteY6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650014 w 7858436"/>
              <a:gd name="connsiteY9" fmla="*/ 1977998 h 2343758"/>
              <a:gd name="connsiteX10" fmla="*/ 2730481 w 7858436"/>
              <a:gd name="connsiteY10" fmla="*/ 1941422 h 2343758"/>
              <a:gd name="connsiteX11" fmla="*/ 2847524 w 7858436"/>
              <a:gd name="connsiteY11" fmla="*/ 1941422 h 2343758"/>
              <a:gd name="connsiteX12" fmla="*/ 2935306 w 7858436"/>
              <a:gd name="connsiteY12" fmla="*/ 1941422 h 2343758"/>
              <a:gd name="connsiteX13" fmla="*/ 2993828 w 7858436"/>
              <a:gd name="connsiteY13" fmla="*/ 1970683 h 2343758"/>
              <a:gd name="connsiteX14" fmla="*/ 3030404 w 7858436"/>
              <a:gd name="connsiteY14" fmla="*/ 2029204 h 2343758"/>
              <a:gd name="connsiteX15" fmla="*/ 3074295 w 7858436"/>
              <a:gd name="connsiteY15" fmla="*/ 2095041 h 2343758"/>
              <a:gd name="connsiteX16" fmla="*/ 3162078 w 7858436"/>
              <a:gd name="connsiteY16" fmla="*/ 2102356 h 2343758"/>
              <a:gd name="connsiteX17" fmla="*/ 3293751 w 7858436"/>
              <a:gd name="connsiteY17" fmla="*/ 2073095 h 2343758"/>
              <a:gd name="connsiteX18" fmla="*/ 3410794 w 7858436"/>
              <a:gd name="connsiteY18" fmla="*/ 2036519 h 2343758"/>
              <a:gd name="connsiteX19" fmla="*/ 3513207 w 7858436"/>
              <a:gd name="connsiteY19" fmla="*/ 2007259 h 2343758"/>
              <a:gd name="connsiteX20" fmla="*/ 3608305 w 7858436"/>
              <a:gd name="connsiteY20" fmla="*/ 2080411 h 2343758"/>
              <a:gd name="connsiteX21" fmla="*/ 3688772 w 7858436"/>
              <a:gd name="connsiteY21" fmla="*/ 2204769 h 2343758"/>
              <a:gd name="connsiteX22" fmla="*/ 3739978 w 7858436"/>
              <a:gd name="connsiteY22" fmla="*/ 2299867 h 2343758"/>
              <a:gd name="connsiteX23" fmla="*/ 3791185 w 7858436"/>
              <a:gd name="connsiteY23" fmla="*/ 2329127 h 2343758"/>
              <a:gd name="connsiteX24" fmla="*/ 3908228 w 7858436"/>
              <a:gd name="connsiteY24" fmla="*/ 2343758 h 2343758"/>
              <a:gd name="connsiteX25" fmla="*/ 4017956 w 7858436"/>
              <a:gd name="connsiteY25" fmla="*/ 2343758 h 2343758"/>
              <a:gd name="connsiteX26" fmla="*/ 4134999 w 7858436"/>
              <a:gd name="connsiteY26" fmla="*/ 2307182 h 2343758"/>
              <a:gd name="connsiteX27" fmla="*/ 4259358 w 7858436"/>
              <a:gd name="connsiteY27" fmla="*/ 2219399 h 2343758"/>
              <a:gd name="connsiteX28" fmla="*/ 4383716 w 7858436"/>
              <a:gd name="connsiteY28" fmla="*/ 2138932 h 2343758"/>
              <a:gd name="connsiteX29" fmla="*/ 4486129 w 7858436"/>
              <a:gd name="connsiteY29" fmla="*/ 2080411 h 2343758"/>
              <a:gd name="connsiteX30" fmla="*/ 4610487 w 7858436"/>
              <a:gd name="connsiteY30" fmla="*/ 2073095 h 2343758"/>
              <a:gd name="connsiteX31" fmla="*/ 4720215 w 7858436"/>
              <a:gd name="connsiteY31" fmla="*/ 2095041 h 2343758"/>
              <a:gd name="connsiteX32" fmla="*/ 4807998 w 7858436"/>
              <a:gd name="connsiteY32" fmla="*/ 2095041 h 2343758"/>
              <a:gd name="connsiteX33" fmla="*/ 4873834 w 7858436"/>
              <a:gd name="connsiteY33" fmla="*/ 2036519 h 2343758"/>
              <a:gd name="connsiteX34" fmla="*/ 4939671 w 7858436"/>
              <a:gd name="connsiteY34" fmla="*/ 1897531 h 2343758"/>
              <a:gd name="connsiteX35" fmla="*/ 4961617 w 7858436"/>
              <a:gd name="connsiteY35" fmla="*/ 1824379 h 2343758"/>
              <a:gd name="connsiteX36" fmla="*/ 5020138 w 7858436"/>
              <a:gd name="connsiteY36" fmla="*/ 1743911 h 2343758"/>
              <a:gd name="connsiteX37" fmla="*/ 5100606 w 7858436"/>
              <a:gd name="connsiteY37" fmla="*/ 1692705 h 2343758"/>
              <a:gd name="connsiteX38" fmla="*/ 5210334 w 7858436"/>
              <a:gd name="connsiteY38" fmla="*/ 1641499 h 2343758"/>
              <a:gd name="connsiteX39" fmla="*/ 5327377 w 7858436"/>
              <a:gd name="connsiteY39" fmla="*/ 1626868 h 2343758"/>
              <a:gd name="connsiteX40" fmla="*/ 5393214 w 7858436"/>
              <a:gd name="connsiteY40" fmla="*/ 1568347 h 2343758"/>
              <a:gd name="connsiteX41" fmla="*/ 5466366 w 7858436"/>
              <a:gd name="connsiteY41" fmla="*/ 1429358 h 2343758"/>
              <a:gd name="connsiteX42" fmla="*/ 5502942 w 7858436"/>
              <a:gd name="connsiteY42" fmla="*/ 1231847 h 2343758"/>
              <a:gd name="connsiteX43" fmla="*/ 5561463 w 7858436"/>
              <a:gd name="connsiteY43" fmla="*/ 1100174 h 2343758"/>
              <a:gd name="connsiteX44" fmla="*/ 5678506 w 7858436"/>
              <a:gd name="connsiteY44" fmla="*/ 1034337 h 2343758"/>
              <a:gd name="connsiteX45" fmla="*/ 5817495 w 7858436"/>
              <a:gd name="connsiteY45" fmla="*/ 1063598 h 2343758"/>
              <a:gd name="connsiteX46" fmla="*/ 5978430 w 7858436"/>
              <a:gd name="connsiteY46" fmla="*/ 1136750 h 2343758"/>
              <a:gd name="connsiteX47" fmla="*/ 6132049 w 7858436"/>
              <a:gd name="connsiteY47" fmla="*/ 1180641 h 2343758"/>
              <a:gd name="connsiteX48" fmla="*/ 6219831 w 7858436"/>
              <a:gd name="connsiteY48" fmla="*/ 1195271 h 2343758"/>
              <a:gd name="connsiteX49" fmla="*/ 6314929 w 7858436"/>
              <a:gd name="connsiteY49" fmla="*/ 1151380 h 2343758"/>
              <a:gd name="connsiteX50" fmla="*/ 6380766 w 7858436"/>
              <a:gd name="connsiteY50" fmla="*/ 1034337 h 2343758"/>
              <a:gd name="connsiteX51" fmla="*/ 6402711 w 7858436"/>
              <a:gd name="connsiteY51" fmla="*/ 931924 h 2343758"/>
              <a:gd name="connsiteX52" fmla="*/ 6483178 w 7858436"/>
              <a:gd name="connsiteY52" fmla="*/ 888033 h 2343758"/>
              <a:gd name="connsiteX53" fmla="*/ 6614852 w 7858436"/>
              <a:gd name="connsiteY53" fmla="*/ 866087 h 2343758"/>
              <a:gd name="connsiteX54" fmla="*/ 6746526 w 7858436"/>
              <a:gd name="connsiteY54" fmla="*/ 931924 h 2343758"/>
              <a:gd name="connsiteX55" fmla="*/ 6885514 w 7858436"/>
              <a:gd name="connsiteY55" fmla="*/ 939239 h 2343758"/>
              <a:gd name="connsiteX56" fmla="*/ 7061079 w 7858436"/>
              <a:gd name="connsiteY56" fmla="*/ 866087 h 2343758"/>
              <a:gd name="connsiteX57" fmla="*/ 7229329 w 7858436"/>
              <a:gd name="connsiteY57" fmla="*/ 756359 h 2343758"/>
              <a:gd name="connsiteX58" fmla="*/ 7375633 w 7858436"/>
              <a:gd name="connsiteY58" fmla="*/ 705153 h 2343758"/>
              <a:gd name="connsiteX59" fmla="*/ 7558513 w 7858436"/>
              <a:gd name="connsiteY59" fmla="*/ 683207 h 2343758"/>
              <a:gd name="connsiteX60" fmla="*/ 7777969 w 7858436"/>
              <a:gd name="connsiteY60" fmla="*/ 602740 h 2343758"/>
              <a:gd name="connsiteX61" fmla="*/ 7843806 w 7858436"/>
              <a:gd name="connsiteY61" fmla="*/ 507643 h 2343758"/>
              <a:gd name="connsiteX62" fmla="*/ 7858436 w 7858436"/>
              <a:gd name="connsiteY62" fmla="*/ 405230 h 2343758"/>
              <a:gd name="connsiteX63" fmla="*/ 7742866 w 7858436"/>
              <a:gd name="connsiteY6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730481 w 7858436"/>
              <a:gd name="connsiteY9" fmla="*/ 1941422 h 2343758"/>
              <a:gd name="connsiteX10" fmla="*/ 2847524 w 7858436"/>
              <a:gd name="connsiteY10" fmla="*/ 1941422 h 2343758"/>
              <a:gd name="connsiteX11" fmla="*/ 2935306 w 7858436"/>
              <a:gd name="connsiteY11" fmla="*/ 1941422 h 2343758"/>
              <a:gd name="connsiteX12" fmla="*/ 2993828 w 7858436"/>
              <a:gd name="connsiteY12" fmla="*/ 1970683 h 2343758"/>
              <a:gd name="connsiteX13" fmla="*/ 3030404 w 7858436"/>
              <a:gd name="connsiteY13" fmla="*/ 2029204 h 2343758"/>
              <a:gd name="connsiteX14" fmla="*/ 3074295 w 7858436"/>
              <a:gd name="connsiteY14" fmla="*/ 2095041 h 2343758"/>
              <a:gd name="connsiteX15" fmla="*/ 3162078 w 7858436"/>
              <a:gd name="connsiteY15" fmla="*/ 2102356 h 2343758"/>
              <a:gd name="connsiteX16" fmla="*/ 3293751 w 7858436"/>
              <a:gd name="connsiteY16" fmla="*/ 2073095 h 2343758"/>
              <a:gd name="connsiteX17" fmla="*/ 3410794 w 7858436"/>
              <a:gd name="connsiteY17" fmla="*/ 2036519 h 2343758"/>
              <a:gd name="connsiteX18" fmla="*/ 3513207 w 7858436"/>
              <a:gd name="connsiteY18" fmla="*/ 2007259 h 2343758"/>
              <a:gd name="connsiteX19" fmla="*/ 3608305 w 7858436"/>
              <a:gd name="connsiteY19" fmla="*/ 2080411 h 2343758"/>
              <a:gd name="connsiteX20" fmla="*/ 3688772 w 7858436"/>
              <a:gd name="connsiteY20" fmla="*/ 2204769 h 2343758"/>
              <a:gd name="connsiteX21" fmla="*/ 3739978 w 7858436"/>
              <a:gd name="connsiteY21" fmla="*/ 2299867 h 2343758"/>
              <a:gd name="connsiteX22" fmla="*/ 3791185 w 7858436"/>
              <a:gd name="connsiteY22" fmla="*/ 2329127 h 2343758"/>
              <a:gd name="connsiteX23" fmla="*/ 3908228 w 7858436"/>
              <a:gd name="connsiteY23" fmla="*/ 2343758 h 2343758"/>
              <a:gd name="connsiteX24" fmla="*/ 4017956 w 7858436"/>
              <a:gd name="connsiteY24" fmla="*/ 2343758 h 2343758"/>
              <a:gd name="connsiteX25" fmla="*/ 4134999 w 7858436"/>
              <a:gd name="connsiteY25" fmla="*/ 2307182 h 2343758"/>
              <a:gd name="connsiteX26" fmla="*/ 4259358 w 7858436"/>
              <a:gd name="connsiteY26" fmla="*/ 2219399 h 2343758"/>
              <a:gd name="connsiteX27" fmla="*/ 4383716 w 7858436"/>
              <a:gd name="connsiteY27" fmla="*/ 2138932 h 2343758"/>
              <a:gd name="connsiteX28" fmla="*/ 4486129 w 7858436"/>
              <a:gd name="connsiteY28" fmla="*/ 2080411 h 2343758"/>
              <a:gd name="connsiteX29" fmla="*/ 4610487 w 7858436"/>
              <a:gd name="connsiteY29" fmla="*/ 2073095 h 2343758"/>
              <a:gd name="connsiteX30" fmla="*/ 4720215 w 7858436"/>
              <a:gd name="connsiteY30" fmla="*/ 2095041 h 2343758"/>
              <a:gd name="connsiteX31" fmla="*/ 4807998 w 7858436"/>
              <a:gd name="connsiteY31" fmla="*/ 2095041 h 2343758"/>
              <a:gd name="connsiteX32" fmla="*/ 4873834 w 7858436"/>
              <a:gd name="connsiteY32" fmla="*/ 2036519 h 2343758"/>
              <a:gd name="connsiteX33" fmla="*/ 4939671 w 7858436"/>
              <a:gd name="connsiteY33" fmla="*/ 1897531 h 2343758"/>
              <a:gd name="connsiteX34" fmla="*/ 4961617 w 7858436"/>
              <a:gd name="connsiteY34" fmla="*/ 1824379 h 2343758"/>
              <a:gd name="connsiteX35" fmla="*/ 5020138 w 7858436"/>
              <a:gd name="connsiteY35" fmla="*/ 1743911 h 2343758"/>
              <a:gd name="connsiteX36" fmla="*/ 5100606 w 7858436"/>
              <a:gd name="connsiteY36" fmla="*/ 1692705 h 2343758"/>
              <a:gd name="connsiteX37" fmla="*/ 5210334 w 7858436"/>
              <a:gd name="connsiteY37" fmla="*/ 1641499 h 2343758"/>
              <a:gd name="connsiteX38" fmla="*/ 5327377 w 7858436"/>
              <a:gd name="connsiteY38" fmla="*/ 1626868 h 2343758"/>
              <a:gd name="connsiteX39" fmla="*/ 5393214 w 7858436"/>
              <a:gd name="connsiteY39" fmla="*/ 1568347 h 2343758"/>
              <a:gd name="connsiteX40" fmla="*/ 5466366 w 7858436"/>
              <a:gd name="connsiteY40" fmla="*/ 1429358 h 2343758"/>
              <a:gd name="connsiteX41" fmla="*/ 5502942 w 7858436"/>
              <a:gd name="connsiteY41" fmla="*/ 1231847 h 2343758"/>
              <a:gd name="connsiteX42" fmla="*/ 5561463 w 7858436"/>
              <a:gd name="connsiteY42" fmla="*/ 1100174 h 2343758"/>
              <a:gd name="connsiteX43" fmla="*/ 5678506 w 7858436"/>
              <a:gd name="connsiteY43" fmla="*/ 1034337 h 2343758"/>
              <a:gd name="connsiteX44" fmla="*/ 5817495 w 7858436"/>
              <a:gd name="connsiteY44" fmla="*/ 1063598 h 2343758"/>
              <a:gd name="connsiteX45" fmla="*/ 5978430 w 7858436"/>
              <a:gd name="connsiteY45" fmla="*/ 1136750 h 2343758"/>
              <a:gd name="connsiteX46" fmla="*/ 6132049 w 7858436"/>
              <a:gd name="connsiteY46" fmla="*/ 1180641 h 2343758"/>
              <a:gd name="connsiteX47" fmla="*/ 6219831 w 7858436"/>
              <a:gd name="connsiteY47" fmla="*/ 1195271 h 2343758"/>
              <a:gd name="connsiteX48" fmla="*/ 6314929 w 7858436"/>
              <a:gd name="connsiteY48" fmla="*/ 1151380 h 2343758"/>
              <a:gd name="connsiteX49" fmla="*/ 6380766 w 7858436"/>
              <a:gd name="connsiteY49" fmla="*/ 1034337 h 2343758"/>
              <a:gd name="connsiteX50" fmla="*/ 6402711 w 7858436"/>
              <a:gd name="connsiteY50" fmla="*/ 931924 h 2343758"/>
              <a:gd name="connsiteX51" fmla="*/ 6483178 w 7858436"/>
              <a:gd name="connsiteY51" fmla="*/ 888033 h 2343758"/>
              <a:gd name="connsiteX52" fmla="*/ 6614852 w 7858436"/>
              <a:gd name="connsiteY52" fmla="*/ 866087 h 2343758"/>
              <a:gd name="connsiteX53" fmla="*/ 6746526 w 7858436"/>
              <a:gd name="connsiteY53" fmla="*/ 931924 h 2343758"/>
              <a:gd name="connsiteX54" fmla="*/ 6885514 w 7858436"/>
              <a:gd name="connsiteY54" fmla="*/ 939239 h 2343758"/>
              <a:gd name="connsiteX55" fmla="*/ 7061079 w 7858436"/>
              <a:gd name="connsiteY55" fmla="*/ 866087 h 2343758"/>
              <a:gd name="connsiteX56" fmla="*/ 7229329 w 7858436"/>
              <a:gd name="connsiteY56" fmla="*/ 756359 h 2343758"/>
              <a:gd name="connsiteX57" fmla="*/ 7375633 w 7858436"/>
              <a:gd name="connsiteY57" fmla="*/ 705153 h 2343758"/>
              <a:gd name="connsiteX58" fmla="*/ 7558513 w 7858436"/>
              <a:gd name="connsiteY58" fmla="*/ 683207 h 2343758"/>
              <a:gd name="connsiteX59" fmla="*/ 7777969 w 7858436"/>
              <a:gd name="connsiteY59" fmla="*/ 602740 h 2343758"/>
              <a:gd name="connsiteX60" fmla="*/ 7843806 w 7858436"/>
              <a:gd name="connsiteY60" fmla="*/ 507643 h 2343758"/>
              <a:gd name="connsiteX61" fmla="*/ 7858436 w 7858436"/>
              <a:gd name="connsiteY61" fmla="*/ 405230 h 2343758"/>
              <a:gd name="connsiteX62" fmla="*/ 7742866 w 7858436"/>
              <a:gd name="connsiteY6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847524 w 7858436"/>
              <a:gd name="connsiteY9" fmla="*/ 1941422 h 2343758"/>
              <a:gd name="connsiteX10" fmla="*/ 2935306 w 7858436"/>
              <a:gd name="connsiteY10" fmla="*/ 1941422 h 2343758"/>
              <a:gd name="connsiteX11" fmla="*/ 2993828 w 7858436"/>
              <a:gd name="connsiteY11" fmla="*/ 1970683 h 2343758"/>
              <a:gd name="connsiteX12" fmla="*/ 3030404 w 7858436"/>
              <a:gd name="connsiteY12" fmla="*/ 2029204 h 2343758"/>
              <a:gd name="connsiteX13" fmla="*/ 3074295 w 7858436"/>
              <a:gd name="connsiteY13" fmla="*/ 2095041 h 2343758"/>
              <a:gd name="connsiteX14" fmla="*/ 3162078 w 7858436"/>
              <a:gd name="connsiteY14" fmla="*/ 2102356 h 2343758"/>
              <a:gd name="connsiteX15" fmla="*/ 3293751 w 7858436"/>
              <a:gd name="connsiteY15" fmla="*/ 2073095 h 2343758"/>
              <a:gd name="connsiteX16" fmla="*/ 3410794 w 7858436"/>
              <a:gd name="connsiteY16" fmla="*/ 2036519 h 2343758"/>
              <a:gd name="connsiteX17" fmla="*/ 3513207 w 7858436"/>
              <a:gd name="connsiteY17" fmla="*/ 2007259 h 2343758"/>
              <a:gd name="connsiteX18" fmla="*/ 3608305 w 7858436"/>
              <a:gd name="connsiteY18" fmla="*/ 2080411 h 2343758"/>
              <a:gd name="connsiteX19" fmla="*/ 3688772 w 7858436"/>
              <a:gd name="connsiteY19" fmla="*/ 2204769 h 2343758"/>
              <a:gd name="connsiteX20" fmla="*/ 3739978 w 7858436"/>
              <a:gd name="connsiteY20" fmla="*/ 2299867 h 2343758"/>
              <a:gd name="connsiteX21" fmla="*/ 3791185 w 7858436"/>
              <a:gd name="connsiteY21" fmla="*/ 2329127 h 2343758"/>
              <a:gd name="connsiteX22" fmla="*/ 3908228 w 7858436"/>
              <a:gd name="connsiteY22" fmla="*/ 2343758 h 2343758"/>
              <a:gd name="connsiteX23" fmla="*/ 4017956 w 7858436"/>
              <a:gd name="connsiteY23" fmla="*/ 2343758 h 2343758"/>
              <a:gd name="connsiteX24" fmla="*/ 4134999 w 7858436"/>
              <a:gd name="connsiteY24" fmla="*/ 2307182 h 2343758"/>
              <a:gd name="connsiteX25" fmla="*/ 4259358 w 7858436"/>
              <a:gd name="connsiteY25" fmla="*/ 2219399 h 2343758"/>
              <a:gd name="connsiteX26" fmla="*/ 4383716 w 7858436"/>
              <a:gd name="connsiteY26" fmla="*/ 2138932 h 2343758"/>
              <a:gd name="connsiteX27" fmla="*/ 4486129 w 7858436"/>
              <a:gd name="connsiteY27" fmla="*/ 2080411 h 2343758"/>
              <a:gd name="connsiteX28" fmla="*/ 4610487 w 7858436"/>
              <a:gd name="connsiteY28" fmla="*/ 2073095 h 2343758"/>
              <a:gd name="connsiteX29" fmla="*/ 4720215 w 7858436"/>
              <a:gd name="connsiteY29" fmla="*/ 2095041 h 2343758"/>
              <a:gd name="connsiteX30" fmla="*/ 4807998 w 7858436"/>
              <a:gd name="connsiteY30" fmla="*/ 2095041 h 2343758"/>
              <a:gd name="connsiteX31" fmla="*/ 4873834 w 7858436"/>
              <a:gd name="connsiteY31" fmla="*/ 2036519 h 2343758"/>
              <a:gd name="connsiteX32" fmla="*/ 4939671 w 7858436"/>
              <a:gd name="connsiteY32" fmla="*/ 1897531 h 2343758"/>
              <a:gd name="connsiteX33" fmla="*/ 4961617 w 7858436"/>
              <a:gd name="connsiteY33" fmla="*/ 1824379 h 2343758"/>
              <a:gd name="connsiteX34" fmla="*/ 5020138 w 7858436"/>
              <a:gd name="connsiteY34" fmla="*/ 1743911 h 2343758"/>
              <a:gd name="connsiteX35" fmla="*/ 5100606 w 7858436"/>
              <a:gd name="connsiteY35" fmla="*/ 1692705 h 2343758"/>
              <a:gd name="connsiteX36" fmla="*/ 5210334 w 7858436"/>
              <a:gd name="connsiteY36" fmla="*/ 1641499 h 2343758"/>
              <a:gd name="connsiteX37" fmla="*/ 5327377 w 7858436"/>
              <a:gd name="connsiteY37" fmla="*/ 1626868 h 2343758"/>
              <a:gd name="connsiteX38" fmla="*/ 5393214 w 7858436"/>
              <a:gd name="connsiteY38" fmla="*/ 1568347 h 2343758"/>
              <a:gd name="connsiteX39" fmla="*/ 5466366 w 7858436"/>
              <a:gd name="connsiteY39" fmla="*/ 1429358 h 2343758"/>
              <a:gd name="connsiteX40" fmla="*/ 5502942 w 7858436"/>
              <a:gd name="connsiteY40" fmla="*/ 1231847 h 2343758"/>
              <a:gd name="connsiteX41" fmla="*/ 5561463 w 7858436"/>
              <a:gd name="connsiteY41" fmla="*/ 1100174 h 2343758"/>
              <a:gd name="connsiteX42" fmla="*/ 5678506 w 7858436"/>
              <a:gd name="connsiteY42" fmla="*/ 1034337 h 2343758"/>
              <a:gd name="connsiteX43" fmla="*/ 5817495 w 7858436"/>
              <a:gd name="connsiteY43" fmla="*/ 1063598 h 2343758"/>
              <a:gd name="connsiteX44" fmla="*/ 5978430 w 7858436"/>
              <a:gd name="connsiteY44" fmla="*/ 1136750 h 2343758"/>
              <a:gd name="connsiteX45" fmla="*/ 6132049 w 7858436"/>
              <a:gd name="connsiteY45" fmla="*/ 1180641 h 2343758"/>
              <a:gd name="connsiteX46" fmla="*/ 6219831 w 7858436"/>
              <a:gd name="connsiteY46" fmla="*/ 1195271 h 2343758"/>
              <a:gd name="connsiteX47" fmla="*/ 6314929 w 7858436"/>
              <a:gd name="connsiteY47" fmla="*/ 1151380 h 2343758"/>
              <a:gd name="connsiteX48" fmla="*/ 6380766 w 7858436"/>
              <a:gd name="connsiteY48" fmla="*/ 1034337 h 2343758"/>
              <a:gd name="connsiteX49" fmla="*/ 6402711 w 7858436"/>
              <a:gd name="connsiteY49" fmla="*/ 931924 h 2343758"/>
              <a:gd name="connsiteX50" fmla="*/ 6483178 w 7858436"/>
              <a:gd name="connsiteY50" fmla="*/ 888033 h 2343758"/>
              <a:gd name="connsiteX51" fmla="*/ 6614852 w 7858436"/>
              <a:gd name="connsiteY51" fmla="*/ 866087 h 2343758"/>
              <a:gd name="connsiteX52" fmla="*/ 6746526 w 7858436"/>
              <a:gd name="connsiteY52" fmla="*/ 931924 h 2343758"/>
              <a:gd name="connsiteX53" fmla="*/ 6885514 w 7858436"/>
              <a:gd name="connsiteY53" fmla="*/ 939239 h 2343758"/>
              <a:gd name="connsiteX54" fmla="*/ 7061079 w 7858436"/>
              <a:gd name="connsiteY54" fmla="*/ 866087 h 2343758"/>
              <a:gd name="connsiteX55" fmla="*/ 7229329 w 7858436"/>
              <a:gd name="connsiteY55" fmla="*/ 756359 h 2343758"/>
              <a:gd name="connsiteX56" fmla="*/ 7375633 w 7858436"/>
              <a:gd name="connsiteY56" fmla="*/ 705153 h 2343758"/>
              <a:gd name="connsiteX57" fmla="*/ 7558513 w 7858436"/>
              <a:gd name="connsiteY57" fmla="*/ 683207 h 2343758"/>
              <a:gd name="connsiteX58" fmla="*/ 7777969 w 7858436"/>
              <a:gd name="connsiteY58" fmla="*/ 602740 h 2343758"/>
              <a:gd name="connsiteX59" fmla="*/ 7843806 w 7858436"/>
              <a:gd name="connsiteY59" fmla="*/ 507643 h 2343758"/>
              <a:gd name="connsiteX60" fmla="*/ 7858436 w 7858436"/>
              <a:gd name="connsiteY60" fmla="*/ 405230 h 2343758"/>
              <a:gd name="connsiteX61" fmla="*/ 7742866 w 7858436"/>
              <a:gd name="connsiteY6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935306 w 7858436"/>
              <a:gd name="connsiteY9" fmla="*/ 1941422 h 2343758"/>
              <a:gd name="connsiteX10" fmla="*/ 2993828 w 7858436"/>
              <a:gd name="connsiteY10" fmla="*/ 1970683 h 2343758"/>
              <a:gd name="connsiteX11" fmla="*/ 3030404 w 7858436"/>
              <a:gd name="connsiteY11" fmla="*/ 2029204 h 2343758"/>
              <a:gd name="connsiteX12" fmla="*/ 3074295 w 7858436"/>
              <a:gd name="connsiteY12" fmla="*/ 2095041 h 2343758"/>
              <a:gd name="connsiteX13" fmla="*/ 3162078 w 7858436"/>
              <a:gd name="connsiteY13" fmla="*/ 2102356 h 2343758"/>
              <a:gd name="connsiteX14" fmla="*/ 3293751 w 7858436"/>
              <a:gd name="connsiteY14" fmla="*/ 2073095 h 2343758"/>
              <a:gd name="connsiteX15" fmla="*/ 3410794 w 7858436"/>
              <a:gd name="connsiteY15" fmla="*/ 2036519 h 2343758"/>
              <a:gd name="connsiteX16" fmla="*/ 3513207 w 7858436"/>
              <a:gd name="connsiteY16" fmla="*/ 2007259 h 2343758"/>
              <a:gd name="connsiteX17" fmla="*/ 3608305 w 7858436"/>
              <a:gd name="connsiteY17" fmla="*/ 2080411 h 2343758"/>
              <a:gd name="connsiteX18" fmla="*/ 3688772 w 7858436"/>
              <a:gd name="connsiteY18" fmla="*/ 2204769 h 2343758"/>
              <a:gd name="connsiteX19" fmla="*/ 3739978 w 7858436"/>
              <a:gd name="connsiteY19" fmla="*/ 2299867 h 2343758"/>
              <a:gd name="connsiteX20" fmla="*/ 3791185 w 7858436"/>
              <a:gd name="connsiteY20" fmla="*/ 2329127 h 2343758"/>
              <a:gd name="connsiteX21" fmla="*/ 3908228 w 7858436"/>
              <a:gd name="connsiteY21" fmla="*/ 2343758 h 2343758"/>
              <a:gd name="connsiteX22" fmla="*/ 4017956 w 7858436"/>
              <a:gd name="connsiteY22" fmla="*/ 2343758 h 2343758"/>
              <a:gd name="connsiteX23" fmla="*/ 4134999 w 7858436"/>
              <a:gd name="connsiteY23" fmla="*/ 2307182 h 2343758"/>
              <a:gd name="connsiteX24" fmla="*/ 4259358 w 7858436"/>
              <a:gd name="connsiteY24" fmla="*/ 2219399 h 2343758"/>
              <a:gd name="connsiteX25" fmla="*/ 4383716 w 7858436"/>
              <a:gd name="connsiteY25" fmla="*/ 2138932 h 2343758"/>
              <a:gd name="connsiteX26" fmla="*/ 4486129 w 7858436"/>
              <a:gd name="connsiteY26" fmla="*/ 2080411 h 2343758"/>
              <a:gd name="connsiteX27" fmla="*/ 4610487 w 7858436"/>
              <a:gd name="connsiteY27" fmla="*/ 2073095 h 2343758"/>
              <a:gd name="connsiteX28" fmla="*/ 4720215 w 7858436"/>
              <a:gd name="connsiteY28" fmla="*/ 2095041 h 2343758"/>
              <a:gd name="connsiteX29" fmla="*/ 4807998 w 7858436"/>
              <a:gd name="connsiteY29" fmla="*/ 2095041 h 2343758"/>
              <a:gd name="connsiteX30" fmla="*/ 4873834 w 7858436"/>
              <a:gd name="connsiteY30" fmla="*/ 2036519 h 2343758"/>
              <a:gd name="connsiteX31" fmla="*/ 4939671 w 7858436"/>
              <a:gd name="connsiteY31" fmla="*/ 1897531 h 2343758"/>
              <a:gd name="connsiteX32" fmla="*/ 4961617 w 7858436"/>
              <a:gd name="connsiteY32" fmla="*/ 1824379 h 2343758"/>
              <a:gd name="connsiteX33" fmla="*/ 5020138 w 7858436"/>
              <a:gd name="connsiteY33" fmla="*/ 1743911 h 2343758"/>
              <a:gd name="connsiteX34" fmla="*/ 5100606 w 7858436"/>
              <a:gd name="connsiteY34" fmla="*/ 1692705 h 2343758"/>
              <a:gd name="connsiteX35" fmla="*/ 5210334 w 7858436"/>
              <a:gd name="connsiteY35" fmla="*/ 1641499 h 2343758"/>
              <a:gd name="connsiteX36" fmla="*/ 5327377 w 7858436"/>
              <a:gd name="connsiteY36" fmla="*/ 1626868 h 2343758"/>
              <a:gd name="connsiteX37" fmla="*/ 5393214 w 7858436"/>
              <a:gd name="connsiteY37" fmla="*/ 1568347 h 2343758"/>
              <a:gd name="connsiteX38" fmla="*/ 5466366 w 7858436"/>
              <a:gd name="connsiteY38" fmla="*/ 1429358 h 2343758"/>
              <a:gd name="connsiteX39" fmla="*/ 5502942 w 7858436"/>
              <a:gd name="connsiteY39" fmla="*/ 1231847 h 2343758"/>
              <a:gd name="connsiteX40" fmla="*/ 5561463 w 7858436"/>
              <a:gd name="connsiteY40" fmla="*/ 1100174 h 2343758"/>
              <a:gd name="connsiteX41" fmla="*/ 5678506 w 7858436"/>
              <a:gd name="connsiteY41" fmla="*/ 1034337 h 2343758"/>
              <a:gd name="connsiteX42" fmla="*/ 5817495 w 7858436"/>
              <a:gd name="connsiteY42" fmla="*/ 1063598 h 2343758"/>
              <a:gd name="connsiteX43" fmla="*/ 5978430 w 7858436"/>
              <a:gd name="connsiteY43" fmla="*/ 1136750 h 2343758"/>
              <a:gd name="connsiteX44" fmla="*/ 6132049 w 7858436"/>
              <a:gd name="connsiteY44" fmla="*/ 1180641 h 2343758"/>
              <a:gd name="connsiteX45" fmla="*/ 6219831 w 7858436"/>
              <a:gd name="connsiteY45" fmla="*/ 1195271 h 2343758"/>
              <a:gd name="connsiteX46" fmla="*/ 6314929 w 7858436"/>
              <a:gd name="connsiteY46" fmla="*/ 1151380 h 2343758"/>
              <a:gd name="connsiteX47" fmla="*/ 6380766 w 7858436"/>
              <a:gd name="connsiteY47" fmla="*/ 1034337 h 2343758"/>
              <a:gd name="connsiteX48" fmla="*/ 6402711 w 7858436"/>
              <a:gd name="connsiteY48" fmla="*/ 931924 h 2343758"/>
              <a:gd name="connsiteX49" fmla="*/ 6483178 w 7858436"/>
              <a:gd name="connsiteY49" fmla="*/ 888033 h 2343758"/>
              <a:gd name="connsiteX50" fmla="*/ 6614852 w 7858436"/>
              <a:gd name="connsiteY50" fmla="*/ 866087 h 2343758"/>
              <a:gd name="connsiteX51" fmla="*/ 6746526 w 7858436"/>
              <a:gd name="connsiteY51" fmla="*/ 931924 h 2343758"/>
              <a:gd name="connsiteX52" fmla="*/ 6885514 w 7858436"/>
              <a:gd name="connsiteY52" fmla="*/ 939239 h 2343758"/>
              <a:gd name="connsiteX53" fmla="*/ 7061079 w 7858436"/>
              <a:gd name="connsiteY53" fmla="*/ 866087 h 2343758"/>
              <a:gd name="connsiteX54" fmla="*/ 7229329 w 7858436"/>
              <a:gd name="connsiteY54" fmla="*/ 756359 h 2343758"/>
              <a:gd name="connsiteX55" fmla="*/ 7375633 w 7858436"/>
              <a:gd name="connsiteY55" fmla="*/ 705153 h 2343758"/>
              <a:gd name="connsiteX56" fmla="*/ 7558513 w 7858436"/>
              <a:gd name="connsiteY56" fmla="*/ 683207 h 2343758"/>
              <a:gd name="connsiteX57" fmla="*/ 7777969 w 7858436"/>
              <a:gd name="connsiteY57" fmla="*/ 602740 h 2343758"/>
              <a:gd name="connsiteX58" fmla="*/ 7843806 w 7858436"/>
              <a:gd name="connsiteY58" fmla="*/ 507643 h 2343758"/>
              <a:gd name="connsiteX59" fmla="*/ 7858436 w 7858436"/>
              <a:gd name="connsiteY59" fmla="*/ 405230 h 2343758"/>
              <a:gd name="connsiteX60" fmla="*/ 7742866 w 7858436"/>
              <a:gd name="connsiteY6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993828 w 7858436"/>
              <a:gd name="connsiteY9" fmla="*/ 1970683 h 2343758"/>
              <a:gd name="connsiteX10" fmla="*/ 3030404 w 7858436"/>
              <a:gd name="connsiteY10" fmla="*/ 2029204 h 2343758"/>
              <a:gd name="connsiteX11" fmla="*/ 3074295 w 7858436"/>
              <a:gd name="connsiteY11" fmla="*/ 2095041 h 2343758"/>
              <a:gd name="connsiteX12" fmla="*/ 3162078 w 7858436"/>
              <a:gd name="connsiteY12" fmla="*/ 2102356 h 2343758"/>
              <a:gd name="connsiteX13" fmla="*/ 3293751 w 7858436"/>
              <a:gd name="connsiteY13" fmla="*/ 2073095 h 2343758"/>
              <a:gd name="connsiteX14" fmla="*/ 3410794 w 7858436"/>
              <a:gd name="connsiteY14" fmla="*/ 2036519 h 2343758"/>
              <a:gd name="connsiteX15" fmla="*/ 3513207 w 7858436"/>
              <a:gd name="connsiteY15" fmla="*/ 2007259 h 2343758"/>
              <a:gd name="connsiteX16" fmla="*/ 3608305 w 7858436"/>
              <a:gd name="connsiteY16" fmla="*/ 2080411 h 2343758"/>
              <a:gd name="connsiteX17" fmla="*/ 3688772 w 7858436"/>
              <a:gd name="connsiteY17" fmla="*/ 2204769 h 2343758"/>
              <a:gd name="connsiteX18" fmla="*/ 3739978 w 7858436"/>
              <a:gd name="connsiteY18" fmla="*/ 2299867 h 2343758"/>
              <a:gd name="connsiteX19" fmla="*/ 3791185 w 7858436"/>
              <a:gd name="connsiteY19" fmla="*/ 2329127 h 2343758"/>
              <a:gd name="connsiteX20" fmla="*/ 3908228 w 7858436"/>
              <a:gd name="connsiteY20" fmla="*/ 2343758 h 2343758"/>
              <a:gd name="connsiteX21" fmla="*/ 4017956 w 7858436"/>
              <a:gd name="connsiteY21" fmla="*/ 2343758 h 2343758"/>
              <a:gd name="connsiteX22" fmla="*/ 4134999 w 7858436"/>
              <a:gd name="connsiteY22" fmla="*/ 2307182 h 2343758"/>
              <a:gd name="connsiteX23" fmla="*/ 4259358 w 7858436"/>
              <a:gd name="connsiteY23" fmla="*/ 2219399 h 2343758"/>
              <a:gd name="connsiteX24" fmla="*/ 4383716 w 7858436"/>
              <a:gd name="connsiteY24" fmla="*/ 2138932 h 2343758"/>
              <a:gd name="connsiteX25" fmla="*/ 4486129 w 7858436"/>
              <a:gd name="connsiteY25" fmla="*/ 2080411 h 2343758"/>
              <a:gd name="connsiteX26" fmla="*/ 4610487 w 7858436"/>
              <a:gd name="connsiteY26" fmla="*/ 2073095 h 2343758"/>
              <a:gd name="connsiteX27" fmla="*/ 4720215 w 7858436"/>
              <a:gd name="connsiteY27" fmla="*/ 2095041 h 2343758"/>
              <a:gd name="connsiteX28" fmla="*/ 4807998 w 7858436"/>
              <a:gd name="connsiteY28" fmla="*/ 2095041 h 2343758"/>
              <a:gd name="connsiteX29" fmla="*/ 4873834 w 7858436"/>
              <a:gd name="connsiteY29" fmla="*/ 2036519 h 2343758"/>
              <a:gd name="connsiteX30" fmla="*/ 4939671 w 7858436"/>
              <a:gd name="connsiteY30" fmla="*/ 1897531 h 2343758"/>
              <a:gd name="connsiteX31" fmla="*/ 4961617 w 7858436"/>
              <a:gd name="connsiteY31" fmla="*/ 1824379 h 2343758"/>
              <a:gd name="connsiteX32" fmla="*/ 5020138 w 7858436"/>
              <a:gd name="connsiteY32" fmla="*/ 1743911 h 2343758"/>
              <a:gd name="connsiteX33" fmla="*/ 5100606 w 7858436"/>
              <a:gd name="connsiteY33" fmla="*/ 1692705 h 2343758"/>
              <a:gd name="connsiteX34" fmla="*/ 5210334 w 7858436"/>
              <a:gd name="connsiteY34" fmla="*/ 1641499 h 2343758"/>
              <a:gd name="connsiteX35" fmla="*/ 5327377 w 7858436"/>
              <a:gd name="connsiteY35" fmla="*/ 1626868 h 2343758"/>
              <a:gd name="connsiteX36" fmla="*/ 5393214 w 7858436"/>
              <a:gd name="connsiteY36" fmla="*/ 1568347 h 2343758"/>
              <a:gd name="connsiteX37" fmla="*/ 5466366 w 7858436"/>
              <a:gd name="connsiteY37" fmla="*/ 1429358 h 2343758"/>
              <a:gd name="connsiteX38" fmla="*/ 5502942 w 7858436"/>
              <a:gd name="connsiteY38" fmla="*/ 1231847 h 2343758"/>
              <a:gd name="connsiteX39" fmla="*/ 5561463 w 7858436"/>
              <a:gd name="connsiteY39" fmla="*/ 1100174 h 2343758"/>
              <a:gd name="connsiteX40" fmla="*/ 5678506 w 7858436"/>
              <a:gd name="connsiteY40" fmla="*/ 1034337 h 2343758"/>
              <a:gd name="connsiteX41" fmla="*/ 5817495 w 7858436"/>
              <a:gd name="connsiteY41" fmla="*/ 1063598 h 2343758"/>
              <a:gd name="connsiteX42" fmla="*/ 5978430 w 7858436"/>
              <a:gd name="connsiteY42" fmla="*/ 1136750 h 2343758"/>
              <a:gd name="connsiteX43" fmla="*/ 6132049 w 7858436"/>
              <a:gd name="connsiteY43" fmla="*/ 1180641 h 2343758"/>
              <a:gd name="connsiteX44" fmla="*/ 6219831 w 7858436"/>
              <a:gd name="connsiteY44" fmla="*/ 1195271 h 2343758"/>
              <a:gd name="connsiteX45" fmla="*/ 6314929 w 7858436"/>
              <a:gd name="connsiteY45" fmla="*/ 1151380 h 2343758"/>
              <a:gd name="connsiteX46" fmla="*/ 6380766 w 7858436"/>
              <a:gd name="connsiteY46" fmla="*/ 1034337 h 2343758"/>
              <a:gd name="connsiteX47" fmla="*/ 6402711 w 7858436"/>
              <a:gd name="connsiteY47" fmla="*/ 931924 h 2343758"/>
              <a:gd name="connsiteX48" fmla="*/ 6483178 w 7858436"/>
              <a:gd name="connsiteY48" fmla="*/ 888033 h 2343758"/>
              <a:gd name="connsiteX49" fmla="*/ 6614852 w 7858436"/>
              <a:gd name="connsiteY49" fmla="*/ 866087 h 2343758"/>
              <a:gd name="connsiteX50" fmla="*/ 6746526 w 7858436"/>
              <a:gd name="connsiteY50" fmla="*/ 931924 h 2343758"/>
              <a:gd name="connsiteX51" fmla="*/ 6885514 w 7858436"/>
              <a:gd name="connsiteY51" fmla="*/ 939239 h 2343758"/>
              <a:gd name="connsiteX52" fmla="*/ 7061079 w 7858436"/>
              <a:gd name="connsiteY52" fmla="*/ 866087 h 2343758"/>
              <a:gd name="connsiteX53" fmla="*/ 7229329 w 7858436"/>
              <a:gd name="connsiteY53" fmla="*/ 756359 h 2343758"/>
              <a:gd name="connsiteX54" fmla="*/ 7375633 w 7858436"/>
              <a:gd name="connsiteY54" fmla="*/ 705153 h 2343758"/>
              <a:gd name="connsiteX55" fmla="*/ 7558513 w 7858436"/>
              <a:gd name="connsiteY55" fmla="*/ 683207 h 2343758"/>
              <a:gd name="connsiteX56" fmla="*/ 7777969 w 7858436"/>
              <a:gd name="connsiteY56" fmla="*/ 602740 h 2343758"/>
              <a:gd name="connsiteX57" fmla="*/ 7843806 w 7858436"/>
              <a:gd name="connsiteY57" fmla="*/ 507643 h 2343758"/>
              <a:gd name="connsiteX58" fmla="*/ 7858436 w 7858436"/>
              <a:gd name="connsiteY58" fmla="*/ 405230 h 2343758"/>
              <a:gd name="connsiteX59" fmla="*/ 7742866 w 7858436"/>
              <a:gd name="connsiteY5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030404 w 7858436"/>
              <a:gd name="connsiteY9" fmla="*/ 2029204 h 2343758"/>
              <a:gd name="connsiteX10" fmla="*/ 3074295 w 7858436"/>
              <a:gd name="connsiteY10" fmla="*/ 2095041 h 2343758"/>
              <a:gd name="connsiteX11" fmla="*/ 3162078 w 7858436"/>
              <a:gd name="connsiteY11" fmla="*/ 2102356 h 2343758"/>
              <a:gd name="connsiteX12" fmla="*/ 3293751 w 7858436"/>
              <a:gd name="connsiteY12" fmla="*/ 2073095 h 2343758"/>
              <a:gd name="connsiteX13" fmla="*/ 3410794 w 7858436"/>
              <a:gd name="connsiteY13" fmla="*/ 2036519 h 2343758"/>
              <a:gd name="connsiteX14" fmla="*/ 3513207 w 7858436"/>
              <a:gd name="connsiteY14" fmla="*/ 2007259 h 2343758"/>
              <a:gd name="connsiteX15" fmla="*/ 3608305 w 7858436"/>
              <a:gd name="connsiteY15" fmla="*/ 2080411 h 2343758"/>
              <a:gd name="connsiteX16" fmla="*/ 3688772 w 7858436"/>
              <a:gd name="connsiteY16" fmla="*/ 2204769 h 2343758"/>
              <a:gd name="connsiteX17" fmla="*/ 3739978 w 7858436"/>
              <a:gd name="connsiteY17" fmla="*/ 2299867 h 2343758"/>
              <a:gd name="connsiteX18" fmla="*/ 3791185 w 7858436"/>
              <a:gd name="connsiteY18" fmla="*/ 2329127 h 2343758"/>
              <a:gd name="connsiteX19" fmla="*/ 3908228 w 7858436"/>
              <a:gd name="connsiteY19" fmla="*/ 2343758 h 2343758"/>
              <a:gd name="connsiteX20" fmla="*/ 4017956 w 7858436"/>
              <a:gd name="connsiteY20" fmla="*/ 2343758 h 2343758"/>
              <a:gd name="connsiteX21" fmla="*/ 4134999 w 7858436"/>
              <a:gd name="connsiteY21" fmla="*/ 2307182 h 2343758"/>
              <a:gd name="connsiteX22" fmla="*/ 4259358 w 7858436"/>
              <a:gd name="connsiteY22" fmla="*/ 2219399 h 2343758"/>
              <a:gd name="connsiteX23" fmla="*/ 4383716 w 7858436"/>
              <a:gd name="connsiteY23" fmla="*/ 2138932 h 2343758"/>
              <a:gd name="connsiteX24" fmla="*/ 4486129 w 7858436"/>
              <a:gd name="connsiteY24" fmla="*/ 2080411 h 2343758"/>
              <a:gd name="connsiteX25" fmla="*/ 4610487 w 7858436"/>
              <a:gd name="connsiteY25" fmla="*/ 2073095 h 2343758"/>
              <a:gd name="connsiteX26" fmla="*/ 4720215 w 7858436"/>
              <a:gd name="connsiteY26" fmla="*/ 2095041 h 2343758"/>
              <a:gd name="connsiteX27" fmla="*/ 4807998 w 7858436"/>
              <a:gd name="connsiteY27" fmla="*/ 2095041 h 2343758"/>
              <a:gd name="connsiteX28" fmla="*/ 4873834 w 7858436"/>
              <a:gd name="connsiteY28" fmla="*/ 2036519 h 2343758"/>
              <a:gd name="connsiteX29" fmla="*/ 4939671 w 7858436"/>
              <a:gd name="connsiteY29" fmla="*/ 1897531 h 2343758"/>
              <a:gd name="connsiteX30" fmla="*/ 4961617 w 7858436"/>
              <a:gd name="connsiteY30" fmla="*/ 1824379 h 2343758"/>
              <a:gd name="connsiteX31" fmla="*/ 5020138 w 7858436"/>
              <a:gd name="connsiteY31" fmla="*/ 1743911 h 2343758"/>
              <a:gd name="connsiteX32" fmla="*/ 5100606 w 7858436"/>
              <a:gd name="connsiteY32" fmla="*/ 1692705 h 2343758"/>
              <a:gd name="connsiteX33" fmla="*/ 5210334 w 7858436"/>
              <a:gd name="connsiteY33" fmla="*/ 1641499 h 2343758"/>
              <a:gd name="connsiteX34" fmla="*/ 5327377 w 7858436"/>
              <a:gd name="connsiteY34" fmla="*/ 1626868 h 2343758"/>
              <a:gd name="connsiteX35" fmla="*/ 5393214 w 7858436"/>
              <a:gd name="connsiteY35" fmla="*/ 1568347 h 2343758"/>
              <a:gd name="connsiteX36" fmla="*/ 5466366 w 7858436"/>
              <a:gd name="connsiteY36" fmla="*/ 1429358 h 2343758"/>
              <a:gd name="connsiteX37" fmla="*/ 5502942 w 7858436"/>
              <a:gd name="connsiteY37" fmla="*/ 1231847 h 2343758"/>
              <a:gd name="connsiteX38" fmla="*/ 5561463 w 7858436"/>
              <a:gd name="connsiteY38" fmla="*/ 1100174 h 2343758"/>
              <a:gd name="connsiteX39" fmla="*/ 5678506 w 7858436"/>
              <a:gd name="connsiteY39" fmla="*/ 1034337 h 2343758"/>
              <a:gd name="connsiteX40" fmla="*/ 5817495 w 7858436"/>
              <a:gd name="connsiteY40" fmla="*/ 1063598 h 2343758"/>
              <a:gd name="connsiteX41" fmla="*/ 5978430 w 7858436"/>
              <a:gd name="connsiteY41" fmla="*/ 1136750 h 2343758"/>
              <a:gd name="connsiteX42" fmla="*/ 6132049 w 7858436"/>
              <a:gd name="connsiteY42" fmla="*/ 1180641 h 2343758"/>
              <a:gd name="connsiteX43" fmla="*/ 6219831 w 7858436"/>
              <a:gd name="connsiteY43" fmla="*/ 1195271 h 2343758"/>
              <a:gd name="connsiteX44" fmla="*/ 6314929 w 7858436"/>
              <a:gd name="connsiteY44" fmla="*/ 1151380 h 2343758"/>
              <a:gd name="connsiteX45" fmla="*/ 6380766 w 7858436"/>
              <a:gd name="connsiteY45" fmla="*/ 1034337 h 2343758"/>
              <a:gd name="connsiteX46" fmla="*/ 6402711 w 7858436"/>
              <a:gd name="connsiteY46" fmla="*/ 931924 h 2343758"/>
              <a:gd name="connsiteX47" fmla="*/ 6483178 w 7858436"/>
              <a:gd name="connsiteY47" fmla="*/ 888033 h 2343758"/>
              <a:gd name="connsiteX48" fmla="*/ 6614852 w 7858436"/>
              <a:gd name="connsiteY48" fmla="*/ 866087 h 2343758"/>
              <a:gd name="connsiteX49" fmla="*/ 6746526 w 7858436"/>
              <a:gd name="connsiteY49" fmla="*/ 931924 h 2343758"/>
              <a:gd name="connsiteX50" fmla="*/ 6885514 w 7858436"/>
              <a:gd name="connsiteY50" fmla="*/ 939239 h 2343758"/>
              <a:gd name="connsiteX51" fmla="*/ 7061079 w 7858436"/>
              <a:gd name="connsiteY51" fmla="*/ 866087 h 2343758"/>
              <a:gd name="connsiteX52" fmla="*/ 7229329 w 7858436"/>
              <a:gd name="connsiteY52" fmla="*/ 756359 h 2343758"/>
              <a:gd name="connsiteX53" fmla="*/ 7375633 w 7858436"/>
              <a:gd name="connsiteY53" fmla="*/ 705153 h 2343758"/>
              <a:gd name="connsiteX54" fmla="*/ 7558513 w 7858436"/>
              <a:gd name="connsiteY54" fmla="*/ 683207 h 2343758"/>
              <a:gd name="connsiteX55" fmla="*/ 7777969 w 7858436"/>
              <a:gd name="connsiteY55" fmla="*/ 602740 h 2343758"/>
              <a:gd name="connsiteX56" fmla="*/ 7843806 w 7858436"/>
              <a:gd name="connsiteY56" fmla="*/ 507643 h 2343758"/>
              <a:gd name="connsiteX57" fmla="*/ 7858436 w 7858436"/>
              <a:gd name="connsiteY57" fmla="*/ 405230 h 2343758"/>
              <a:gd name="connsiteX58" fmla="*/ 7742866 w 7858436"/>
              <a:gd name="connsiteY5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074295 w 7858436"/>
              <a:gd name="connsiteY9" fmla="*/ 2095041 h 2343758"/>
              <a:gd name="connsiteX10" fmla="*/ 3162078 w 7858436"/>
              <a:gd name="connsiteY10" fmla="*/ 2102356 h 2343758"/>
              <a:gd name="connsiteX11" fmla="*/ 3293751 w 7858436"/>
              <a:gd name="connsiteY11" fmla="*/ 2073095 h 2343758"/>
              <a:gd name="connsiteX12" fmla="*/ 3410794 w 7858436"/>
              <a:gd name="connsiteY12" fmla="*/ 2036519 h 2343758"/>
              <a:gd name="connsiteX13" fmla="*/ 3513207 w 7858436"/>
              <a:gd name="connsiteY13" fmla="*/ 2007259 h 2343758"/>
              <a:gd name="connsiteX14" fmla="*/ 3608305 w 7858436"/>
              <a:gd name="connsiteY14" fmla="*/ 2080411 h 2343758"/>
              <a:gd name="connsiteX15" fmla="*/ 3688772 w 7858436"/>
              <a:gd name="connsiteY15" fmla="*/ 2204769 h 2343758"/>
              <a:gd name="connsiteX16" fmla="*/ 3739978 w 7858436"/>
              <a:gd name="connsiteY16" fmla="*/ 2299867 h 2343758"/>
              <a:gd name="connsiteX17" fmla="*/ 3791185 w 7858436"/>
              <a:gd name="connsiteY17" fmla="*/ 2329127 h 2343758"/>
              <a:gd name="connsiteX18" fmla="*/ 3908228 w 7858436"/>
              <a:gd name="connsiteY18" fmla="*/ 2343758 h 2343758"/>
              <a:gd name="connsiteX19" fmla="*/ 4017956 w 7858436"/>
              <a:gd name="connsiteY19" fmla="*/ 2343758 h 2343758"/>
              <a:gd name="connsiteX20" fmla="*/ 4134999 w 7858436"/>
              <a:gd name="connsiteY20" fmla="*/ 2307182 h 2343758"/>
              <a:gd name="connsiteX21" fmla="*/ 4259358 w 7858436"/>
              <a:gd name="connsiteY21" fmla="*/ 2219399 h 2343758"/>
              <a:gd name="connsiteX22" fmla="*/ 4383716 w 7858436"/>
              <a:gd name="connsiteY22" fmla="*/ 2138932 h 2343758"/>
              <a:gd name="connsiteX23" fmla="*/ 4486129 w 7858436"/>
              <a:gd name="connsiteY23" fmla="*/ 2080411 h 2343758"/>
              <a:gd name="connsiteX24" fmla="*/ 4610487 w 7858436"/>
              <a:gd name="connsiteY24" fmla="*/ 2073095 h 2343758"/>
              <a:gd name="connsiteX25" fmla="*/ 4720215 w 7858436"/>
              <a:gd name="connsiteY25" fmla="*/ 2095041 h 2343758"/>
              <a:gd name="connsiteX26" fmla="*/ 4807998 w 7858436"/>
              <a:gd name="connsiteY26" fmla="*/ 2095041 h 2343758"/>
              <a:gd name="connsiteX27" fmla="*/ 4873834 w 7858436"/>
              <a:gd name="connsiteY27" fmla="*/ 2036519 h 2343758"/>
              <a:gd name="connsiteX28" fmla="*/ 4939671 w 7858436"/>
              <a:gd name="connsiteY28" fmla="*/ 1897531 h 2343758"/>
              <a:gd name="connsiteX29" fmla="*/ 4961617 w 7858436"/>
              <a:gd name="connsiteY29" fmla="*/ 1824379 h 2343758"/>
              <a:gd name="connsiteX30" fmla="*/ 5020138 w 7858436"/>
              <a:gd name="connsiteY30" fmla="*/ 1743911 h 2343758"/>
              <a:gd name="connsiteX31" fmla="*/ 5100606 w 7858436"/>
              <a:gd name="connsiteY31" fmla="*/ 1692705 h 2343758"/>
              <a:gd name="connsiteX32" fmla="*/ 5210334 w 7858436"/>
              <a:gd name="connsiteY32" fmla="*/ 1641499 h 2343758"/>
              <a:gd name="connsiteX33" fmla="*/ 5327377 w 7858436"/>
              <a:gd name="connsiteY33" fmla="*/ 1626868 h 2343758"/>
              <a:gd name="connsiteX34" fmla="*/ 5393214 w 7858436"/>
              <a:gd name="connsiteY34" fmla="*/ 1568347 h 2343758"/>
              <a:gd name="connsiteX35" fmla="*/ 5466366 w 7858436"/>
              <a:gd name="connsiteY35" fmla="*/ 1429358 h 2343758"/>
              <a:gd name="connsiteX36" fmla="*/ 5502942 w 7858436"/>
              <a:gd name="connsiteY36" fmla="*/ 1231847 h 2343758"/>
              <a:gd name="connsiteX37" fmla="*/ 5561463 w 7858436"/>
              <a:gd name="connsiteY37" fmla="*/ 1100174 h 2343758"/>
              <a:gd name="connsiteX38" fmla="*/ 5678506 w 7858436"/>
              <a:gd name="connsiteY38" fmla="*/ 1034337 h 2343758"/>
              <a:gd name="connsiteX39" fmla="*/ 5817495 w 7858436"/>
              <a:gd name="connsiteY39" fmla="*/ 1063598 h 2343758"/>
              <a:gd name="connsiteX40" fmla="*/ 5978430 w 7858436"/>
              <a:gd name="connsiteY40" fmla="*/ 1136750 h 2343758"/>
              <a:gd name="connsiteX41" fmla="*/ 6132049 w 7858436"/>
              <a:gd name="connsiteY41" fmla="*/ 1180641 h 2343758"/>
              <a:gd name="connsiteX42" fmla="*/ 6219831 w 7858436"/>
              <a:gd name="connsiteY42" fmla="*/ 1195271 h 2343758"/>
              <a:gd name="connsiteX43" fmla="*/ 6314929 w 7858436"/>
              <a:gd name="connsiteY43" fmla="*/ 1151380 h 2343758"/>
              <a:gd name="connsiteX44" fmla="*/ 6380766 w 7858436"/>
              <a:gd name="connsiteY44" fmla="*/ 1034337 h 2343758"/>
              <a:gd name="connsiteX45" fmla="*/ 6402711 w 7858436"/>
              <a:gd name="connsiteY45" fmla="*/ 931924 h 2343758"/>
              <a:gd name="connsiteX46" fmla="*/ 6483178 w 7858436"/>
              <a:gd name="connsiteY46" fmla="*/ 888033 h 2343758"/>
              <a:gd name="connsiteX47" fmla="*/ 6614852 w 7858436"/>
              <a:gd name="connsiteY47" fmla="*/ 866087 h 2343758"/>
              <a:gd name="connsiteX48" fmla="*/ 6746526 w 7858436"/>
              <a:gd name="connsiteY48" fmla="*/ 931924 h 2343758"/>
              <a:gd name="connsiteX49" fmla="*/ 6885514 w 7858436"/>
              <a:gd name="connsiteY49" fmla="*/ 939239 h 2343758"/>
              <a:gd name="connsiteX50" fmla="*/ 7061079 w 7858436"/>
              <a:gd name="connsiteY50" fmla="*/ 866087 h 2343758"/>
              <a:gd name="connsiteX51" fmla="*/ 7229329 w 7858436"/>
              <a:gd name="connsiteY51" fmla="*/ 756359 h 2343758"/>
              <a:gd name="connsiteX52" fmla="*/ 7375633 w 7858436"/>
              <a:gd name="connsiteY52" fmla="*/ 705153 h 2343758"/>
              <a:gd name="connsiteX53" fmla="*/ 7558513 w 7858436"/>
              <a:gd name="connsiteY53" fmla="*/ 683207 h 2343758"/>
              <a:gd name="connsiteX54" fmla="*/ 7777969 w 7858436"/>
              <a:gd name="connsiteY54" fmla="*/ 602740 h 2343758"/>
              <a:gd name="connsiteX55" fmla="*/ 7843806 w 7858436"/>
              <a:gd name="connsiteY55" fmla="*/ 507643 h 2343758"/>
              <a:gd name="connsiteX56" fmla="*/ 7858436 w 7858436"/>
              <a:gd name="connsiteY56" fmla="*/ 405230 h 2343758"/>
              <a:gd name="connsiteX57" fmla="*/ 7742866 w 7858436"/>
              <a:gd name="connsiteY5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162078 w 7858436"/>
              <a:gd name="connsiteY9" fmla="*/ 2102356 h 2343758"/>
              <a:gd name="connsiteX10" fmla="*/ 3293751 w 7858436"/>
              <a:gd name="connsiteY10" fmla="*/ 2073095 h 2343758"/>
              <a:gd name="connsiteX11" fmla="*/ 3410794 w 7858436"/>
              <a:gd name="connsiteY11" fmla="*/ 2036519 h 2343758"/>
              <a:gd name="connsiteX12" fmla="*/ 3513207 w 7858436"/>
              <a:gd name="connsiteY12" fmla="*/ 2007259 h 2343758"/>
              <a:gd name="connsiteX13" fmla="*/ 3608305 w 7858436"/>
              <a:gd name="connsiteY13" fmla="*/ 2080411 h 2343758"/>
              <a:gd name="connsiteX14" fmla="*/ 3688772 w 7858436"/>
              <a:gd name="connsiteY14" fmla="*/ 2204769 h 2343758"/>
              <a:gd name="connsiteX15" fmla="*/ 3739978 w 7858436"/>
              <a:gd name="connsiteY15" fmla="*/ 2299867 h 2343758"/>
              <a:gd name="connsiteX16" fmla="*/ 3791185 w 7858436"/>
              <a:gd name="connsiteY16" fmla="*/ 2329127 h 2343758"/>
              <a:gd name="connsiteX17" fmla="*/ 3908228 w 7858436"/>
              <a:gd name="connsiteY17" fmla="*/ 2343758 h 2343758"/>
              <a:gd name="connsiteX18" fmla="*/ 4017956 w 7858436"/>
              <a:gd name="connsiteY18" fmla="*/ 2343758 h 2343758"/>
              <a:gd name="connsiteX19" fmla="*/ 4134999 w 7858436"/>
              <a:gd name="connsiteY19" fmla="*/ 2307182 h 2343758"/>
              <a:gd name="connsiteX20" fmla="*/ 4259358 w 7858436"/>
              <a:gd name="connsiteY20" fmla="*/ 2219399 h 2343758"/>
              <a:gd name="connsiteX21" fmla="*/ 4383716 w 7858436"/>
              <a:gd name="connsiteY21" fmla="*/ 2138932 h 2343758"/>
              <a:gd name="connsiteX22" fmla="*/ 4486129 w 7858436"/>
              <a:gd name="connsiteY22" fmla="*/ 2080411 h 2343758"/>
              <a:gd name="connsiteX23" fmla="*/ 4610487 w 7858436"/>
              <a:gd name="connsiteY23" fmla="*/ 2073095 h 2343758"/>
              <a:gd name="connsiteX24" fmla="*/ 4720215 w 7858436"/>
              <a:gd name="connsiteY24" fmla="*/ 2095041 h 2343758"/>
              <a:gd name="connsiteX25" fmla="*/ 4807998 w 7858436"/>
              <a:gd name="connsiteY25" fmla="*/ 2095041 h 2343758"/>
              <a:gd name="connsiteX26" fmla="*/ 4873834 w 7858436"/>
              <a:gd name="connsiteY26" fmla="*/ 2036519 h 2343758"/>
              <a:gd name="connsiteX27" fmla="*/ 4939671 w 7858436"/>
              <a:gd name="connsiteY27" fmla="*/ 1897531 h 2343758"/>
              <a:gd name="connsiteX28" fmla="*/ 4961617 w 7858436"/>
              <a:gd name="connsiteY28" fmla="*/ 1824379 h 2343758"/>
              <a:gd name="connsiteX29" fmla="*/ 5020138 w 7858436"/>
              <a:gd name="connsiteY29" fmla="*/ 1743911 h 2343758"/>
              <a:gd name="connsiteX30" fmla="*/ 5100606 w 7858436"/>
              <a:gd name="connsiteY30" fmla="*/ 1692705 h 2343758"/>
              <a:gd name="connsiteX31" fmla="*/ 5210334 w 7858436"/>
              <a:gd name="connsiteY31" fmla="*/ 1641499 h 2343758"/>
              <a:gd name="connsiteX32" fmla="*/ 5327377 w 7858436"/>
              <a:gd name="connsiteY32" fmla="*/ 1626868 h 2343758"/>
              <a:gd name="connsiteX33" fmla="*/ 5393214 w 7858436"/>
              <a:gd name="connsiteY33" fmla="*/ 1568347 h 2343758"/>
              <a:gd name="connsiteX34" fmla="*/ 5466366 w 7858436"/>
              <a:gd name="connsiteY34" fmla="*/ 1429358 h 2343758"/>
              <a:gd name="connsiteX35" fmla="*/ 5502942 w 7858436"/>
              <a:gd name="connsiteY35" fmla="*/ 1231847 h 2343758"/>
              <a:gd name="connsiteX36" fmla="*/ 5561463 w 7858436"/>
              <a:gd name="connsiteY36" fmla="*/ 1100174 h 2343758"/>
              <a:gd name="connsiteX37" fmla="*/ 5678506 w 7858436"/>
              <a:gd name="connsiteY37" fmla="*/ 1034337 h 2343758"/>
              <a:gd name="connsiteX38" fmla="*/ 5817495 w 7858436"/>
              <a:gd name="connsiteY38" fmla="*/ 1063598 h 2343758"/>
              <a:gd name="connsiteX39" fmla="*/ 5978430 w 7858436"/>
              <a:gd name="connsiteY39" fmla="*/ 1136750 h 2343758"/>
              <a:gd name="connsiteX40" fmla="*/ 6132049 w 7858436"/>
              <a:gd name="connsiteY40" fmla="*/ 1180641 h 2343758"/>
              <a:gd name="connsiteX41" fmla="*/ 6219831 w 7858436"/>
              <a:gd name="connsiteY41" fmla="*/ 1195271 h 2343758"/>
              <a:gd name="connsiteX42" fmla="*/ 6314929 w 7858436"/>
              <a:gd name="connsiteY42" fmla="*/ 1151380 h 2343758"/>
              <a:gd name="connsiteX43" fmla="*/ 6380766 w 7858436"/>
              <a:gd name="connsiteY43" fmla="*/ 1034337 h 2343758"/>
              <a:gd name="connsiteX44" fmla="*/ 6402711 w 7858436"/>
              <a:gd name="connsiteY44" fmla="*/ 931924 h 2343758"/>
              <a:gd name="connsiteX45" fmla="*/ 6483178 w 7858436"/>
              <a:gd name="connsiteY45" fmla="*/ 888033 h 2343758"/>
              <a:gd name="connsiteX46" fmla="*/ 6614852 w 7858436"/>
              <a:gd name="connsiteY46" fmla="*/ 866087 h 2343758"/>
              <a:gd name="connsiteX47" fmla="*/ 6746526 w 7858436"/>
              <a:gd name="connsiteY47" fmla="*/ 931924 h 2343758"/>
              <a:gd name="connsiteX48" fmla="*/ 6885514 w 7858436"/>
              <a:gd name="connsiteY48" fmla="*/ 939239 h 2343758"/>
              <a:gd name="connsiteX49" fmla="*/ 7061079 w 7858436"/>
              <a:gd name="connsiteY49" fmla="*/ 866087 h 2343758"/>
              <a:gd name="connsiteX50" fmla="*/ 7229329 w 7858436"/>
              <a:gd name="connsiteY50" fmla="*/ 756359 h 2343758"/>
              <a:gd name="connsiteX51" fmla="*/ 7375633 w 7858436"/>
              <a:gd name="connsiteY51" fmla="*/ 705153 h 2343758"/>
              <a:gd name="connsiteX52" fmla="*/ 7558513 w 7858436"/>
              <a:gd name="connsiteY52" fmla="*/ 683207 h 2343758"/>
              <a:gd name="connsiteX53" fmla="*/ 7777969 w 7858436"/>
              <a:gd name="connsiteY53" fmla="*/ 602740 h 2343758"/>
              <a:gd name="connsiteX54" fmla="*/ 7843806 w 7858436"/>
              <a:gd name="connsiteY54" fmla="*/ 507643 h 2343758"/>
              <a:gd name="connsiteX55" fmla="*/ 7858436 w 7858436"/>
              <a:gd name="connsiteY55" fmla="*/ 405230 h 2343758"/>
              <a:gd name="connsiteX56" fmla="*/ 7742866 w 7858436"/>
              <a:gd name="connsiteY5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293751 w 7858436"/>
              <a:gd name="connsiteY9" fmla="*/ 2073095 h 2343758"/>
              <a:gd name="connsiteX10" fmla="*/ 3410794 w 7858436"/>
              <a:gd name="connsiteY10" fmla="*/ 2036519 h 2343758"/>
              <a:gd name="connsiteX11" fmla="*/ 3513207 w 7858436"/>
              <a:gd name="connsiteY11" fmla="*/ 2007259 h 2343758"/>
              <a:gd name="connsiteX12" fmla="*/ 3608305 w 7858436"/>
              <a:gd name="connsiteY12" fmla="*/ 2080411 h 2343758"/>
              <a:gd name="connsiteX13" fmla="*/ 3688772 w 7858436"/>
              <a:gd name="connsiteY13" fmla="*/ 2204769 h 2343758"/>
              <a:gd name="connsiteX14" fmla="*/ 3739978 w 7858436"/>
              <a:gd name="connsiteY14" fmla="*/ 2299867 h 2343758"/>
              <a:gd name="connsiteX15" fmla="*/ 3791185 w 7858436"/>
              <a:gd name="connsiteY15" fmla="*/ 2329127 h 2343758"/>
              <a:gd name="connsiteX16" fmla="*/ 3908228 w 7858436"/>
              <a:gd name="connsiteY16" fmla="*/ 2343758 h 2343758"/>
              <a:gd name="connsiteX17" fmla="*/ 4017956 w 7858436"/>
              <a:gd name="connsiteY17" fmla="*/ 2343758 h 2343758"/>
              <a:gd name="connsiteX18" fmla="*/ 4134999 w 7858436"/>
              <a:gd name="connsiteY18" fmla="*/ 2307182 h 2343758"/>
              <a:gd name="connsiteX19" fmla="*/ 4259358 w 7858436"/>
              <a:gd name="connsiteY19" fmla="*/ 2219399 h 2343758"/>
              <a:gd name="connsiteX20" fmla="*/ 4383716 w 7858436"/>
              <a:gd name="connsiteY20" fmla="*/ 2138932 h 2343758"/>
              <a:gd name="connsiteX21" fmla="*/ 4486129 w 7858436"/>
              <a:gd name="connsiteY21" fmla="*/ 2080411 h 2343758"/>
              <a:gd name="connsiteX22" fmla="*/ 4610487 w 7858436"/>
              <a:gd name="connsiteY22" fmla="*/ 2073095 h 2343758"/>
              <a:gd name="connsiteX23" fmla="*/ 4720215 w 7858436"/>
              <a:gd name="connsiteY23" fmla="*/ 2095041 h 2343758"/>
              <a:gd name="connsiteX24" fmla="*/ 4807998 w 7858436"/>
              <a:gd name="connsiteY24" fmla="*/ 2095041 h 2343758"/>
              <a:gd name="connsiteX25" fmla="*/ 4873834 w 7858436"/>
              <a:gd name="connsiteY25" fmla="*/ 2036519 h 2343758"/>
              <a:gd name="connsiteX26" fmla="*/ 4939671 w 7858436"/>
              <a:gd name="connsiteY26" fmla="*/ 1897531 h 2343758"/>
              <a:gd name="connsiteX27" fmla="*/ 4961617 w 7858436"/>
              <a:gd name="connsiteY27" fmla="*/ 1824379 h 2343758"/>
              <a:gd name="connsiteX28" fmla="*/ 5020138 w 7858436"/>
              <a:gd name="connsiteY28" fmla="*/ 1743911 h 2343758"/>
              <a:gd name="connsiteX29" fmla="*/ 5100606 w 7858436"/>
              <a:gd name="connsiteY29" fmla="*/ 1692705 h 2343758"/>
              <a:gd name="connsiteX30" fmla="*/ 5210334 w 7858436"/>
              <a:gd name="connsiteY30" fmla="*/ 1641499 h 2343758"/>
              <a:gd name="connsiteX31" fmla="*/ 5327377 w 7858436"/>
              <a:gd name="connsiteY31" fmla="*/ 1626868 h 2343758"/>
              <a:gd name="connsiteX32" fmla="*/ 5393214 w 7858436"/>
              <a:gd name="connsiteY32" fmla="*/ 1568347 h 2343758"/>
              <a:gd name="connsiteX33" fmla="*/ 5466366 w 7858436"/>
              <a:gd name="connsiteY33" fmla="*/ 1429358 h 2343758"/>
              <a:gd name="connsiteX34" fmla="*/ 5502942 w 7858436"/>
              <a:gd name="connsiteY34" fmla="*/ 1231847 h 2343758"/>
              <a:gd name="connsiteX35" fmla="*/ 5561463 w 7858436"/>
              <a:gd name="connsiteY35" fmla="*/ 1100174 h 2343758"/>
              <a:gd name="connsiteX36" fmla="*/ 5678506 w 7858436"/>
              <a:gd name="connsiteY36" fmla="*/ 1034337 h 2343758"/>
              <a:gd name="connsiteX37" fmla="*/ 5817495 w 7858436"/>
              <a:gd name="connsiteY37" fmla="*/ 1063598 h 2343758"/>
              <a:gd name="connsiteX38" fmla="*/ 5978430 w 7858436"/>
              <a:gd name="connsiteY38" fmla="*/ 1136750 h 2343758"/>
              <a:gd name="connsiteX39" fmla="*/ 6132049 w 7858436"/>
              <a:gd name="connsiteY39" fmla="*/ 1180641 h 2343758"/>
              <a:gd name="connsiteX40" fmla="*/ 6219831 w 7858436"/>
              <a:gd name="connsiteY40" fmla="*/ 1195271 h 2343758"/>
              <a:gd name="connsiteX41" fmla="*/ 6314929 w 7858436"/>
              <a:gd name="connsiteY41" fmla="*/ 1151380 h 2343758"/>
              <a:gd name="connsiteX42" fmla="*/ 6380766 w 7858436"/>
              <a:gd name="connsiteY42" fmla="*/ 1034337 h 2343758"/>
              <a:gd name="connsiteX43" fmla="*/ 6402711 w 7858436"/>
              <a:gd name="connsiteY43" fmla="*/ 931924 h 2343758"/>
              <a:gd name="connsiteX44" fmla="*/ 6483178 w 7858436"/>
              <a:gd name="connsiteY44" fmla="*/ 888033 h 2343758"/>
              <a:gd name="connsiteX45" fmla="*/ 6614852 w 7858436"/>
              <a:gd name="connsiteY45" fmla="*/ 866087 h 2343758"/>
              <a:gd name="connsiteX46" fmla="*/ 6746526 w 7858436"/>
              <a:gd name="connsiteY46" fmla="*/ 931924 h 2343758"/>
              <a:gd name="connsiteX47" fmla="*/ 6885514 w 7858436"/>
              <a:gd name="connsiteY47" fmla="*/ 939239 h 2343758"/>
              <a:gd name="connsiteX48" fmla="*/ 7061079 w 7858436"/>
              <a:gd name="connsiteY48" fmla="*/ 866087 h 2343758"/>
              <a:gd name="connsiteX49" fmla="*/ 7229329 w 7858436"/>
              <a:gd name="connsiteY49" fmla="*/ 756359 h 2343758"/>
              <a:gd name="connsiteX50" fmla="*/ 7375633 w 7858436"/>
              <a:gd name="connsiteY50" fmla="*/ 705153 h 2343758"/>
              <a:gd name="connsiteX51" fmla="*/ 7558513 w 7858436"/>
              <a:gd name="connsiteY51" fmla="*/ 683207 h 2343758"/>
              <a:gd name="connsiteX52" fmla="*/ 7777969 w 7858436"/>
              <a:gd name="connsiteY52" fmla="*/ 602740 h 2343758"/>
              <a:gd name="connsiteX53" fmla="*/ 7843806 w 7858436"/>
              <a:gd name="connsiteY53" fmla="*/ 507643 h 2343758"/>
              <a:gd name="connsiteX54" fmla="*/ 7858436 w 7858436"/>
              <a:gd name="connsiteY54" fmla="*/ 405230 h 2343758"/>
              <a:gd name="connsiteX55" fmla="*/ 7742866 w 7858436"/>
              <a:gd name="connsiteY5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410794 w 7858436"/>
              <a:gd name="connsiteY9" fmla="*/ 2036519 h 2343758"/>
              <a:gd name="connsiteX10" fmla="*/ 3513207 w 7858436"/>
              <a:gd name="connsiteY10" fmla="*/ 2007259 h 2343758"/>
              <a:gd name="connsiteX11" fmla="*/ 3608305 w 7858436"/>
              <a:gd name="connsiteY11" fmla="*/ 2080411 h 2343758"/>
              <a:gd name="connsiteX12" fmla="*/ 3688772 w 7858436"/>
              <a:gd name="connsiteY12" fmla="*/ 2204769 h 2343758"/>
              <a:gd name="connsiteX13" fmla="*/ 3739978 w 7858436"/>
              <a:gd name="connsiteY13" fmla="*/ 2299867 h 2343758"/>
              <a:gd name="connsiteX14" fmla="*/ 3791185 w 7858436"/>
              <a:gd name="connsiteY14" fmla="*/ 2329127 h 2343758"/>
              <a:gd name="connsiteX15" fmla="*/ 3908228 w 7858436"/>
              <a:gd name="connsiteY15" fmla="*/ 2343758 h 2343758"/>
              <a:gd name="connsiteX16" fmla="*/ 4017956 w 7858436"/>
              <a:gd name="connsiteY16" fmla="*/ 2343758 h 2343758"/>
              <a:gd name="connsiteX17" fmla="*/ 4134999 w 7858436"/>
              <a:gd name="connsiteY17" fmla="*/ 2307182 h 2343758"/>
              <a:gd name="connsiteX18" fmla="*/ 4259358 w 7858436"/>
              <a:gd name="connsiteY18" fmla="*/ 2219399 h 2343758"/>
              <a:gd name="connsiteX19" fmla="*/ 4383716 w 7858436"/>
              <a:gd name="connsiteY19" fmla="*/ 2138932 h 2343758"/>
              <a:gd name="connsiteX20" fmla="*/ 4486129 w 7858436"/>
              <a:gd name="connsiteY20" fmla="*/ 2080411 h 2343758"/>
              <a:gd name="connsiteX21" fmla="*/ 4610487 w 7858436"/>
              <a:gd name="connsiteY21" fmla="*/ 2073095 h 2343758"/>
              <a:gd name="connsiteX22" fmla="*/ 4720215 w 7858436"/>
              <a:gd name="connsiteY22" fmla="*/ 2095041 h 2343758"/>
              <a:gd name="connsiteX23" fmla="*/ 4807998 w 7858436"/>
              <a:gd name="connsiteY23" fmla="*/ 2095041 h 2343758"/>
              <a:gd name="connsiteX24" fmla="*/ 4873834 w 7858436"/>
              <a:gd name="connsiteY24" fmla="*/ 2036519 h 2343758"/>
              <a:gd name="connsiteX25" fmla="*/ 4939671 w 7858436"/>
              <a:gd name="connsiteY25" fmla="*/ 1897531 h 2343758"/>
              <a:gd name="connsiteX26" fmla="*/ 4961617 w 7858436"/>
              <a:gd name="connsiteY26" fmla="*/ 1824379 h 2343758"/>
              <a:gd name="connsiteX27" fmla="*/ 5020138 w 7858436"/>
              <a:gd name="connsiteY27" fmla="*/ 1743911 h 2343758"/>
              <a:gd name="connsiteX28" fmla="*/ 5100606 w 7858436"/>
              <a:gd name="connsiteY28" fmla="*/ 1692705 h 2343758"/>
              <a:gd name="connsiteX29" fmla="*/ 5210334 w 7858436"/>
              <a:gd name="connsiteY29" fmla="*/ 1641499 h 2343758"/>
              <a:gd name="connsiteX30" fmla="*/ 5327377 w 7858436"/>
              <a:gd name="connsiteY30" fmla="*/ 1626868 h 2343758"/>
              <a:gd name="connsiteX31" fmla="*/ 5393214 w 7858436"/>
              <a:gd name="connsiteY31" fmla="*/ 1568347 h 2343758"/>
              <a:gd name="connsiteX32" fmla="*/ 5466366 w 7858436"/>
              <a:gd name="connsiteY32" fmla="*/ 1429358 h 2343758"/>
              <a:gd name="connsiteX33" fmla="*/ 5502942 w 7858436"/>
              <a:gd name="connsiteY33" fmla="*/ 1231847 h 2343758"/>
              <a:gd name="connsiteX34" fmla="*/ 5561463 w 7858436"/>
              <a:gd name="connsiteY34" fmla="*/ 1100174 h 2343758"/>
              <a:gd name="connsiteX35" fmla="*/ 5678506 w 7858436"/>
              <a:gd name="connsiteY35" fmla="*/ 1034337 h 2343758"/>
              <a:gd name="connsiteX36" fmla="*/ 5817495 w 7858436"/>
              <a:gd name="connsiteY36" fmla="*/ 1063598 h 2343758"/>
              <a:gd name="connsiteX37" fmla="*/ 5978430 w 7858436"/>
              <a:gd name="connsiteY37" fmla="*/ 1136750 h 2343758"/>
              <a:gd name="connsiteX38" fmla="*/ 6132049 w 7858436"/>
              <a:gd name="connsiteY38" fmla="*/ 1180641 h 2343758"/>
              <a:gd name="connsiteX39" fmla="*/ 6219831 w 7858436"/>
              <a:gd name="connsiteY39" fmla="*/ 1195271 h 2343758"/>
              <a:gd name="connsiteX40" fmla="*/ 6314929 w 7858436"/>
              <a:gd name="connsiteY40" fmla="*/ 1151380 h 2343758"/>
              <a:gd name="connsiteX41" fmla="*/ 6380766 w 7858436"/>
              <a:gd name="connsiteY41" fmla="*/ 1034337 h 2343758"/>
              <a:gd name="connsiteX42" fmla="*/ 6402711 w 7858436"/>
              <a:gd name="connsiteY42" fmla="*/ 931924 h 2343758"/>
              <a:gd name="connsiteX43" fmla="*/ 6483178 w 7858436"/>
              <a:gd name="connsiteY43" fmla="*/ 888033 h 2343758"/>
              <a:gd name="connsiteX44" fmla="*/ 6614852 w 7858436"/>
              <a:gd name="connsiteY44" fmla="*/ 866087 h 2343758"/>
              <a:gd name="connsiteX45" fmla="*/ 6746526 w 7858436"/>
              <a:gd name="connsiteY45" fmla="*/ 931924 h 2343758"/>
              <a:gd name="connsiteX46" fmla="*/ 6885514 w 7858436"/>
              <a:gd name="connsiteY46" fmla="*/ 939239 h 2343758"/>
              <a:gd name="connsiteX47" fmla="*/ 7061079 w 7858436"/>
              <a:gd name="connsiteY47" fmla="*/ 866087 h 2343758"/>
              <a:gd name="connsiteX48" fmla="*/ 7229329 w 7858436"/>
              <a:gd name="connsiteY48" fmla="*/ 756359 h 2343758"/>
              <a:gd name="connsiteX49" fmla="*/ 7375633 w 7858436"/>
              <a:gd name="connsiteY49" fmla="*/ 705153 h 2343758"/>
              <a:gd name="connsiteX50" fmla="*/ 7558513 w 7858436"/>
              <a:gd name="connsiteY50" fmla="*/ 683207 h 2343758"/>
              <a:gd name="connsiteX51" fmla="*/ 7777969 w 7858436"/>
              <a:gd name="connsiteY51" fmla="*/ 602740 h 2343758"/>
              <a:gd name="connsiteX52" fmla="*/ 7843806 w 7858436"/>
              <a:gd name="connsiteY52" fmla="*/ 507643 h 2343758"/>
              <a:gd name="connsiteX53" fmla="*/ 7858436 w 7858436"/>
              <a:gd name="connsiteY53" fmla="*/ 405230 h 2343758"/>
              <a:gd name="connsiteX54" fmla="*/ 7742866 w 7858436"/>
              <a:gd name="connsiteY5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513207 w 7858436"/>
              <a:gd name="connsiteY9" fmla="*/ 2007259 h 2343758"/>
              <a:gd name="connsiteX10" fmla="*/ 3608305 w 7858436"/>
              <a:gd name="connsiteY10" fmla="*/ 2080411 h 2343758"/>
              <a:gd name="connsiteX11" fmla="*/ 3688772 w 7858436"/>
              <a:gd name="connsiteY11" fmla="*/ 2204769 h 2343758"/>
              <a:gd name="connsiteX12" fmla="*/ 3739978 w 7858436"/>
              <a:gd name="connsiteY12" fmla="*/ 2299867 h 2343758"/>
              <a:gd name="connsiteX13" fmla="*/ 3791185 w 7858436"/>
              <a:gd name="connsiteY13" fmla="*/ 2329127 h 2343758"/>
              <a:gd name="connsiteX14" fmla="*/ 3908228 w 7858436"/>
              <a:gd name="connsiteY14" fmla="*/ 2343758 h 2343758"/>
              <a:gd name="connsiteX15" fmla="*/ 4017956 w 7858436"/>
              <a:gd name="connsiteY15" fmla="*/ 2343758 h 2343758"/>
              <a:gd name="connsiteX16" fmla="*/ 4134999 w 7858436"/>
              <a:gd name="connsiteY16" fmla="*/ 2307182 h 2343758"/>
              <a:gd name="connsiteX17" fmla="*/ 4259358 w 7858436"/>
              <a:gd name="connsiteY17" fmla="*/ 2219399 h 2343758"/>
              <a:gd name="connsiteX18" fmla="*/ 4383716 w 7858436"/>
              <a:gd name="connsiteY18" fmla="*/ 2138932 h 2343758"/>
              <a:gd name="connsiteX19" fmla="*/ 4486129 w 7858436"/>
              <a:gd name="connsiteY19" fmla="*/ 2080411 h 2343758"/>
              <a:gd name="connsiteX20" fmla="*/ 4610487 w 7858436"/>
              <a:gd name="connsiteY20" fmla="*/ 2073095 h 2343758"/>
              <a:gd name="connsiteX21" fmla="*/ 4720215 w 7858436"/>
              <a:gd name="connsiteY21" fmla="*/ 2095041 h 2343758"/>
              <a:gd name="connsiteX22" fmla="*/ 4807998 w 7858436"/>
              <a:gd name="connsiteY22" fmla="*/ 2095041 h 2343758"/>
              <a:gd name="connsiteX23" fmla="*/ 4873834 w 7858436"/>
              <a:gd name="connsiteY23" fmla="*/ 2036519 h 2343758"/>
              <a:gd name="connsiteX24" fmla="*/ 4939671 w 7858436"/>
              <a:gd name="connsiteY24" fmla="*/ 1897531 h 2343758"/>
              <a:gd name="connsiteX25" fmla="*/ 4961617 w 7858436"/>
              <a:gd name="connsiteY25" fmla="*/ 1824379 h 2343758"/>
              <a:gd name="connsiteX26" fmla="*/ 5020138 w 7858436"/>
              <a:gd name="connsiteY26" fmla="*/ 1743911 h 2343758"/>
              <a:gd name="connsiteX27" fmla="*/ 5100606 w 7858436"/>
              <a:gd name="connsiteY27" fmla="*/ 1692705 h 2343758"/>
              <a:gd name="connsiteX28" fmla="*/ 5210334 w 7858436"/>
              <a:gd name="connsiteY28" fmla="*/ 1641499 h 2343758"/>
              <a:gd name="connsiteX29" fmla="*/ 5327377 w 7858436"/>
              <a:gd name="connsiteY29" fmla="*/ 1626868 h 2343758"/>
              <a:gd name="connsiteX30" fmla="*/ 5393214 w 7858436"/>
              <a:gd name="connsiteY30" fmla="*/ 1568347 h 2343758"/>
              <a:gd name="connsiteX31" fmla="*/ 5466366 w 7858436"/>
              <a:gd name="connsiteY31" fmla="*/ 1429358 h 2343758"/>
              <a:gd name="connsiteX32" fmla="*/ 5502942 w 7858436"/>
              <a:gd name="connsiteY32" fmla="*/ 1231847 h 2343758"/>
              <a:gd name="connsiteX33" fmla="*/ 5561463 w 7858436"/>
              <a:gd name="connsiteY33" fmla="*/ 1100174 h 2343758"/>
              <a:gd name="connsiteX34" fmla="*/ 5678506 w 7858436"/>
              <a:gd name="connsiteY34" fmla="*/ 1034337 h 2343758"/>
              <a:gd name="connsiteX35" fmla="*/ 5817495 w 7858436"/>
              <a:gd name="connsiteY35" fmla="*/ 1063598 h 2343758"/>
              <a:gd name="connsiteX36" fmla="*/ 5978430 w 7858436"/>
              <a:gd name="connsiteY36" fmla="*/ 1136750 h 2343758"/>
              <a:gd name="connsiteX37" fmla="*/ 6132049 w 7858436"/>
              <a:gd name="connsiteY37" fmla="*/ 1180641 h 2343758"/>
              <a:gd name="connsiteX38" fmla="*/ 6219831 w 7858436"/>
              <a:gd name="connsiteY38" fmla="*/ 1195271 h 2343758"/>
              <a:gd name="connsiteX39" fmla="*/ 6314929 w 7858436"/>
              <a:gd name="connsiteY39" fmla="*/ 1151380 h 2343758"/>
              <a:gd name="connsiteX40" fmla="*/ 6380766 w 7858436"/>
              <a:gd name="connsiteY40" fmla="*/ 1034337 h 2343758"/>
              <a:gd name="connsiteX41" fmla="*/ 6402711 w 7858436"/>
              <a:gd name="connsiteY41" fmla="*/ 931924 h 2343758"/>
              <a:gd name="connsiteX42" fmla="*/ 6483178 w 7858436"/>
              <a:gd name="connsiteY42" fmla="*/ 888033 h 2343758"/>
              <a:gd name="connsiteX43" fmla="*/ 6614852 w 7858436"/>
              <a:gd name="connsiteY43" fmla="*/ 866087 h 2343758"/>
              <a:gd name="connsiteX44" fmla="*/ 6746526 w 7858436"/>
              <a:gd name="connsiteY44" fmla="*/ 931924 h 2343758"/>
              <a:gd name="connsiteX45" fmla="*/ 6885514 w 7858436"/>
              <a:gd name="connsiteY45" fmla="*/ 939239 h 2343758"/>
              <a:gd name="connsiteX46" fmla="*/ 7061079 w 7858436"/>
              <a:gd name="connsiteY46" fmla="*/ 866087 h 2343758"/>
              <a:gd name="connsiteX47" fmla="*/ 7229329 w 7858436"/>
              <a:gd name="connsiteY47" fmla="*/ 756359 h 2343758"/>
              <a:gd name="connsiteX48" fmla="*/ 7375633 w 7858436"/>
              <a:gd name="connsiteY48" fmla="*/ 705153 h 2343758"/>
              <a:gd name="connsiteX49" fmla="*/ 7558513 w 7858436"/>
              <a:gd name="connsiteY49" fmla="*/ 683207 h 2343758"/>
              <a:gd name="connsiteX50" fmla="*/ 7777969 w 7858436"/>
              <a:gd name="connsiteY50" fmla="*/ 602740 h 2343758"/>
              <a:gd name="connsiteX51" fmla="*/ 7843806 w 7858436"/>
              <a:gd name="connsiteY51" fmla="*/ 507643 h 2343758"/>
              <a:gd name="connsiteX52" fmla="*/ 7858436 w 7858436"/>
              <a:gd name="connsiteY52" fmla="*/ 405230 h 2343758"/>
              <a:gd name="connsiteX53" fmla="*/ 7742866 w 7858436"/>
              <a:gd name="connsiteY5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608305 w 7858436"/>
              <a:gd name="connsiteY9" fmla="*/ 2080411 h 2343758"/>
              <a:gd name="connsiteX10" fmla="*/ 3688772 w 7858436"/>
              <a:gd name="connsiteY10" fmla="*/ 2204769 h 2343758"/>
              <a:gd name="connsiteX11" fmla="*/ 3739978 w 7858436"/>
              <a:gd name="connsiteY11" fmla="*/ 2299867 h 2343758"/>
              <a:gd name="connsiteX12" fmla="*/ 3791185 w 7858436"/>
              <a:gd name="connsiteY12" fmla="*/ 2329127 h 2343758"/>
              <a:gd name="connsiteX13" fmla="*/ 3908228 w 7858436"/>
              <a:gd name="connsiteY13" fmla="*/ 2343758 h 2343758"/>
              <a:gd name="connsiteX14" fmla="*/ 4017956 w 7858436"/>
              <a:gd name="connsiteY14" fmla="*/ 2343758 h 2343758"/>
              <a:gd name="connsiteX15" fmla="*/ 4134999 w 7858436"/>
              <a:gd name="connsiteY15" fmla="*/ 2307182 h 2343758"/>
              <a:gd name="connsiteX16" fmla="*/ 4259358 w 7858436"/>
              <a:gd name="connsiteY16" fmla="*/ 2219399 h 2343758"/>
              <a:gd name="connsiteX17" fmla="*/ 4383716 w 7858436"/>
              <a:gd name="connsiteY17" fmla="*/ 2138932 h 2343758"/>
              <a:gd name="connsiteX18" fmla="*/ 4486129 w 7858436"/>
              <a:gd name="connsiteY18" fmla="*/ 2080411 h 2343758"/>
              <a:gd name="connsiteX19" fmla="*/ 4610487 w 7858436"/>
              <a:gd name="connsiteY19" fmla="*/ 2073095 h 2343758"/>
              <a:gd name="connsiteX20" fmla="*/ 4720215 w 7858436"/>
              <a:gd name="connsiteY20" fmla="*/ 2095041 h 2343758"/>
              <a:gd name="connsiteX21" fmla="*/ 4807998 w 7858436"/>
              <a:gd name="connsiteY21" fmla="*/ 2095041 h 2343758"/>
              <a:gd name="connsiteX22" fmla="*/ 4873834 w 7858436"/>
              <a:gd name="connsiteY22" fmla="*/ 2036519 h 2343758"/>
              <a:gd name="connsiteX23" fmla="*/ 4939671 w 7858436"/>
              <a:gd name="connsiteY23" fmla="*/ 1897531 h 2343758"/>
              <a:gd name="connsiteX24" fmla="*/ 4961617 w 7858436"/>
              <a:gd name="connsiteY24" fmla="*/ 1824379 h 2343758"/>
              <a:gd name="connsiteX25" fmla="*/ 5020138 w 7858436"/>
              <a:gd name="connsiteY25" fmla="*/ 1743911 h 2343758"/>
              <a:gd name="connsiteX26" fmla="*/ 5100606 w 7858436"/>
              <a:gd name="connsiteY26" fmla="*/ 1692705 h 2343758"/>
              <a:gd name="connsiteX27" fmla="*/ 5210334 w 7858436"/>
              <a:gd name="connsiteY27" fmla="*/ 1641499 h 2343758"/>
              <a:gd name="connsiteX28" fmla="*/ 5327377 w 7858436"/>
              <a:gd name="connsiteY28" fmla="*/ 1626868 h 2343758"/>
              <a:gd name="connsiteX29" fmla="*/ 5393214 w 7858436"/>
              <a:gd name="connsiteY29" fmla="*/ 1568347 h 2343758"/>
              <a:gd name="connsiteX30" fmla="*/ 5466366 w 7858436"/>
              <a:gd name="connsiteY30" fmla="*/ 1429358 h 2343758"/>
              <a:gd name="connsiteX31" fmla="*/ 5502942 w 7858436"/>
              <a:gd name="connsiteY31" fmla="*/ 1231847 h 2343758"/>
              <a:gd name="connsiteX32" fmla="*/ 5561463 w 7858436"/>
              <a:gd name="connsiteY32" fmla="*/ 1100174 h 2343758"/>
              <a:gd name="connsiteX33" fmla="*/ 5678506 w 7858436"/>
              <a:gd name="connsiteY33" fmla="*/ 1034337 h 2343758"/>
              <a:gd name="connsiteX34" fmla="*/ 5817495 w 7858436"/>
              <a:gd name="connsiteY34" fmla="*/ 1063598 h 2343758"/>
              <a:gd name="connsiteX35" fmla="*/ 5978430 w 7858436"/>
              <a:gd name="connsiteY35" fmla="*/ 1136750 h 2343758"/>
              <a:gd name="connsiteX36" fmla="*/ 6132049 w 7858436"/>
              <a:gd name="connsiteY36" fmla="*/ 1180641 h 2343758"/>
              <a:gd name="connsiteX37" fmla="*/ 6219831 w 7858436"/>
              <a:gd name="connsiteY37" fmla="*/ 1195271 h 2343758"/>
              <a:gd name="connsiteX38" fmla="*/ 6314929 w 7858436"/>
              <a:gd name="connsiteY38" fmla="*/ 1151380 h 2343758"/>
              <a:gd name="connsiteX39" fmla="*/ 6380766 w 7858436"/>
              <a:gd name="connsiteY39" fmla="*/ 1034337 h 2343758"/>
              <a:gd name="connsiteX40" fmla="*/ 6402711 w 7858436"/>
              <a:gd name="connsiteY40" fmla="*/ 931924 h 2343758"/>
              <a:gd name="connsiteX41" fmla="*/ 6483178 w 7858436"/>
              <a:gd name="connsiteY41" fmla="*/ 888033 h 2343758"/>
              <a:gd name="connsiteX42" fmla="*/ 6614852 w 7858436"/>
              <a:gd name="connsiteY42" fmla="*/ 866087 h 2343758"/>
              <a:gd name="connsiteX43" fmla="*/ 6746526 w 7858436"/>
              <a:gd name="connsiteY43" fmla="*/ 931924 h 2343758"/>
              <a:gd name="connsiteX44" fmla="*/ 6885514 w 7858436"/>
              <a:gd name="connsiteY44" fmla="*/ 939239 h 2343758"/>
              <a:gd name="connsiteX45" fmla="*/ 7061079 w 7858436"/>
              <a:gd name="connsiteY45" fmla="*/ 866087 h 2343758"/>
              <a:gd name="connsiteX46" fmla="*/ 7229329 w 7858436"/>
              <a:gd name="connsiteY46" fmla="*/ 756359 h 2343758"/>
              <a:gd name="connsiteX47" fmla="*/ 7375633 w 7858436"/>
              <a:gd name="connsiteY47" fmla="*/ 705153 h 2343758"/>
              <a:gd name="connsiteX48" fmla="*/ 7558513 w 7858436"/>
              <a:gd name="connsiteY48" fmla="*/ 683207 h 2343758"/>
              <a:gd name="connsiteX49" fmla="*/ 7777969 w 7858436"/>
              <a:gd name="connsiteY49" fmla="*/ 602740 h 2343758"/>
              <a:gd name="connsiteX50" fmla="*/ 7843806 w 7858436"/>
              <a:gd name="connsiteY50" fmla="*/ 507643 h 2343758"/>
              <a:gd name="connsiteX51" fmla="*/ 7858436 w 7858436"/>
              <a:gd name="connsiteY51" fmla="*/ 405230 h 2343758"/>
              <a:gd name="connsiteX52" fmla="*/ 7742866 w 7858436"/>
              <a:gd name="connsiteY5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688772 w 7858436"/>
              <a:gd name="connsiteY9" fmla="*/ 2204769 h 2343758"/>
              <a:gd name="connsiteX10" fmla="*/ 3739978 w 7858436"/>
              <a:gd name="connsiteY10" fmla="*/ 2299867 h 2343758"/>
              <a:gd name="connsiteX11" fmla="*/ 3791185 w 7858436"/>
              <a:gd name="connsiteY11" fmla="*/ 2329127 h 2343758"/>
              <a:gd name="connsiteX12" fmla="*/ 3908228 w 7858436"/>
              <a:gd name="connsiteY12" fmla="*/ 2343758 h 2343758"/>
              <a:gd name="connsiteX13" fmla="*/ 4017956 w 7858436"/>
              <a:gd name="connsiteY13" fmla="*/ 2343758 h 2343758"/>
              <a:gd name="connsiteX14" fmla="*/ 4134999 w 7858436"/>
              <a:gd name="connsiteY14" fmla="*/ 2307182 h 2343758"/>
              <a:gd name="connsiteX15" fmla="*/ 4259358 w 7858436"/>
              <a:gd name="connsiteY15" fmla="*/ 2219399 h 2343758"/>
              <a:gd name="connsiteX16" fmla="*/ 4383716 w 7858436"/>
              <a:gd name="connsiteY16" fmla="*/ 2138932 h 2343758"/>
              <a:gd name="connsiteX17" fmla="*/ 4486129 w 7858436"/>
              <a:gd name="connsiteY17" fmla="*/ 2080411 h 2343758"/>
              <a:gd name="connsiteX18" fmla="*/ 4610487 w 7858436"/>
              <a:gd name="connsiteY18" fmla="*/ 2073095 h 2343758"/>
              <a:gd name="connsiteX19" fmla="*/ 4720215 w 7858436"/>
              <a:gd name="connsiteY19" fmla="*/ 2095041 h 2343758"/>
              <a:gd name="connsiteX20" fmla="*/ 4807998 w 7858436"/>
              <a:gd name="connsiteY20" fmla="*/ 2095041 h 2343758"/>
              <a:gd name="connsiteX21" fmla="*/ 4873834 w 7858436"/>
              <a:gd name="connsiteY21" fmla="*/ 2036519 h 2343758"/>
              <a:gd name="connsiteX22" fmla="*/ 4939671 w 7858436"/>
              <a:gd name="connsiteY22" fmla="*/ 1897531 h 2343758"/>
              <a:gd name="connsiteX23" fmla="*/ 4961617 w 7858436"/>
              <a:gd name="connsiteY23" fmla="*/ 1824379 h 2343758"/>
              <a:gd name="connsiteX24" fmla="*/ 5020138 w 7858436"/>
              <a:gd name="connsiteY24" fmla="*/ 1743911 h 2343758"/>
              <a:gd name="connsiteX25" fmla="*/ 5100606 w 7858436"/>
              <a:gd name="connsiteY25" fmla="*/ 1692705 h 2343758"/>
              <a:gd name="connsiteX26" fmla="*/ 5210334 w 7858436"/>
              <a:gd name="connsiteY26" fmla="*/ 1641499 h 2343758"/>
              <a:gd name="connsiteX27" fmla="*/ 5327377 w 7858436"/>
              <a:gd name="connsiteY27" fmla="*/ 1626868 h 2343758"/>
              <a:gd name="connsiteX28" fmla="*/ 5393214 w 7858436"/>
              <a:gd name="connsiteY28" fmla="*/ 1568347 h 2343758"/>
              <a:gd name="connsiteX29" fmla="*/ 5466366 w 7858436"/>
              <a:gd name="connsiteY29" fmla="*/ 1429358 h 2343758"/>
              <a:gd name="connsiteX30" fmla="*/ 5502942 w 7858436"/>
              <a:gd name="connsiteY30" fmla="*/ 1231847 h 2343758"/>
              <a:gd name="connsiteX31" fmla="*/ 5561463 w 7858436"/>
              <a:gd name="connsiteY31" fmla="*/ 1100174 h 2343758"/>
              <a:gd name="connsiteX32" fmla="*/ 5678506 w 7858436"/>
              <a:gd name="connsiteY32" fmla="*/ 1034337 h 2343758"/>
              <a:gd name="connsiteX33" fmla="*/ 5817495 w 7858436"/>
              <a:gd name="connsiteY33" fmla="*/ 1063598 h 2343758"/>
              <a:gd name="connsiteX34" fmla="*/ 5978430 w 7858436"/>
              <a:gd name="connsiteY34" fmla="*/ 1136750 h 2343758"/>
              <a:gd name="connsiteX35" fmla="*/ 6132049 w 7858436"/>
              <a:gd name="connsiteY35" fmla="*/ 1180641 h 2343758"/>
              <a:gd name="connsiteX36" fmla="*/ 6219831 w 7858436"/>
              <a:gd name="connsiteY36" fmla="*/ 1195271 h 2343758"/>
              <a:gd name="connsiteX37" fmla="*/ 6314929 w 7858436"/>
              <a:gd name="connsiteY37" fmla="*/ 1151380 h 2343758"/>
              <a:gd name="connsiteX38" fmla="*/ 6380766 w 7858436"/>
              <a:gd name="connsiteY38" fmla="*/ 1034337 h 2343758"/>
              <a:gd name="connsiteX39" fmla="*/ 6402711 w 7858436"/>
              <a:gd name="connsiteY39" fmla="*/ 931924 h 2343758"/>
              <a:gd name="connsiteX40" fmla="*/ 6483178 w 7858436"/>
              <a:gd name="connsiteY40" fmla="*/ 888033 h 2343758"/>
              <a:gd name="connsiteX41" fmla="*/ 6614852 w 7858436"/>
              <a:gd name="connsiteY41" fmla="*/ 866087 h 2343758"/>
              <a:gd name="connsiteX42" fmla="*/ 6746526 w 7858436"/>
              <a:gd name="connsiteY42" fmla="*/ 931924 h 2343758"/>
              <a:gd name="connsiteX43" fmla="*/ 6885514 w 7858436"/>
              <a:gd name="connsiteY43" fmla="*/ 939239 h 2343758"/>
              <a:gd name="connsiteX44" fmla="*/ 7061079 w 7858436"/>
              <a:gd name="connsiteY44" fmla="*/ 866087 h 2343758"/>
              <a:gd name="connsiteX45" fmla="*/ 7229329 w 7858436"/>
              <a:gd name="connsiteY45" fmla="*/ 756359 h 2343758"/>
              <a:gd name="connsiteX46" fmla="*/ 7375633 w 7858436"/>
              <a:gd name="connsiteY46" fmla="*/ 705153 h 2343758"/>
              <a:gd name="connsiteX47" fmla="*/ 7558513 w 7858436"/>
              <a:gd name="connsiteY47" fmla="*/ 683207 h 2343758"/>
              <a:gd name="connsiteX48" fmla="*/ 7777969 w 7858436"/>
              <a:gd name="connsiteY48" fmla="*/ 602740 h 2343758"/>
              <a:gd name="connsiteX49" fmla="*/ 7843806 w 7858436"/>
              <a:gd name="connsiteY49" fmla="*/ 507643 h 2343758"/>
              <a:gd name="connsiteX50" fmla="*/ 7858436 w 7858436"/>
              <a:gd name="connsiteY50" fmla="*/ 405230 h 2343758"/>
              <a:gd name="connsiteX51" fmla="*/ 7742866 w 7858436"/>
              <a:gd name="connsiteY5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739978 w 7858436"/>
              <a:gd name="connsiteY9" fmla="*/ 2299867 h 2343758"/>
              <a:gd name="connsiteX10" fmla="*/ 3791185 w 7858436"/>
              <a:gd name="connsiteY10" fmla="*/ 2329127 h 2343758"/>
              <a:gd name="connsiteX11" fmla="*/ 3908228 w 7858436"/>
              <a:gd name="connsiteY11" fmla="*/ 2343758 h 2343758"/>
              <a:gd name="connsiteX12" fmla="*/ 4017956 w 7858436"/>
              <a:gd name="connsiteY12" fmla="*/ 2343758 h 2343758"/>
              <a:gd name="connsiteX13" fmla="*/ 4134999 w 7858436"/>
              <a:gd name="connsiteY13" fmla="*/ 2307182 h 2343758"/>
              <a:gd name="connsiteX14" fmla="*/ 4259358 w 7858436"/>
              <a:gd name="connsiteY14" fmla="*/ 2219399 h 2343758"/>
              <a:gd name="connsiteX15" fmla="*/ 4383716 w 7858436"/>
              <a:gd name="connsiteY15" fmla="*/ 2138932 h 2343758"/>
              <a:gd name="connsiteX16" fmla="*/ 4486129 w 7858436"/>
              <a:gd name="connsiteY16" fmla="*/ 2080411 h 2343758"/>
              <a:gd name="connsiteX17" fmla="*/ 4610487 w 7858436"/>
              <a:gd name="connsiteY17" fmla="*/ 2073095 h 2343758"/>
              <a:gd name="connsiteX18" fmla="*/ 4720215 w 7858436"/>
              <a:gd name="connsiteY18" fmla="*/ 2095041 h 2343758"/>
              <a:gd name="connsiteX19" fmla="*/ 4807998 w 7858436"/>
              <a:gd name="connsiteY19" fmla="*/ 2095041 h 2343758"/>
              <a:gd name="connsiteX20" fmla="*/ 4873834 w 7858436"/>
              <a:gd name="connsiteY20" fmla="*/ 2036519 h 2343758"/>
              <a:gd name="connsiteX21" fmla="*/ 4939671 w 7858436"/>
              <a:gd name="connsiteY21" fmla="*/ 1897531 h 2343758"/>
              <a:gd name="connsiteX22" fmla="*/ 4961617 w 7858436"/>
              <a:gd name="connsiteY22" fmla="*/ 1824379 h 2343758"/>
              <a:gd name="connsiteX23" fmla="*/ 5020138 w 7858436"/>
              <a:gd name="connsiteY23" fmla="*/ 1743911 h 2343758"/>
              <a:gd name="connsiteX24" fmla="*/ 5100606 w 7858436"/>
              <a:gd name="connsiteY24" fmla="*/ 1692705 h 2343758"/>
              <a:gd name="connsiteX25" fmla="*/ 5210334 w 7858436"/>
              <a:gd name="connsiteY25" fmla="*/ 1641499 h 2343758"/>
              <a:gd name="connsiteX26" fmla="*/ 5327377 w 7858436"/>
              <a:gd name="connsiteY26" fmla="*/ 1626868 h 2343758"/>
              <a:gd name="connsiteX27" fmla="*/ 5393214 w 7858436"/>
              <a:gd name="connsiteY27" fmla="*/ 1568347 h 2343758"/>
              <a:gd name="connsiteX28" fmla="*/ 5466366 w 7858436"/>
              <a:gd name="connsiteY28" fmla="*/ 1429358 h 2343758"/>
              <a:gd name="connsiteX29" fmla="*/ 5502942 w 7858436"/>
              <a:gd name="connsiteY29" fmla="*/ 1231847 h 2343758"/>
              <a:gd name="connsiteX30" fmla="*/ 5561463 w 7858436"/>
              <a:gd name="connsiteY30" fmla="*/ 1100174 h 2343758"/>
              <a:gd name="connsiteX31" fmla="*/ 5678506 w 7858436"/>
              <a:gd name="connsiteY31" fmla="*/ 1034337 h 2343758"/>
              <a:gd name="connsiteX32" fmla="*/ 5817495 w 7858436"/>
              <a:gd name="connsiteY32" fmla="*/ 1063598 h 2343758"/>
              <a:gd name="connsiteX33" fmla="*/ 5978430 w 7858436"/>
              <a:gd name="connsiteY33" fmla="*/ 1136750 h 2343758"/>
              <a:gd name="connsiteX34" fmla="*/ 6132049 w 7858436"/>
              <a:gd name="connsiteY34" fmla="*/ 1180641 h 2343758"/>
              <a:gd name="connsiteX35" fmla="*/ 6219831 w 7858436"/>
              <a:gd name="connsiteY35" fmla="*/ 1195271 h 2343758"/>
              <a:gd name="connsiteX36" fmla="*/ 6314929 w 7858436"/>
              <a:gd name="connsiteY36" fmla="*/ 1151380 h 2343758"/>
              <a:gd name="connsiteX37" fmla="*/ 6380766 w 7858436"/>
              <a:gd name="connsiteY37" fmla="*/ 1034337 h 2343758"/>
              <a:gd name="connsiteX38" fmla="*/ 6402711 w 7858436"/>
              <a:gd name="connsiteY38" fmla="*/ 931924 h 2343758"/>
              <a:gd name="connsiteX39" fmla="*/ 6483178 w 7858436"/>
              <a:gd name="connsiteY39" fmla="*/ 888033 h 2343758"/>
              <a:gd name="connsiteX40" fmla="*/ 6614852 w 7858436"/>
              <a:gd name="connsiteY40" fmla="*/ 866087 h 2343758"/>
              <a:gd name="connsiteX41" fmla="*/ 6746526 w 7858436"/>
              <a:gd name="connsiteY41" fmla="*/ 931924 h 2343758"/>
              <a:gd name="connsiteX42" fmla="*/ 6885514 w 7858436"/>
              <a:gd name="connsiteY42" fmla="*/ 939239 h 2343758"/>
              <a:gd name="connsiteX43" fmla="*/ 7061079 w 7858436"/>
              <a:gd name="connsiteY43" fmla="*/ 866087 h 2343758"/>
              <a:gd name="connsiteX44" fmla="*/ 7229329 w 7858436"/>
              <a:gd name="connsiteY44" fmla="*/ 756359 h 2343758"/>
              <a:gd name="connsiteX45" fmla="*/ 7375633 w 7858436"/>
              <a:gd name="connsiteY45" fmla="*/ 705153 h 2343758"/>
              <a:gd name="connsiteX46" fmla="*/ 7558513 w 7858436"/>
              <a:gd name="connsiteY46" fmla="*/ 683207 h 2343758"/>
              <a:gd name="connsiteX47" fmla="*/ 7777969 w 7858436"/>
              <a:gd name="connsiteY47" fmla="*/ 602740 h 2343758"/>
              <a:gd name="connsiteX48" fmla="*/ 7843806 w 7858436"/>
              <a:gd name="connsiteY48" fmla="*/ 507643 h 2343758"/>
              <a:gd name="connsiteX49" fmla="*/ 7858436 w 7858436"/>
              <a:gd name="connsiteY49" fmla="*/ 405230 h 2343758"/>
              <a:gd name="connsiteX50" fmla="*/ 7742866 w 7858436"/>
              <a:gd name="connsiteY5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791185 w 7858436"/>
              <a:gd name="connsiteY9" fmla="*/ 2329127 h 2343758"/>
              <a:gd name="connsiteX10" fmla="*/ 3908228 w 7858436"/>
              <a:gd name="connsiteY10" fmla="*/ 2343758 h 2343758"/>
              <a:gd name="connsiteX11" fmla="*/ 4017956 w 7858436"/>
              <a:gd name="connsiteY11" fmla="*/ 2343758 h 2343758"/>
              <a:gd name="connsiteX12" fmla="*/ 4134999 w 7858436"/>
              <a:gd name="connsiteY12" fmla="*/ 2307182 h 2343758"/>
              <a:gd name="connsiteX13" fmla="*/ 4259358 w 7858436"/>
              <a:gd name="connsiteY13" fmla="*/ 2219399 h 2343758"/>
              <a:gd name="connsiteX14" fmla="*/ 4383716 w 7858436"/>
              <a:gd name="connsiteY14" fmla="*/ 2138932 h 2343758"/>
              <a:gd name="connsiteX15" fmla="*/ 4486129 w 7858436"/>
              <a:gd name="connsiteY15" fmla="*/ 2080411 h 2343758"/>
              <a:gd name="connsiteX16" fmla="*/ 4610487 w 7858436"/>
              <a:gd name="connsiteY16" fmla="*/ 2073095 h 2343758"/>
              <a:gd name="connsiteX17" fmla="*/ 4720215 w 7858436"/>
              <a:gd name="connsiteY17" fmla="*/ 2095041 h 2343758"/>
              <a:gd name="connsiteX18" fmla="*/ 4807998 w 7858436"/>
              <a:gd name="connsiteY18" fmla="*/ 2095041 h 2343758"/>
              <a:gd name="connsiteX19" fmla="*/ 4873834 w 7858436"/>
              <a:gd name="connsiteY19" fmla="*/ 2036519 h 2343758"/>
              <a:gd name="connsiteX20" fmla="*/ 4939671 w 7858436"/>
              <a:gd name="connsiteY20" fmla="*/ 1897531 h 2343758"/>
              <a:gd name="connsiteX21" fmla="*/ 4961617 w 7858436"/>
              <a:gd name="connsiteY21" fmla="*/ 1824379 h 2343758"/>
              <a:gd name="connsiteX22" fmla="*/ 5020138 w 7858436"/>
              <a:gd name="connsiteY22" fmla="*/ 1743911 h 2343758"/>
              <a:gd name="connsiteX23" fmla="*/ 5100606 w 7858436"/>
              <a:gd name="connsiteY23" fmla="*/ 1692705 h 2343758"/>
              <a:gd name="connsiteX24" fmla="*/ 5210334 w 7858436"/>
              <a:gd name="connsiteY24" fmla="*/ 1641499 h 2343758"/>
              <a:gd name="connsiteX25" fmla="*/ 5327377 w 7858436"/>
              <a:gd name="connsiteY25" fmla="*/ 1626868 h 2343758"/>
              <a:gd name="connsiteX26" fmla="*/ 5393214 w 7858436"/>
              <a:gd name="connsiteY26" fmla="*/ 1568347 h 2343758"/>
              <a:gd name="connsiteX27" fmla="*/ 5466366 w 7858436"/>
              <a:gd name="connsiteY27" fmla="*/ 1429358 h 2343758"/>
              <a:gd name="connsiteX28" fmla="*/ 5502942 w 7858436"/>
              <a:gd name="connsiteY28" fmla="*/ 1231847 h 2343758"/>
              <a:gd name="connsiteX29" fmla="*/ 5561463 w 7858436"/>
              <a:gd name="connsiteY29" fmla="*/ 1100174 h 2343758"/>
              <a:gd name="connsiteX30" fmla="*/ 5678506 w 7858436"/>
              <a:gd name="connsiteY30" fmla="*/ 1034337 h 2343758"/>
              <a:gd name="connsiteX31" fmla="*/ 5817495 w 7858436"/>
              <a:gd name="connsiteY31" fmla="*/ 1063598 h 2343758"/>
              <a:gd name="connsiteX32" fmla="*/ 5978430 w 7858436"/>
              <a:gd name="connsiteY32" fmla="*/ 1136750 h 2343758"/>
              <a:gd name="connsiteX33" fmla="*/ 6132049 w 7858436"/>
              <a:gd name="connsiteY33" fmla="*/ 1180641 h 2343758"/>
              <a:gd name="connsiteX34" fmla="*/ 6219831 w 7858436"/>
              <a:gd name="connsiteY34" fmla="*/ 1195271 h 2343758"/>
              <a:gd name="connsiteX35" fmla="*/ 6314929 w 7858436"/>
              <a:gd name="connsiteY35" fmla="*/ 1151380 h 2343758"/>
              <a:gd name="connsiteX36" fmla="*/ 6380766 w 7858436"/>
              <a:gd name="connsiteY36" fmla="*/ 1034337 h 2343758"/>
              <a:gd name="connsiteX37" fmla="*/ 6402711 w 7858436"/>
              <a:gd name="connsiteY37" fmla="*/ 931924 h 2343758"/>
              <a:gd name="connsiteX38" fmla="*/ 6483178 w 7858436"/>
              <a:gd name="connsiteY38" fmla="*/ 888033 h 2343758"/>
              <a:gd name="connsiteX39" fmla="*/ 6614852 w 7858436"/>
              <a:gd name="connsiteY39" fmla="*/ 866087 h 2343758"/>
              <a:gd name="connsiteX40" fmla="*/ 6746526 w 7858436"/>
              <a:gd name="connsiteY40" fmla="*/ 931924 h 2343758"/>
              <a:gd name="connsiteX41" fmla="*/ 6885514 w 7858436"/>
              <a:gd name="connsiteY41" fmla="*/ 939239 h 2343758"/>
              <a:gd name="connsiteX42" fmla="*/ 7061079 w 7858436"/>
              <a:gd name="connsiteY42" fmla="*/ 866087 h 2343758"/>
              <a:gd name="connsiteX43" fmla="*/ 7229329 w 7858436"/>
              <a:gd name="connsiteY43" fmla="*/ 756359 h 2343758"/>
              <a:gd name="connsiteX44" fmla="*/ 7375633 w 7858436"/>
              <a:gd name="connsiteY44" fmla="*/ 705153 h 2343758"/>
              <a:gd name="connsiteX45" fmla="*/ 7558513 w 7858436"/>
              <a:gd name="connsiteY45" fmla="*/ 683207 h 2343758"/>
              <a:gd name="connsiteX46" fmla="*/ 7777969 w 7858436"/>
              <a:gd name="connsiteY46" fmla="*/ 602740 h 2343758"/>
              <a:gd name="connsiteX47" fmla="*/ 7843806 w 7858436"/>
              <a:gd name="connsiteY47" fmla="*/ 507643 h 2343758"/>
              <a:gd name="connsiteX48" fmla="*/ 7858436 w 7858436"/>
              <a:gd name="connsiteY48" fmla="*/ 405230 h 2343758"/>
              <a:gd name="connsiteX49" fmla="*/ 7742866 w 7858436"/>
              <a:gd name="connsiteY4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908228 w 7858436"/>
              <a:gd name="connsiteY9" fmla="*/ 2343758 h 2343758"/>
              <a:gd name="connsiteX10" fmla="*/ 4017956 w 7858436"/>
              <a:gd name="connsiteY10" fmla="*/ 2343758 h 2343758"/>
              <a:gd name="connsiteX11" fmla="*/ 4134999 w 7858436"/>
              <a:gd name="connsiteY11" fmla="*/ 2307182 h 2343758"/>
              <a:gd name="connsiteX12" fmla="*/ 4259358 w 7858436"/>
              <a:gd name="connsiteY12" fmla="*/ 2219399 h 2343758"/>
              <a:gd name="connsiteX13" fmla="*/ 4383716 w 7858436"/>
              <a:gd name="connsiteY13" fmla="*/ 2138932 h 2343758"/>
              <a:gd name="connsiteX14" fmla="*/ 4486129 w 7858436"/>
              <a:gd name="connsiteY14" fmla="*/ 2080411 h 2343758"/>
              <a:gd name="connsiteX15" fmla="*/ 4610487 w 7858436"/>
              <a:gd name="connsiteY15" fmla="*/ 2073095 h 2343758"/>
              <a:gd name="connsiteX16" fmla="*/ 4720215 w 7858436"/>
              <a:gd name="connsiteY16" fmla="*/ 2095041 h 2343758"/>
              <a:gd name="connsiteX17" fmla="*/ 4807998 w 7858436"/>
              <a:gd name="connsiteY17" fmla="*/ 2095041 h 2343758"/>
              <a:gd name="connsiteX18" fmla="*/ 4873834 w 7858436"/>
              <a:gd name="connsiteY18" fmla="*/ 2036519 h 2343758"/>
              <a:gd name="connsiteX19" fmla="*/ 4939671 w 7858436"/>
              <a:gd name="connsiteY19" fmla="*/ 1897531 h 2343758"/>
              <a:gd name="connsiteX20" fmla="*/ 4961617 w 7858436"/>
              <a:gd name="connsiteY20" fmla="*/ 1824379 h 2343758"/>
              <a:gd name="connsiteX21" fmla="*/ 5020138 w 7858436"/>
              <a:gd name="connsiteY21" fmla="*/ 1743911 h 2343758"/>
              <a:gd name="connsiteX22" fmla="*/ 5100606 w 7858436"/>
              <a:gd name="connsiteY22" fmla="*/ 1692705 h 2343758"/>
              <a:gd name="connsiteX23" fmla="*/ 5210334 w 7858436"/>
              <a:gd name="connsiteY23" fmla="*/ 1641499 h 2343758"/>
              <a:gd name="connsiteX24" fmla="*/ 5327377 w 7858436"/>
              <a:gd name="connsiteY24" fmla="*/ 1626868 h 2343758"/>
              <a:gd name="connsiteX25" fmla="*/ 5393214 w 7858436"/>
              <a:gd name="connsiteY25" fmla="*/ 1568347 h 2343758"/>
              <a:gd name="connsiteX26" fmla="*/ 5466366 w 7858436"/>
              <a:gd name="connsiteY26" fmla="*/ 1429358 h 2343758"/>
              <a:gd name="connsiteX27" fmla="*/ 5502942 w 7858436"/>
              <a:gd name="connsiteY27" fmla="*/ 1231847 h 2343758"/>
              <a:gd name="connsiteX28" fmla="*/ 5561463 w 7858436"/>
              <a:gd name="connsiteY28" fmla="*/ 1100174 h 2343758"/>
              <a:gd name="connsiteX29" fmla="*/ 5678506 w 7858436"/>
              <a:gd name="connsiteY29" fmla="*/ 1034337 h 2343758"/>
              <a:gd name="connsiteX30" fmla="*/ 5817495 w 7858436"/>
              <a:gd name="connsiteY30" fmla="*/ 1063598 h 2343758"/>
              <a:gd name="connsiteX31" fmla="*/ 5978430 w 7858436"/>
              <a:gd name="connsiteY31" fmla="*/ 1136750 h 2343758"/>
              <a:gd name="connsiteX32" fmla="*/ 6132049 w 7858436"/>
              <a:gd name="connsiteY32" fmla="*/ 1180641 h 2343758"/>
              <a:gd name="connsiteX33" fmla="*/ 6219831 w 7858436"/>
              <a:gd name="connsiteY33" fmla="*/ 1195271 h 2343758"/>
              <a:gd name="connsiteX34" fmla="*/ 6314929 w 7858436"/>
              <a:gd name="connsiteY34" fmla="*/ 1151380 h 2343758"/>
              <a:gd name="connsiteX35" fmla="*/ 6380766 w 7858436"/>
              <a:gd name="connsiteY35" fmla="*/ 1034337 h 2343758"/>
              <a:gd name="connsiteX36" fmla="*/ 6402711 w 7858436"/>
              <a:gd name="connsiteY36" fmla="*/ 931924 h 2343758"/>
              <a:gd name="connsiteX37" fmla="*/ 6483178 w 7858436"/>
              <a:gd name="connsiteY37" fmla="*/ 888033 h 2343758"/>
              <a:gd name="connsiteX38" fmla="*/ 6614852 w 7858436"/>
              <a:gd name="connsiteY38" fmla="*/ 866087 h 2343758"/>
              <a:gd name="connsiteX39" fmla="*/ 6746526 w 7858436"/>
              <a:gd name="connsiteY39" fmla="*/ 931924 h 2343758"/>
              <a:gd name="connsiteX40" fmla="*/ 6885514 w 7858436"/>
              <a:gd name="connsiteY40" fmla="*/ 939239 h 2343758"/>
              <a:gd name="connsiteX41" fmla="*/ 7061079 w 7858436"/>
              <a:gd name="connsiteY41" fmla="*/ 866087 h 2343758"/>
              <a:gd name="connsiteX42" fmla="*/ 7229329 w 7858436"/>
              <a:gd name="connsiteY42" fmla="*/ 756359 h 2343758"/>
              <a:gd name="connsiteX43" fmla="*/ 7375633 w 7858436"/>
              <a:gd name="connsiteY43" fmla="*/ 705153 h 2343758"/>
              <a:gd name="connsiteX44" fmla="*/ 7558513 w 7858436"/>
              <a:gd name="connsiteY44" fmla="*/ 683207 h 2343758"/>
              <a:gd name="connsiteX45" fmla="*/ 7777969 w 7858436"/>
              <a:gd name="connsiteY45" fmla="*/ 602740 h 2343758"/>
              <a:gd name="connsiteX46" fmla="*/ 7843806 w 7858436"/>
              <a:gd name="connsiteY46" fmla="*/ 507643 h 2343758"/>
              <a:gd name="connsiteX47" fmla="*/ 7858436 w 7858436"/>
              <a:gd name="connsiteY47" fmla="*/ 405230 h 2343758"/>
              <a:gd name="connsiteX48" fmla="*/ 7742866 w 7858436"/>
              <a:gd name="connsiteY4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4017956 w 7858436"/>
              <a:gd name="connsiteY9" fmla="*/ 2343758 h 2343758"/>
              <a:gd name="connsiteX10" fmla="*/ 4134999 w 7858436"/>
              <a:gd name="connsiteY10" fmla="*/ 2307182 h 2343758"/>
              <a:gd name="connsiteX11" fmla="*/ 4259358 w 7858436"/>
              <a:gd name="connsiteY11" fmla="*/ 2219399 h 2343758"/>
              <a:gd name="connsiteX12" fmla="*/ 4383716 w 7858436"/>
              <a:gd name="connsiteY12" fmla="*/ 2138932 h 2343758"/>
              <a:gd name="connsiteX13" fmla="*/ 4486129 w 7858436"/>
              <a:gd name="connsiteY13" fmla="*/ 2080411 h 2343758"/>
              <a:gd name="connsiteX14" fmla="*/ 4610487 w 7858436"/>
              <a:gd name="connsiteY14" fmla="*/ 2073095 h 2343758"/>
              <a:gd name="connsiteX15" fmla="*/ 4720215 w 7858436"/>
              <a:gd name="connsiteY15" fmla="*/ 2095041 h 2343758"/>
              <a:gd name="connsiteX16" fmla="*/ 4807998 w 7858436"/>
              <a:gd name="connsiteY16" fmla="*/ 2095041 h 2343758"/>
              <a:gd name="connsiteX17" fmla="*/ 4873834 w 7858436"/>
              <a:gd name="connsiteY17" fmla="*/ 2036519 h 2343758"/>
              <a:gd name="connsiteX18" fmla="*/ 4939671 w 7858436"/>
              <a:gd name="connsiteY18" fmla="*/ 1897531 h 2343758"/>
              <a:gd name="connsiteX19" fmla="*/ 4961617 w 7858436"/>
              <a:gd name="connsiteY19" fmla="*/ 1824379 h 2343758"/>
              <a:gd name="connsiteX20" fmla="*/ 5020138 w 7858436"/>
              <a:gd name="connsiteY20" fmla="*/ 1743911 h 2343758"/>
              <a:gd name="connsiteX21" fmla="*/ 5100606 w 7858436"/>
              <a:gd name="connsiteY21" fmla="*/ 1692705 h 2343758"/>
              <a:gd name="connsiteX22" fmla="*/ 5210334 w 7858436"/>
              <a:gd name="connsiteY22" fmla="*/ 1641499 h 2343758"/>
              <a:gd name="connsiteX23" fmla="*/ 5327377 w 7858436"/>
              <a:gd name="connsiteY23" fmla="*/ 1626868 h 2343758"/>
              <a:gd name="connsiteX24" fmla="*/ 5393214 w 7858436"/>
              <a:gd name="connsiteY24" fmla="*/ 1568347 h 2343758"/>
              <a:gd name="connsiteX25" fmla="*/ 5466366 w 7858436"/>
              <a:gd name="connsiteY25" fmla="*/ 1429358 h 2343758"/>
              <a:gd name="connsiteX26" fmla="*/ 5502942 w 7858436"/>
              <a:gd name="connsiteY26" fmla="*/ 1231847 h 2343758"/>
              <a:gd name="connsiteX27" fmla="*/ 5561463 w 7858436"/>
              <a:gd name="connsiteY27" fmla="*/ 1100174 h 2343758"/>
              <a:gd name="connsiteX28" fmla="*/ 5678506 w 7858436"/>
              <a:gd name="connsiteY28" fmla="*/ 1034337 h 2343758"/>
              <a:gd name="connsiteX29" fmla="*/ 5817495 w 7858436"/>
              <a:gd name="connsiteY29" fmla="*/ 1063598 h 2343758"/>
              <a:gd name="connsiteX30" fmla="*/ 5978430 w 7858436"/>
              <a:gd name="connsiteY30" fmla="*/ 1136750 h 2343758"/>
              <a:gd name="connsiteX31" fmla="*/ 6132049 w 7858436"/>
              <a:gd name="connsiteY31" fmla="*/ 1180641 h 2343758"/>
              <a:gd name="connsiteX32" fmla="*/ 6219831 w 7858436"/>
              <a:gd name="connsiteY32" fmla="*/ 1195271 h 2343758"/>
              <a:gd name="connsiteX33" fmla="*/ 6314929 w 7858436"/>
              <a:gd name="connsiteY33" fmla="*/ 1151380 h 2343758"/>
              <a:gd name="connsiteX34" fmla="*/ 6380766 w 7858436"/>
              <a:gd name="connsiteY34" fmla="*/ 1034337 h 2343758"/>
              <a:gd name="connsiteX35" fmla="*/ 6402711 w 7858436"/>
              <a:gd name="connsiteY35" fmla="*/ 931924 h 2343758"/>
              <a:gd name="connsiteX36" fmla="*/ 6483178 w 7858436"/>
              <a:gd name="connsiteY36" fmla="*/ 888033 h 2343758"/>
              <a:gd name="connsiteX37" fmla="*/ 6614852 w 7858436"/>
              <a:gd name="connsiteY37" fmla="*/ 866087 h 2343758"/>
              <a:gd name="connsiteX38" fmla="*/ 6746526 w 7858436"/>
              <a:gd name="connsiteY38" fmla="*/ 931924 h 2343758"/>
              <a:gd name="connsiteX39" fmla="*/ 6885514 w 7858436"/>
              <a:gd name="connsiteY39" fmla="*/ 939239 h 2343758"/>
              <a:gd name="connsiteX40" fmla="*/ 7061079 w 7858436"/>
              <a:gd name="connsiteY40" fmla="*/ 866087 h 2343758"/>
              <a:gd name="connsiteX41" fmla="*/ 7229329 w 7858436"/>
              <a:gd name="connsiteY41" fmla="*/ 756359 h 2343758"/>
              <a:gd name="connsiteX42" fmla="*/ 7375633 w 7858436"/>
              <a:gd name="connsiteY42" fmla="*/ 705153 h 2343758"/>
              <a:gd name="connsiteX43" fmla="*/ 7558513 w 7858436"/>
              <a:gd name="connsiteY43" fmla="*/ 683207 h 2343758"/>
              <a:gd name="connsiteX44" fmla="*/ 7777969 w 7858436"/>
              <a:gd name="connsiteY44" fmla="*/ 602740 h 2343758"/>
              <a:gd name="connsiteX45" fmla="*/ 7843806 w 7858436"/>
              <a:gd name="connsiteY45" fmla="*/ 507643 h 2343758"/>
              <a:gd name="connsiteX46" fmla="*/ 7858436 w 7858436"/>
              <a:gd name="connsiteY46" fmla="*/ 405230 h 2343758"/>
              <a:gd name="connsiteX47" fmla="*/ 7742866 w 7858436"/>
              <a:gd name="connsiteY47" fmla="*/ 0 h 2343758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259358 w 7858436"/>
              <a:gd name="connsiteY10" fmla="*/ 2219399 h 2307182"/>
              <a:gd name="connsiteX11" fmla="*/ 4383716 w 7858436"/>
              <a:gd name="connsiteY11" fmla="*/ 2138932 h 2307182"/>
              <a:gd name="connsiteX12" fmla="*/ 4486129 w 7858436"/>
              <a:gd name="connsiteY12" fmla="*/ 2080411 h 2307182"/>
              <a:gd name="connsiteX13" fmla="*/ 4610487 w 7858436"/>
              <a:gd name="connsiteY13" fmla="*/ 2073095 h 2307182"/>
              <a:gd name="connsiteX14" fmla="*/ 4720215 w 7858436"/>
              <a:gd name="connsiteY14" fmla="*/ 2095041 h 2307182"/>
              <a:gd name="connsiteX15" fmla="*/ 4807998 w 7858436"/>
              <a:gd name="connsiteY15" fmla="*/ 2095041 h 2307182"/>
              <a:gd name="connsiteX16" fmla="*/ 4873834 w 7858436"/>
              <a:gd name="connsiteY16" fmla="*/ 2036519 h 2307182"/>
              <a:gd name="connsiteX17" fmla="*/ 4939671 w 7858436"/>
              <a:gd name="connsiteY17" fmla="*/ 1897531 h 2307182"/>
              <a:gd name="connsiteX18" fmla="*/ 4961617 w 7858436"/>
              <a:gd name="connsiteY18" fmla="*/ 1824379 h 2307182"/>
              <a:gd name="connsiteX19" fmla="*/ 5020138 w 7858436"/>
              <a:gd name="connsiteY19" fmla="*/ 1743911 h 2307182"/>
              <a:gd name="connsiteX20" fmla="*/ 5100606 w 7858436"/>
              <a:gd name="connsiteY20" fmla="*/ 1692705 h 2307182"/>
              <a:gd name="connsiteX21" fmla="*/ 5210334 w 7858436"/>
              <a:gd name="connsiteY21" fmla="*/ 1641499 h 2307182"/>
              <a:gd name="connsiteX22" fmla="*/ 5327377 w 7858436"/>
              <a:gd name="connsiteY22" fmla="*/ 1626868 h 2307182"/>
              <a:gd name="connsiteX23" fmla="*/ 5393214 w 7858436"/>
              <a:gd name="connsiteY23" fmla="*/ 1568347 h 2307182"/>
              <a:gd name="connsiteX24" fmla="*/ 5466366 w 7858436"/>
              <a:gd name="connsiteY24" fmla="*/ 1429358 h 2307182"/>
              <a:gd name="connsiteX25" fmla="*/ 5502942 w 7858436"/>
              <a:gd name="connsiteY25" fmla="*/ 1231847 h 2307182"/>
              <a:gd name="connsiteX26" fmla="*/ 5561463 w 7858436"/>
              <a:gd name="connsiteY26" fmla="*/ 1100174 h 2307182"/>
              <a:gd name="connsiteX27" fmla="*/ 5678506 w 7858436"/>
              <a:gd name="connsiteY27" fmla="*/ 1034337 h 2307182"/>
              <a:gd name="connsiteX28" fmla="*/ 5817495 w 7858436"/>
              <a:gd name="connsiteY28" fmla="*/ 1063598 h 2307182"/>
              <a:gd name="connsiteX29" fmla="*/ 5978430 w 7858436"/>
              <a:gd name="connsiteY29" fmla="*/ 1136750 h 2307182"/>
              <a:gd name="connsiteX30" fmla="*/ 6132049 w 7858436"/>
              <a:gd name="connsiteY30" fmla="*/ 1180641 h 2307182"/>
              <a:gd name="connsiteX31" fmla="*/ 6219831 w 7858436"/>
              <a:gd name="connsiteY31" fmla="*/ 1195271 h 2307182"/>
              <a:gd name="connsiteX32" fmla="*/ 6314929 w 7858436"/>
              <a:gd name="connsiteY32" fmla="*/ 1151380 h 2307182"/>
              <a:gd name="connsiteX33" fmla="*/ 6380766 w 7858436"/>
              <a:gd name="connsiteY33" fmla="*/ 1034337 h 2307182"/>
              <a:gd name="connsiteX34" fmla="*/ 6402711 w 7858436"/>
              <a:gd name="connsiteY34" fmla="*/ 931924 h 2307182"/>
              <a:gd name="connsiteX35" fmla="*/ 6483178 w 7858436"/>
              <a:gd name="connsiteY35" fmla="*/ 888033 h 2307182"/>
              <a:gd name="connsiteX36" fmla="*/ 6614852 w 7858436"/>
              <a:gd name="connsiteY36" fmla="*/ 866087 h 2307182"/>
              <a:gd name="connsiteX37" fmla="*/ 6746526 w 7858436"/>
              <a:gd name="connsiteY37" fmla="*/ 931924 h 2307182"/>
              <a:gd name="connsiteX38" fmla="*/ 6885514 w 7858436"/>
              <a:gd name="connsiteY38" fmla="*/ 939239 h 2307182"/>
              <a:gd name="connsiteX39" fmla="*/ 7061079 w 7858436"/>
              <a:gd name="connsiteY39" fmla="*/ 866087 h 2307182"/>
              <a:gd name="connsiteX40" fmla="*/ 7229329 w 7858436"/>
              <a:gd name="connsiteY40" fmla="*/ 756359 h 2307182"/>
              <a:gd name="connsiteX41" fmla="*/ 7375633 w 7858436"/>
              <a:gd name="connsiteY41" fmla="*/ 705153 h 2307182"/>
              <a:gd name="connsiteX42" fmla="*/ 7558513 w 7858436"/>
              <a:gd name="connsiteY42" fmla="*/ 683207 h 2307182"/>
              <a:gd name="connsiteX43" fmla="*/ 7777969 w 7858436"/>
              <a:gd name="connsiteY43" fmla="*/ 602740 h 2307182"/>
              <a:gd name="connsiteX44" fmla="*/ 7843806 w 7858436"/>
              <a:gd name="connsiteY44" fmla="*/ 507643 h 2307182"/>
              <a:gd name="connsiteX45" fmla="*/ 7858436 w 7858436"/>
              <a:gd name="connsiteY45" fmla="*/ 405230 h 2307182"/>
              <a:gd name="connsiteX46" fmla="*/ 7742866 w 7858436"/>
              <a:gd name="connsiteY46" fmla="*/ 0 h 2307182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162670 w 7858436"/>
              <a:gd name="connsiteY10" fmla="*/ 2303365 h 2307182"/>
              <a:gd name="connsiteX11" fmla="*/ 4259358 w 7858436"/>
              <a:gd name="connsiteY11" fmla="*/ 2219399 h 2307182"/>
              <a:gd name="connsiteX12" fmla="*/ 4383716 w 7858436"/>
              <a:gd name="connsiteY12" fmla="*/ 2138932 h 2307182"/>
              <a:gd name="connsiteX13" fmla="*/ 4486129 w 7858436"/>
              <a:gd name="connsiteY13" fmla="*/ 2080411 h 2307182"/>
              <a:gd name="connsiteX14" fmla="*/ 4610487 w 7858436"/>
              <a:gd name="connsiteY14" fmla="*/ 2073095 h 2307182"/>
              <a:gd name="connsiteX15" fmla="*/ 4720215 w 7858436"/>
              <a:gd name="connsiteY15" fmla="*/ 2095041 h 2307182"/>
              <a:gd name="connsiteX16" fmla="*/ 4807998 w 7858436"/>
              <a:gd name="connsiteY16" fmla="*/ 2095041 h 2307182"/>
              <a:gd name="connsiteX17" fmla="*/ 4873834 w 7858436"/>
              <a:gd name="connsiteY17" fmla="*/ 2036519 h 2307182"/>
              <a:gd name="connsiteX18" fmla="*/ 4939671 w 7858436"/>
              <a:gd name="connsiteY18" fmla="*/ 1897531 h 2307182"/>
              <a:gd name="connsiteX19" fmla="*/ 4961617 w 7858436"/>
              <a:gd name="connsiteY19" fmla="*/ 1824379 h 2307182"/>
              <a:gd name="connsiteX20" fmla="*/ 5020138 w 7858436"/>
              <a:gd name="connsiteY20" fmla="*/ 1743911 h 2307182"/>
              <a:gd name="connsiteX21" fmla="*/ 5100606 w 7858436"/>
              <a:gd name="connsiteY21" fmla="*/ 1692705 h 2307182"/>
              <a:gd name="connsiteX22" fmla="*/ 5210334 w 7858436"/>
              <a:gd name="connsiteY22" fmla="*/ 1641499 h 2307182"/>
              <a:gd name="connsiteX23" fmla="*/ 5327377 w 7858436"/>
              <a:gd name="connsiteY23" fmla="*/ 1626868 h 2307182"/>
              <a:gd name="connsiteX24" fmla="*/ 5393214 w 7858436"/>
              <a:gd name="connsiteY24" fmla="*/ 1568347 h 2307182"/>
              <a:gd name="connsiteX25" fmla="*/ 5466366 w 7858436"/>
              <a:gd name="connsiteY25" fmla="*/ 1429358 h 2307182"/>
              <a:gd name="connsiteX26" fmla="*/ 5502942 w 7858436"/>
              <a:gd name="connsiteY26" fmla="*/ 1231847 h 2307182"/>
              <a:gd name="connsiteX27" fmla="*/ 5561463 w 7858436"/>
              <a:gd name="connsiteY27" fmla="*/ 1100174 h 2307182"/>
              <a:gd name="connsiteX28" fmla="*/ 5678506 w 7858436"/>
              <a:gd name="connsiteY28" fmla="*/ 1034337 h 2307182"/>
              <a:gd name="connsiteX29" fmla="*/ 5817495 w 7858436"/>
              <a:gd name="connsiteY29" fmla="*/ 1063598 h 2307182"/>
              <a:gd name="connsiteX30" fmla="*/ 5978430 w 7858436"/>
              <a:gd name="connsiteY30" fmla="*/ 1136750 h 2307182"/>
              <a:gd name="connsiteX31" fmla="*/ 6132049 w 7858436"/>
              <a:gd name="connsiteY31" fmla="*/ 1180641 h 2307182"/>
              <a:gd name="connsiteX32" fmla="*/ 6219831 w 7858436"/>
              <a:gd name="connsiteY32" fmla="*/ 1195271 h 2307182"/>
              <a:gd name="connsiteX33" fmla="*/ 6314929 w 7858436"/>
              <a:gd name="connsiteY33" fmla="*/ 1151380 h 2307182"/>
              <a:gd name="connsiteX34" fmla="*/ 6380766 w 7858436"/>
              <a:gd name="connsiteY34" fmla="*/ 1034337 h 2307182"/>
              <a:gd name="connsiteX35" fmla="*/ 6402711 w 7858436"/>
              <a:gd name="connsiteY35" fmla="*/ 931924 h 2307182"/>
              <a:gd name="connsiteX36" fmla="*/ 6483178 w 7858436"/>
              <a:gd name="connsiteY36" fmla="*/ 888033 h 2307182"/>
              <a:gd name="connsiteX37" fmla="*/ 6614852 w 7858436"/>
              <a:gd name="connsiteY37" fmla="*/ 866087 h 2307182"/>
              <a:gd name="connsiteX38" fmla="*/ 6746526 w 7858436"/>
              <a:gd name="connsiteY38" fmla="*/ 931924 h 2307182"/>
              <a:gd name="connsiteX39" fmla="*/ 6885514 w 7858436"/>
              <a:gd name="connsiteY39" fmla="*/ 939239 h 2307182"/>
              <a:gd name="connsiteX40" fmla="*/ 7061079 w 7858436"/>
              <a:gd name="connsiteY40" fmla="*/ 866087 h 2307182"/>
              <a:gd name="connsiteX41" fmla="*/ 7229329 w 7858436"/>
              <a:gd name="connsiteY41" fmla="*/ 756359 h 2307182"/>
              <a:gd name="connsiteX42" fmla="*/ 7375633 w 7858436"/>
              <a:gd name="connsiteY42" fmla="*/ 705153 h 2307182"/>
              <a:gd name="connsiteX43" fmla="*/ 7558513 w 7858436"/>
              <a:gd name="connsiteY43" fmla="*/ 683207 h 2307182"/>
              <a:gd name="connsiteX44" fmla="*/ 7777969 w 7858436"/>
              <a:gd name="connsiteY44" fmla="*/ 602740 h 2307182"/>
              <a:gd name="connsiteX45" fmla="*/ 7843806 w 7858436"/>
              <a:gd name="connsiteY45" fmla="*/ 507643 h 2307182"/>
              <a:gd name="connsiteX46" fmla="*/ 7858436 w 7858436"/>
              <a:gd name="connsiteY46" fmla="*/ 405230 h 2307182"/>
              <a:gd name="connsiteX47" fmla="*/ 7742866 w 7858436"/>
              <a:gd name="connsiteY47" fmla="*/ 0 h 2307182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259358 w 7858436"/>
              <a:gd name="connsiteY10" fmla="*/ 2219399 h 2307182"/>
              <a:gd name="connsiteX11" fmla="*/ 4383716 w 7858436"/>
              <a:gd name="connsiteY11" fmla="*/ 2138932 h 2307182"/>
              <a:gd name="connsiteX12" fmla="*/ 4486129 w 7858436"/>
              <a:gd name="connsiteY12" fmla="*/ 2080411 h 2307182"/>
              <a:gd name="connsiteX13" fmla="*/ 4610487 w 7858436"/>
              <a:gd name="connsiteY13" fmla="*/ 2073095 h 2307182"/>
              <a:gd name="connsiteX14" fmla="*/ 4720215 w 7858436"/>
              <a:gd name="connsiteY14" fmla="*/ 2095041 h 2307182"/>
              <a:gd name="connsiteX15" fmla="*/ 4807998 w 7858436"/>
              <a:gd name="connsiteY15" fmla="*/ 2095041 h 2307182"/>
              <a:gd name="connsiteX16" fmla="*/ 4873834 w 7858436"/>
              <a:gd name="connsiteY16" fmla="*/ 2036519 h 2307182"/>
              <a:gd name="connsiteX17" fmla="*/ 4939671 w 7858436"/>
              <a:gd name="connsiteY17" fmla="*/ 1897531 h 2307182"/>
              <a:gd name="connsiteX18" fmla="*/ 4961617 w 7858436"/>
              <a:gd name="connsiteY18" fmla="*/ 1824379 h 2307182"/>
              <a:gd name="connsiteX19" fmla="*/ 5020138 w 7858436"/>
              <a:gd name="connsiteY19" fmla="*/ 1743911 h 2307182"/>
              <a:gd name="connsiteX20" fmla="*/ 5100606 w 7858436"/>
              <a:gd name="connsiteY20" fmla="*/ 1692705 h 2307182"/>
              <a:gd name="connsiteX21" fmla="*/ 5210334 w 7858436"/>
              <a:gd name="connsiteY21" fmla="*/ 1641499 h 2307182"/>
              <a:gd name="connsiteX22" fmla="*/ 5327377 w 7858436"/>
              <a:gd name="connsiteY22" fmla="*/ 1626868 h 2307182"/>
              <a:gd name="connsiteX23" fmla="*/ 5393214 w 7858436"/>
              <a:gd name="connsiteY23" fmla="*/ 1568347 h 2307182"/>
              <a:gd name="connsiteX24" fmla="*/ 5466366 w 7858436"/>
              <a:gd name="connsiteY24" fmla="*/ 1429358 h 2307182"/>
              <a:gd name="connsiteX25" fmla="*/ 5502942 w 7858436"/>
              <a:gd name="connsiteY25" fmla="*/ 1231847 h 2307182"/>
              <a:gd name="connsiteX26" fmla="*/ 5561463 w 7858436"/>
              <a:gd name="connsiteY26" fmla="*/ 1100174 h 2307182"/>
              <a:gd name="connsiteX27" fmla="*/ 5678506 w 7858436"/>
              <a:gd name="connsiteY27" fmla="*/ 1034337 h 2307182"/>
              <a:gd name="connsiteX28" fmla="*/ 5817495 w 7858436"/>
              <a:gd name="connsiteY28" fmla="*/ 1063598 h 2307182"/>
              <a:gd name="connsiteX29" fmla="*/ 5978430 w 7858436"/>
              <a:gd name="connsiteY29" fmla="*/ 1136750 h 2307182"/>
              <a:gd name="connsiteX30" fmla="*/ 6132049 w 7858436"/>
              <a:gd name="connsiteY30" fmla="*/ 1180641 h 2307182"/>
              <a:gd name="connsiteX31" fmla="*/ 6219831 w 7858436"/>
              <a:gd name="connsiteY31" fmla="*/ 1195271 h 2307182"/>
              <a:gd name="connsiteX32" fmla="*/ 6314929 w 7858436"/>
              <a:gd name="connsiteY32" fmla="*/ 1151380 h 2307182"/>
              <a:gd name="connsiteX33" fmla="*/ 6380766 w 7858436"/>
              <a:gd name="connsiteY33" fmla="*/ 1034337 h 2307182"/>
              <a:gd name="connsiteX34" fmla="*/ 6402711 w 7858436"/>
              <a:gd name="connsiteY34" fmla="*/ 931924 h 2307182"/>
              <a:gd name="connsiteX35" fmla="*/ 6483178 w 7858436"/>
              <a:gd name="connsiteY35" fmla="*/ 888033 h 2307182"/>
              <a:gd name="connsiteX36" fmla="*/ 6614852 w 7858436"/>
              <a:gd name="connsiteY36" fmla="*/ 866087 h 2307182"/>
              <a:gd name="connsiteX37" fmla="*/ 6746526 w 7858436"/>
              <a:gd name="connsiteY37" fmla="*/ 931924 h 2307182"/>
              <a:gd name="connsiteX38" fmla="*/ 6885514 w 7858436"/>
              <a:gd name="connsiteY38" fmla="*/ 939239 h 2307182"/>
              <a:gd name="connsiteX39" fmla="*/ 7061079 w 7858436"/>
              <a:gd name="connsiteY39" fmla="*/ 866087 h 2307182"/>
              <a:gd name="connsiteX40" fmla="*/ 7229329 w 7858436"/>
              <a:gd name="connsiteY40" fmla="*/ 756359 h 2307182"/>
              <a:gd name="connsiteX41" fmla="*/ 7375633 w 7858436"/>
              <a:gd name="connsiteY41" fmla="*/ 705153 h 2307182"/>
              <a:gd name="connsiteX42" fmla="*/ 7558513 w 7858436"/>
              <a:gd name="connsiteY42" fmla="*/ 683207 h 2307182"/>
              <a:gd name="connsiteX43" fmla="*/ 7777969 w 7858436"/>
              <a:gd name="connsiteY43" fmla="*/ 602740 h 2307182"/>
              <a:gd name="connsiteX44" fmla="*/ 7843806 w 7858436"/>
              <a:gd name="connsiteY44" fmla="*/ 507643 h 2307182"/>
              <a:gd name="connsiteX45" fmla="*/ 7858436 w 7858436"/>
              <a:gd name="connsiteY45" fmla="*/ 405230 h 2307182"/>
              <a:gd name="connsiteX46" fmla="*/ 7742866 w 7858436"/>
              <a:gd name="connsiteY46" fmla="*/ 0 h 2307182"/>
              <a:gd name="connsiteX0" fmla="*/ 0 w 7858436"/>
              <a:gd name="connsiteY0" fmla="*/ 576919 h 2219399"/>
              <a:gd name="connsiteX1" fmla="*/ 221367 w 7858436"/>
              <a:gd name="connsiteY1" fmla="*/ 756359 h 2219399"/>
              <a:gd name="connsiteX2" fmla="*/ 331095 w 7858436"/>
              <a:gd name="connsiteY2" fmla="*/ 844142 h 2219399"/>
              <a:gd name="connsiteX3" fmla="*/ 477399 w 7858436"/>
              <a:gd name="connsiteY3" fmla="*/ 888033 h 2219399"/>
              <a:gd name="connsiteX4" fmla="*/ 623703 w 7858436"/>
              <a:gd name="connsiteY4" fmla="*/ 924609 h 2219399"/>
              <a:gd name="connsiteX5" fmla="*/ 784638 w 7858436"/>
              <a:gd name="connsiteY5" fmla="*/ 931924 h 2219399"/>
              <a:gd name="connsiteX6" fmla="*/ 894366 w 7858436"/>
              <a:gd name="connsiteY6" fmla="*/ 953870 h 2219399"/>
              <a:gd name="connsiteX7" fmla="*/ 967518 w 7858436"/>
              <a:gd name="connsiteY7" fmla="*/ 1012391 h 2219399"/>
              <a:gd name="connsiteX8" fmla="*/ 1084561 w 7858436"/>
              <a:gd name="connsiteY8" fmla="*/ 1166011 h 2219399"/>
              <a:gd name="connsiteX9" fmla="*/ 4259358 w 7858436"/>
              <a:gd name="connsiteY9" fmla="*/ 2219399 h 2219399"/>
              <a:gd name="connsiteX10" fmla="*/ 4383716 w 7858436"/>
              <a:gd name="connsiteY10" fmla="*/ 2138932 h 2219399"/>
              <a:gd name="connsiteX11" fmla="*/ 4486129 w 7858436"/>
              <a:gd name="connsiteY11" fmla="*/ 2080411 h 2219399"/>
              <a:gd name="connsiteX12" fmla="*/ 4610487 w 7858436"/>
              <a:gd name="connsiteY12" fmla="*/ 2073095 h 2219399"/>
              <a:gd name="connsiteX13" fmla="*/ 4720215 w 7858436"/>
              <a:gd name="connsiteY13" fmla="*/ 2095041 h 2219399"/>
              <a:gd name="connsiteX14" fmla="*/ 4807998 w 7858436"/>
              <a:gd name="connsiteY14" fmla="*/ 2095041 h 2219399"/>
              <a:gd name="connsiteX15" fmla="*/ 4873834 w 7858436"/>
              <a:gd name="connsiteY15" fmla="*/ 2036519 h 2219399"/>
              <a:gd name="connsiteX16" fmla="*/ 4939671 w 7858436"/>
              <a:gd name="connsiteY16" fmla="*/ 1897531 h 2219399"/>
              <a:gd name="connsiteX17" fmla="*/ 4961617 w 7858436"/>
              <a:gd name="connsiteY17" fmla="*/ 1824379 h 2219399"/>
              <a:gd name="connsiteX18" fmla="*/ 5020138 w 7858436"/>
              <a:gd name="connsiteY18" fmla="*/ 1743911 h 2219399"/>
              <a:gd name="connsiteX19" fmla="*/ 5100606 w 7858436"/>
              <a:gd name="connsiteY19" fmla="*/ 1692705 h 2219399"/>
              <a:gd name="connsiteX20" fmla="*/ 5210334 w 7858436"/>
              <a:gd name="connsiteY20" fmla="*/ 1641499 h 2219399"/>
              <a:gd name="connsiteX21" fmla="*/ 5327377 w 7858436"/>
              <a:gd name="connsiteY21" fmla="*/ 1626868 h 2219399"/>
              <a:gd name="connsiteX22" fmla="*/ 5393214 w 7858436"/>
              <a:gd name="connsiteY22" fmla="*/ 1568347 h 2219399"/>
              <a:gd name="connsiteX23" fmla="*/ 5466366 w 7858436"/>
              <a:gd name="connsiteY23" fmla="*/ 1429358 h 2219399"/>
              <a:gd name="connsiteX24" fmla="*/ 5502942 w 7858436"/>
              <a:gd name="connsiteY24" fmla="*/ 1231847 h 2219399"/>
              <a:gd name="connsiteX25" fmla="*/ 5561463 w 7858436"/>
              <a:gd name="connsiteY25" fmla="*/ 1100174 h 2219399"/>
              <a:gd name="connsiteX26" fmla="*/ 5678506 w 7858436"/>
              <a:gd name="connsiteY26" fmla="*/ 1034337 h 2219399"/>
              <a:gd name="connsiteX27" fmla="*/ 5817495 w 7858436"/>
              <a:gd name="connsiteY27" fmla="*/ 1063598 h 2219399"/>
              <a:gd name="connsiteX28" fmla="*/ 5978430 w 7858436"/>
              <a:gd name="connsiteY28" fmla="*/ 1136750 h 2219399"/>
              <a:gd name="connsiteX29" fmla="*/ 6132049 w 7858436"/>
              <a:gd name="connsiteY29" fmla="*/ 1180641 h 2219399"/>
              <a:gd name="connsiteX30" fmla="*/ 6219831 w 7858436"/>
              <a:gd name="connsiteY30" fmla="*/ 1195271 h 2219399"/>
              <a:gd name="connsiteX31" fmla="*/ 6314929 w 7858436"/>
              <a:gd name="connsiteY31" fmla="*/ 1151380 h 2219399"/>
              <a:gd name="connsiteX32" fmla="*/ 6380766 w 7858436"/>
              <a:gd name="connsiteY32" fmla="*/ 1034337 h 2219399"/>
              <a:gd name="connsiteX33" fmla="*/ 6402711 w 7858436"/>
              <a:gd name="connsiteY33" fmla="*/ 931924 h 2219399"/>
              <a:gd name="connsiteX34" fmla="*/ 6483178 w 7858436"/>
              <a:gd name="connsiteY34" fmla="*/ 888033 h 2219399"/>
              <a:gd name="connsiteX35" fmla="*/ 6614852 w 7858436"/>
              <a:gd name="connsiteY35" fmla="*/ 866087 h 2219399"/>
              <a:gd name="connsiteX36" fmla="*/ 6746526 w 7858436"/>
              <a:gd name="connsiteY36" fmla="*/ 931924 h 2219399"/>
              <a:gd name="connsiteX37" fmla="*/ 6885514 w 7858436"/>
              <a:gd name="connsiteY37" fmla="*/ 939239 h 2219399"/>
              <a:gd name="connsiteX38" fmla="*/ 7061079 w 7858436"/>
              <a:gd name="connsiteY38" fmla="*/ 866087 h 2219399"/>
              <a:gd name="connsiteX39" fmla="*/ 7229329 w 7858436"/>
              <a:gd name="connsiteY39" fmla="*/ 756359 h 2219399"/>
              <a:gd name="connsiteX40" fmla="*/ 7375633 w 7858436"/>
              <a:gd name="connsiteY40" fmla="*/ 705153 h 2219399"/>
              <a:gd name="connsiteX41" fmla="*/ 7558513 w 7858436"/>
              <a:gd name="connsiteY41" fmla="*/ 683207 h 2219399"/>
              <a:gd name="connsiteX42" fmla="*/ 7777969 w 7858436"/>
              <a:gd name="connsiteY42" fmla="*/ 602740 h 2219399"/>
              <a:gd name="connsiteX43" fmla="*/ 7843806 w 7858436"/>
              <a:gd name="connsiteY43" fmla="*/ 507643 h 2219399"/>
              <a:gd name="connsiteX44" fmla="*/ 7858436 w 7858436"/>
              <a:gd name="connsiteY44" fmla="*/ 405230 h 2219399"/>
              <a:gd name="connsiteX45" fmla="*/ 7742866 w 7858436"/>
              <a:gd name="connsiteY45" fmla="*/ 0 h 2219399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86129 w 7858436"/>
              <a:gd name="connsiteY10" fmla="*/ 2080411 h 2138932"/>
              <a:gd name="connsiteX11" fmla="*/ 4610487 w 7858436"/>
              <a:gd name="connsiteY11" fmla="*/ 2073095 h 2138932"/>
              <a:gd name="connsiteX12" fmla="*/ 4720215 w 7858436"/>
              <a:gd name="connsiteY12" fmla="*/ 2095041 h 2138932"/>
              <a:gd name="connsiteX13" fmla="*/ 4807998 w 7858436"/>
              <a:gd name="connsiteY13" fmla="*/ 2095041 h 2138932"/>
              <a:gd name="connsiteX14" fmla="*/ 4873834 w 7858436"/>
              <a:gd name="connsiteY14" fmla="*/ 2036519 h 2138932"/>
              <a:gd name="connsiteX15" fmla="*/ 4939671 w 7858436"/>
              <a:gd name="connsiteY15" fmla="*/ 1897531 h 2138932"/>
              <a:gd name="connsiteX16" fmla="*/ 4961617 w 7858436"/>
              <a:gd name="connsiteY16" fmla="*/ 1824379 h 2138932"/>
              <a:gd name="connsiteX17" fmla="*/ 5020138 w 7858436"/>
              <a:gd name="connsiteY17" fmla="*/ 1743911 h 2138932"/>
              <a:gd name="connsiteX18" fmla="*/ 5100606 w 7858436"/>
              <a:gd name="connsiteY18" fmla="*/ 1692705 h 2138932"/>
              <a:gd name="connsiteX19" fmla="*/ 5210334 w 7858436"/>
              <a:gd name="connsiteY19" fmla="*/ 1641499 h 2138932"/>
              <a:gd name="connsiteX20" fmla="*/ 5327377 w 7858436"/>
              <a:gd name="connsiteY20" fmla="*/ 1626868 h 2138932"/>
              <a:gd name="connsiteX21" fmla="*/ 5393214 w 7858436"/>
              <a:gd name="connsiteY21" fmla="*/ 1568347 h 2138932"/>
              <a:gd name="connsiteX22" fmla="*/ 5466366 w 7858436"/>
              <a:gd name="connsiteY22" fmla="*/ 1429358 h 2138932"/>
              <a:gd name="connsiteX23" fmla="*/ 5502942 w 7858436"/>
              <a:gd name="connsiteY23" fmla="*/ 1231847 h 2138932"/>
              <a:gd name="connsiteX24" fmla="*/ 5561463 w 7858436"/>
              <a:gd name="connsiteY24" fmla="*/ 1100174 h 2138932"/>
              <a:gd name="connsiteX25" fmla="*/ 5678506 w 7858436"/>
              <a:gd name="connsiteY25" fmla="*/ 1034337 h 2138932"/>
              <a:gd name="connsiteX26" fmla="*/ 5817495 w 7858436"/>
              <a:gd name="connsiteY26" fmla="*/ 1063598 h 2138932"/>
              <a:gd name="connsiteX27" fmla="*/ 5978430 w 7858436"/>
              <a:gd name="connsiteY27" fmla="*/ 1136750 h 2138932"/>
              <a:gd name="connsiteX28" fmla="*/ 6132049 w 7858436"/>
              <a:gd name="connsiteY28" fmla="*/ 1180641 h 2138932"/>
              <a:gd name="connsiteX29" fmla="*/ 6219831 w 7858436"/>
              <a:gd name="connsiteY29" fmla="*/ 1195271 h 2138932"/>
              <a:gd name="connsiteX30" fmla="*/ 6314929 w 7858436"/>
              <a:gd name="connsiteY30" fmla="*/ 1151380 h 2138932"/>
              <a:gd name="connsiteX31" fmla="*/ 6380766 w 7858436"/>
              <a:gd name="connsiteY31" fmla="*/ 1034337 h 2138932"/>
              <a:gd name="connsiteX32" fmla="*/ 6402711 w 7858436"/>
              <a:gd name="connsiteY32" fmla="*/ 931924 h 2138932"/>
              <a:gd name="connsiteX33" fmla="*/ 6483178 w 7858436"/>
              <a:gd name="connsiteY33" fmla="*/ 888033 h 2138932"/>
              <a:gd name="connsiteX34" fmla="*/ 6614852 w 7858436"/>
              <a:gd name="connsiteY34" fmla="*/ 866087 h 2138932"/>
              <a:gd name="connsiteX35" fmla="*/ 6746526 w 7858436"/>
              <a:gd name="connsiteY35" fmla="*/ 931924 h 2138932"/>
              <a:gd name="connsiteX36" fmla="*/ 6885514 w 7858436"/>
              <a:gd name="connsiteY36" fmla="*/ 939239 h 2138932"/>
              <a:gd name="connsiteX37" fmla="*/ 7061079 w 7858436"/>
              <a:gd name="connsiteY37" fmla="*/ 866087 h 2138932"/>
              <a:gd name="connsiteX38" fmla="*/ 7229329 w 7858436"/>
              <a:gd name="connsiteY38" fmla="*/ 756359 h 2138932"/>
              <a:gd name="connsiteX39" fmla="*/ 7375633 w 7858436"/>
              <a:gd name="connsiteY39" fmla="*/ 705153 h 2138932"/>
              <a:gd name="connsiteX40" fmla="*/ 7558513 w 7858436"/>
              <a:gd name="connsiteY40" fmla="*/ 683207 h 2138932"/>
              <a:gd name="connsiteX41" fmla="*/ 7777969 w 7858436"/>
              <a:gd name="connsiteY41" fmla="*/ 602740 h 2138932"/>
              <a:gd name="connsiteX42" fmla="*/ 7843806 w 7858436"/>
              <a:gd name="connsiteY42" fmla="*/ 507643 h 2138932"/>
              <a:gd name="connsiteX43" fmla="*/ 7858436 w 7858436"/>
              <a:gd name="connsiteY43" fmla="*/ 405230 h 2138932"/>
              <a:gd name="connsiteX44" fmla="*/ 7742866 w 7858436"/>
              <a:gd name="connsiteY44" fmla="*/ 0 h 2138932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09160 w 7858436"/>
              <a:gd name="connsiteY10" fmla="*/ 2136389 h 2138932"/>
              <a:gd name="connsiteX11" fmla="*/ 4486129 w 7858436"/>
              <a:gd name="connsiteY11" fmla="*/ 2080411 h 2138932"/>
              <a:gd name="connsiteX12" fmla="*/ 4610487 w 7858436"/>
              <a:gd name="connsiteY12" fmla="*/ 2073095 h 2138932"/>
              <a:gd name="connsiteX13" fmla="*/ 4720215 w 7858436"/>
              <a:gd name="connsiteY13" fmla="*/ 2095041 h 2138932"/>
              <a:gd name="connsiteX14" fmla="*/ 4807998 w 7858436"/>
              <a:gd name="connsiteY14" fmla="*/ 2095041 h 2138932"/>
              <a:gd name="connsiteX15" fmla="*/ 4873834 w 7858436"/>
              <a:gd name="connsiteY15" fmla="*/ 2036519 h 2138932"/>
              <a:gd name="connsiteX16" fmla="*/ 4939671 w 7858436"/>
              <a:gd name="connsiteY16" fmla="*/ 1897531 h 2138932"/>
              <a:gd name="connsiteX17" fmla="*/ 4961617 w 7858436"/>
              <a:gd name="connsiteY17" fmla="*/ 1824379 h 2138932"/>
              <a:gd name="connsiteX18" fmla="*/ 5020138 w 7858436"/>
              <a:gd name="connsiteY18" fmla="*/ 1743911 h 2138932"/>
              <a:gd name="connsiteX19" fmla="*/ 5100606 w 7858436"/>
              <a:gd name="connsiteY19" fmla="*/ 1692705 h 2138932"/>
              <a:gd name="connsiteX20" fmla="*/ 5210334 w 7858436"/>
              <a:gd name="connsiteY20" fmla="*/ 1641499 h 2138932"/>
              <a:gd name="connsiteX21" fmla="*/ 5327377 w 7858436"/>
              <a:gd name="connsiteY21" fmla="*/ 1626868 h 2138932"/>
              <a:gd name="connsiteX22" fmla="*/ 5393214 w 7858436"/>
              <a:gd name="connsiteY22" fmla="*/ 1568347 h 2138932"/>
              <a:gd name="connsiteX23" fmla="*/ 5466366 w 7858436"/>
              <a:gd name="connsiteY23" fmla="*/ 1429358 h 2138932"/>
              <a:gd name="connsiteX24" fmla="*/ 5502942 w 7858436"/>
              <a:gd name="connsiteY24" fmla="*/ 1231847 h 2138932"/>
              <a:gd name="connsiteX25" fmla="*/ 5561463 w 7858436"/>
              <a:gd name="connsiteY25" fmla="*/ 1100174 h 2138932"/>
              <a:gd name="connsiteX26" fmla="*/ 5678506 w 7858436"/>
              <a:gd name="connsiteY26" fmla="*/ 1034337 h 2138932"/>
              <a:gd name="connsiteX27" fmla="*/ 5817495 w 7858436"/>
              <a:gd name="connsiteY27" fmla="*/ 1063598 h 2138932"/>
              <a:gd name="connsiteX28" fmla="*/ 5978430 w 7858436"/>
              <a:gd name="connsiteY28" fmla="*/ 1136750 h 2138932"/>
              <a:gd name="connsiteX29" fmla="*/ 6132049 w 7858436"/>
              <a:gd name="connsiteY29" fmla="*/ 1180641 h 2138932"/>
              <a:gd name="connsiteX30" fmla="*/ 6219831 w 7858436"/>
              <a:gd name="connsiteY30" fmla="*/ 1195271 h 2138932"/>
              <a:gd name="connsiteX31" fmla="*/ 6314929 w 7858436"/>
              <a:gd name="connsiteY31" fmla="*/ 1151380 h 2138932"/>
              <a:gd name="connsiteX32" fmla="*/ 6380766 w 7858436"/>
              <a:gd name="connsiteY32" fmla="*/ 1034337 h 2138932"/>
              <a:gd name="connsiteX33" fmla="*/ 6402711 w 7858436"/>
              <a:gd name="connsiteY33" fmla="*/ 931924 h 2138932"/>
              <a:gd name="connsiteX34" fmla="*/ 6483178 w 7858436"/>
              <a:gd name="connsiteY34" fmla="*/ 888033 h 2138932"/>
              <a:gd name="connsiteX35" fmla="*/ 6614852 w 7858436"/>
              <a:gd name="connsiteY35" fmla="*/ 866087 h 2138932"/>
              <a:gd name="connsiteX36" fmla="*/ 6746526 w 7858436"/>
              <a:gd name="connsiteY36" fmla="*/ 931924 h 2138932"/>
              <a:gd name="connsiteX37" fmla="*/ 6885514 w 7858436"/>
              <a:gd name="connsiteY37" fmla="*/ 939239 h 2138932"/>
              <a:gd name="connsiteX38" fmla="*/ 7061079 w 7858436"/>
              <a:gd name="connsiteY38" fmla="*/ 866087 h 2138932"/>
              <a:gd name="connsiteX39" fmla="*/ 7229329 w 7858436"/>
              <a:gd name="connsiteY39" fmla="*/ 756359 h 2138932"/>
              <a:gd name="connsiteX40" fmla="*/ 7375633 w 7858436"/>
              <a:gd name="connsiteY40" fmla="*/ 705153 h 2138932"/>
              <a:gd name="connsiteX41" fmla="*/ 7558513 w 7858436"/>
              <a:gd name="connsiteY41" fmla="*/ 683207 h 2138932"/>
              <a:gd name="connsiteX42" fmla="*/ 7777969 w 7858436"/>
              <a:gd name="connsiteY42" fmla="*/ 602740 h 2138932"/>
              <a:gd name="connsiteX43" fmla="*/ 7843806 w 7858436"/>
              <a:gd name="connsiteY43" fmla="*/ 507643 h 2138932"/>
              <a:gd name="connsiteX44" fmla="*/ 7858436 w 7858436"/>
              <a:gd name="connsiteY44" fmla="*/ 405230 h 2138932"/>
              <a:gd name="connsiteX45" fmla="*/ 7742866 w 7858436"/>
              <a:gd name="connsiteY45" fmla="*/ 0 h 2138932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86129 w 7858436"/>
              <a:gd name="connsiteY10" fmla="*/ 2080411 h 2138932"/>
              <a:gd name="connsiteX11" fmla="*/ 4610487 w 7858436"/>
              <a:gd name="connsiteY11" fmla="*/ 2073095 h 2138932"/>
              <a:gd name="connsiteX12" fmla="*/ 4720215 w 7858436"/>
              <a:gd name="connsiteY12" fmla="*/ 2095041 h 2138932"/>
              <a:gd name="connsiteX13" fmla="*/ 4807998 w 7858436"/>
              <a:gd name="connsiteY13" fmla="*/ 2095041 h 2138932"/>
              <a:gd name="connsiteX14" fmla="*/ 4873834 w 7858436"/>
              <a:gd name="connsiteY14" fmla="*/ 2036519 h 2138932"/>
              <a:gd name="connsiteX15" fmla="*/ 4939671 w 7858436"/>
              <a:gd name="connsiteY15" fmla="*/ 1897531 h 2138932"/>
              <a:gd name="connsiteX16" fmla="*/ 4961617 w 7858436"/>
              <a:gd name="connsiteY16" fmla="*/ 1824379 h 2138932"/>
              <a:gd name="connsiteX17" fmla="*/ 5020138 w 7858436"/>
              <a:gd name="connsiteY17" fmla="*/ 1743911 h 2138932"/>
              <a:gd name="connsiteX18" fmla="*/ 5100606 w 7858436"/>
              <a:gd name="connsiteY18" fmla="*/ 1692705 h 2138932"/>
              <a:gd name="connsiteX19" fmla="*/ 5210334 w 7858436"/>
              <a:gd name="connsiteY19" fmla="*/ 1641499 h 2138932"/>
              <a:gd name="connsiteX20" fmla="*/ 5327377 w 7858436"/>
              <a:gd name="connsiteY20" fmla="*/ 1626868 h 2138932"/>
              <a:gd name="connsiteX21" fmla="*/ 5393214 w 7858436"/>
              <a:gd name="connsiteY21" fmla="*/ 1568347 h 2138932"/>
              <a:gd name="connsiteX22" fmla="*/ 5466366 w 7858436"/>
              <a:gd name="connsiteY22" fmla="*/ 1429358 h 2138932"/>
              <a:gd name="connsiteX23" fmla="*/ 5502942 w 7858436"/>
              <a:gd name="connsiteY23" fmla="*/ 1231847 h 2138932"/>
              <a:gd name="connsiteX24" fmla="*/ 5561463 w 7858436"/>
              <a:gd name="connsiteY24" fmla="*/ 1100174 h 2138932"/>
              <a:gd name="connsiteX25" fmla="*/ 5678506 w 7858436"/>
              <a:gd name="connsiteY25" fmla="*/ 1034337 h 2138932"/>
              <a:gd name="connsiteX26" fmla="*/ 5817495 w 7858436"/>
              <a:gd name="connsiteY26" fmla="*/ 1063598 h 2138932"/>
              <a:gd name="connsiteX27" fmla="*/ 5978430 w 7858436"/>
              <a:gd name="connsiteY27" fmla="*/ 1136750 h 2138932"/>
              <a:gd name="connsiteX28" fmla="*/ 6132049 w 7858436"/>
              <a:gd name="connsiteY28" fmla="*/ 1180641 h 2138932"/>
              <a:gd name="connsiteX29" fmla="*/ 6219831 w 7858436"/>
              <a:gd name="connsiteY29" fmla="*/ 1195271 h 2138932"/>
              <a:gd name="connsiteX30" fmla="*/ 6314929 w 7858436"/>
              <a:gd name="connsiteY30" fmla="*/ 1151380 h 2138932"/>
              <a:gd name="connsiteX31" fmla="*/ 6380766 w 7858436"/>
              <a:gd name="connsiteY31" fmla="*/ 1034337 h 2138932"/>
              <a:gd name="connsiteX32" fmla="*/ 6402711 w 7858436"/>
              <a:gd name="connsiteY32" fmla="*/ 931924 h 2138932"/>
              <a:gd name="connsiteX33" fmla="*/ 6483178 w 7858436"/>
              <a:gd name="connsiteY33" fmla="*/ 888033 h 2138932"/>
              <a:gd name="connsiteX34" fmla="*/ 6614852 w 7858436"/>
              <a:gd name="connsiteY34" fmla="*/ 866087 h 2138932"/>
              <a:gd name="connsiteX35" fmla="*/ 6746526 w 7858436"/>
              <a:gd name="connsiteY35" fmla="*/ 931924 h 2138932"/>
              <a:gd name="connsiteX36" fmla="*/ 6885514 w 7858436"/>
              <a:gd name="connsiteY36" fmla="*/ 939239 h 2138932"/>
              <a:gd name="connsiteX37" fmla="*/ 7061079 w 7858436"/>
              <a:gd name="connsiteY37" fmla="*/ 866087 h 2138932"/>
              <a:gd name="connsiteX38" fmla="*/ 7229329 w 7858436"/>
              <a:gd name="connsiteY38" fmla="*/ 756359 h 2138932"/>
              <a:gd name="connsiteX39" fmla="*/ 7375633 w 7858436"/>
              <a:gd name="connsiteY39" fmla="*/ 705153 h 2138932"/>
              <a:gd name="connsiteX40" fmla="*/ 7558513 w 7858436"/>
              <a:gd name="connsiteY40" fmla="*/ 683207 h 2138932"/>
              <a:gd name="connsiteX41" fmla="*/ 7777969 w 7858436"/>
              <a:gd name="connsiteY41" fmla="*/ 602740 h 2138932"/>
              <a:gd name="connsiteX42" fmla="*/ 7843806 w 7858436"/>
              <a:gd name="connsiteY42" fmla="*/ 507643 h 2138932"/>
              <a:gd name="connsiteX43" fmla="*/ 7858436 w 7858436"/>
              <a:gd name="connsiteY43" fmla="*/ 405230 h 2138932"/>
              <a:gd name="connsiteX44" fmla="*/ 7742866 w 7858436"/>
              <a:gd name="connsiteY44" fmla="*/ 0 h 2138932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486129 w 7858436"/>
              <a:gd name="connsiteY9" fmla="*/ 2080411 h 2095041"/>
              <a:gd name="connsiteX10" fmla="*/ 4610487 w 7858436"/>
              <a:gd name="connsiteY10" fmla="*/ 2073095 h 2095041"/>
              <a:gd name="connsiteX11" fmla="*/ 4720215 w 7858436"/>
              <a:gd name="connsiteY11" fmla="*/ 2095041 h 2095041"/>
              <a:gd name="connsiteX12" fmla="*/ 4807998 w 7858436"/>
              <a:gd name="connsiteY12" fmla="*/ 2095041 h 2095041"/>
              <a:gd name="connsiteX13" fmla="*/ 4873834 w 7858436"/>
              <a:gd name="connsiteY13" fmla="*/ 2036519 h 2095041"/>
              <a:gd name="connsiteX14" fmla="*/ 4939671 w 7858436"/>
              <a:gd name="connsiteY14" fmla="*/ 1897531 h 2095041"/>
              <a:gd name="connsiteX15" fmla="*/ 4961617 w 7858436"/>
              <a:gd name="connsiteY15" fmla="*/ 1824379 h 2095041"/>
              <a:gd name="connsiteX16" fmla="*/ 5020138 w 7858436"/>
              <a:gd name="connsiteY16" fmla="*/ 1743911 h 2095041"/>
              <a:gd name="connsiteX17" fmla="*/ 5100606 w 7858436"/>
              <a:gd name="connsiteY17" fmla="*/ 1692705 h 2095041"/>
              <a:gd name="connsiteX18" fmla="*/ 5210334 w 7858436"/>
              <a:gd name="connsiteY18" fmla="*/ 1641499 h 2095041"/>
              <a:gd name="connsiteX19" fmla="*/ 5327377 w 7858436"/>
              <a:gd name="connsiteY19" fmla="*/ 1626868 h 2095041"/>
              <a:gd name="connsiteX20" fmla="*/ 5393214 w 7858436"/>
              <a:gd name="connsiteY20" fmla="*/ 1568347 h 2095041"/>
              <a:gd name="connsiteX21" fmla="*/ 5466366 w 7858436"/>
              <a:gd name="connsiteY21" fmla="*/ 1429358 h 2095041"/>
              <a:gd name="connsiteX22" fmla="*/ 5502942 w 7858436"/>
              <a:gd name="connsiteY22" fmla="*/ 1231847 h 2095041"/>
              <a:gd name="connsiteX23" fmla="*/ 5561463 w 7858436"/>
              <a:gd name="connsiteY23" fmla="*/ 1100174 h 2095041"/>
              <a:gd name="connsiteX24" fmla="*/ 5678506 w 7858436"/>
              <a:gd name="connsiteY24" fmla="*/ 1034337 h 2095041"/>
              <a:gd name="connsiteX25" fmla="*/ 5817495 w 7858436"/>
              <a:gd name="connsiteY25" fmla="*/ 1063598 h 2095041"/>
              <a:gd name="connsiteX26" fmla="*/ 5978430 w 7858436"/>
              <a:gd name="connsiteY26" fmla="*/ 1136750 h 2095041"/>
              <a:gd name="connsiteX27" fmla="*/ 6132049 w 7858436"/>
              <a:gd name="connsiteY27" fmla="*/ 1180641 h 2095041"/>
              <a:gd name="connsiteX28" fmla="*/ 6219831 w 7858436"/>
              <a:gd name="connsiteY28" fmla="*/ 1195271 h 2095041"/>
              <a:gd name="connsiteX29" fmla="*/ 6314929 w 7858436"/>
              <a:gd name="connsiteY29" fmla="*/ 1151380 h 2095041"/>
              <a:gd name="connsiteX30" fmla="*/ 6380766 w 7858436"/>
              <a:gd name="connsiteY30" fmla="*/ 1034337 h 2095041"/>
              <a:gd name="connsiteX31" fmla="*/ 6402711 w 7858436"/>
              <a:gd name="connsiteY31" fmla="*/ 931924 h 2095041"/>
              <a:gd name="connsiteX32" fmla="*/ 6483178 w 7858436"/>
              <a:gd name="connsiteY32" fmla="*/ 888033 h 2095041"/>
              <a:gd name="connsiteX33" fmla="*/ 6614852 w 7858436"/>
              <a:gd name="connsiteY33" fmla="*/ 866087 h 2095041"/>
              <a:gd name="connsiteX34" fmla="*/ 6746526 w 7858436"/>
              <a:gd name="connsiteY34" fmla="*/ 931924 h 2095041"/>
              <a:gd name="connsiteX35" fmla="*/ 6885514 w 7858436"/>
              <a:gd name="connsiteY35" fmla="*/ 939239 h 2095041"/>
              <a:gd name="connsiteX36" fmla="*/ 7061079 w 7858436"/>
              <a:gd name="connsiteY36" fmla="*/ 866087 h 2095041"/>
              <a:gd name="connsiteX37" fmla="*/ 7229329 w 7858436"/>
              <a:gd name="connsiteY37" fmla="*/ 756359 h 2095041"/>
              <a:gd name="connsiteX38" fmla="*/ 7375633 w 7858436"/>
              <a:gd name="connsiteY38" fmla="*/ 705153 h 2095041"/>
              <a:gd name="connsiteX39" fmla="*/ 7558513 w 7858436"/>
              <a:gd name="connsiteY39" fmla="*/ 683207 h 2095041"/>
              <a:gd name="connsiteX40" fmla="*/ 7777969 w 7858436"/>
              <a:gd name="connsiteY40" fmla="*/ 602740 h 2095041"/>
              <a:gd name="connsiteX41" fmla="*/ 7843806 w 7858436"/>
              <a:gd name="connsiteY41" fmla="*/ 507643 h 2095041"/>
              <a:gd name="connsiteX42" fmla="*/ 7858436 w 7858436"/>
              <a:gd name="connsiteY42" fmla="*/ 405230 h 2095041"/>
              <a:gd name="connsiteX43" fmla="*/ 7742866 w 7858436"/>
              <a:gd name="connsiteY43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610487 w 7858436"/>
              <a:gd name="connsiteY9" fmla="*/ 2073095 h 2095041"/>
              <a:gd name="connsiteX10" fmla="*/ 4720215 w 7858436"/>
              <a:gd name="connsiteY10" fmla="*/ 2095041 h 2095041"/>
              <a:gd name="connsiteX11" fmla="*/ 4807998 w 7858436"/>
              <a:gd name="connsiteY11" fmla="*/ 2095041 h 2095041"/>
              <a:gd name="connsiteX12" fmla="*/ 4873834 w 7858436"/>
              <a:gd name="connsiteY12" fmla="*/ 2036519 h 2095041"/>
              <a:gd name="connsiteX13" fmla="*/ 4939671 w 7858436"/>
              <a:gd name="connsiteY13" fmla="*/ 1897531 h 2095041"/>
              <a:gd name="connsiteX14" fmla="*/ 4961617 w 7858436"/>
              <a:gd name="connsiteY14" fmla="*/ 1824379 h 2095041"/>
              <a:gd name="connsiteX15" fmla="*/ 5020138 w 7858436"/>
              <a:gd name="connsiteY15" fmla="*/ 1743911 h 2095041"/>
              <a:gd name="connsiteX16" fmla="*/ 5100606 w 7858436"/>
              <a:gd name="connsiteY16" fmla="*/ 1692705 h 2095041"/>
              <a:gd name="connsiteX17" fmla="*/ 5210334 w 7858436"/>
              <a:gd name="connsiteY17" fmla="*/ 1641499 h 2095041"/>
              <a:gd name="connsiteX18" fmla="*/ 5327377 w 7858436"/>
              <a:gd name="connsiteY18" fmla="*/ 1626868 h 2095041"/>
              <a:gd name="connsiteX19" fmla="*/ 5393214 w 7858436"/>
              <a:gd name="connsiteY19" fmla="*/ 1568347 h 2095041"/>
              <a:gd name="connsiteX20" fmla="*/ 5466366 w 7858436"/>
              <a:gd name="connsiteY20" fmla="*/ 1429358 h 2095041"/>
              <a:gd name="connsiteX21" fmla="*/ 5502942 w 7858436"/>
              <a:gd name="connsiteY21" fmla="*/ 1231847 h 2095041"/>
              <a:gd name="connsiteX22" fmla="*/ 5561463 w 7858436"/>
              <a:gd name="connsiteY22" fmla="*/ 1100174 h 2095041"/>
              <a:gd name="connsiteX23" fmla="*/ 5678506 w 7858436"/>
              <a:gd name="connsiteY23" fmla="*/ 1034337 h 2095041"/>
              <a:gd name="connsiteX24" fmla="*/ 5817495 w 7858436"/>
              <a:gd name="connsiteY24" fmla="*/ 1063598 h 2095041"/>
              <a:gd name="connsiteX25" fmla="*/ 5978430 w 7858436"/>
              <a:gd name="connsiteY25" fmla="*/ 1136750 h 2095041"/>
              <a:gd name="connsiteX26" fmla="*/ 6132049 w 7858436"/>
              <a:gd name="connsiteY26" fmla="*/ 1180641 h 2095041"/>
              <a:gd name="connsiteX27" fmla="*/ 6219831 w 7858436"/>
              <a:gd name="connsiteY27" fmla="*/ 1195271 h 2095041"/>
              <a:gd name="connsiteX28" fmla="*/ 6314929 w 7858436"/>
              <a:gd name="connsiteY28" fmla="*/ 1151380 h 2095041"/>
              <a:gd name="connsiteX29" fmla="*/ 6380766 w 7858436"/>
              <a:gd name="connsiteY29" fmla="*/ 1034337 h 2095041"/>
              <a:gd name="connsiteX30" fmla="*/ 6402711 w 7858436"/>
              <a:gd name="connsiteY30" fmla="*/ 931924 h 2095041"/>
              <a:gd name="connsiteX31" fmla="*/ 6483178 w 7858436"/>
              <a:gd name="connsiteY31" fmla="*/ 888033 h 2095041"/>
              <a:gd name="connsiteX32" fmla="*/ 6614852 w 7858436"/>
              <a:gd name="connsiteY32" fmla="*/ 866087 h 2095041"/>
              <a:gd name="connsiteX33" fmla="*/ 6746526 w 7858436"/>
              <a:gd name="connsiteY33" fmla="*/ 931924 h 2095041"/>
              <a:gd name="connsiteX34" fmla="*/ 6885514 w 7858436"/>
              <a:gd name="connsiteY34" fmla="*/ 939239 h 2095041"/>
              <a:gd name="connsiteX35" fmla="*/ 7061079 w 7858436"/>
              <a:gd name="connsiteY35" fmla="*/ 866087 h 2095041"/>
              <a:gd name="connsiteX36" fmla="*/ 7229329 w 7858436"/>
              <a:gd name="connsiteY36" fmla="*/ 756359 h 2095041"/>
              <a:gd name="connsiteX37" fmla="*/ 7375633 w 7858436"/>
              <a:gd name="connsiteY37" fmla="*/ 705153 h 2095041"/>
              <a:gd name="connsiteX38" fmla="*/ 7558513 w 7858436"/>
              <a:gd name="connsiteY38" fmla="*/ 683207 h 2095041"/>
              <a:gd name="connsiteX39" fmla="*/ 7777969 w 7858436"/>
              <a:gd name="connsiteY39" fmla="*/ 602740 h 2095041"/>
              <a:gd name="connsiteX40" fmla="*/ 7843806 w 7858436"/>
              <a:gd name="connsiteY40" fmla="*/ 507643 h 2095041"/>
              <a:gd name="connsiteX41" fmla="*/ 7858436 w 7858436"/>
              <a:gd name="connsiteY41" fmla="*/ 405230 h 2095041"/>
              <a:gd name="connsiteX42" fmla="*/ 7742866 w 7858436"/>
              <a:gd name="connsiteY42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720215 w 7858436"/>
              <a:gd name="connsiteY9" fmla="*/ 2095041 h 2095041"/>
              <a:gd name="connsiteX10" fmla="*/ 4807998 w 7858436"/>
              <a:gd name="connsiteY10" fmla="*/ 2095041 h 2095041"/>
              <a:gd name="connsiteX11" fmla="*/ 4873834 w 7858436"/>
              <a:gd name="connsiteY11" fmla="*/ 2036519 h 2095041"/>
              <a:gd name="connsiteX12" fmla="*/ 4939671 w 7858436"/>
              <a:gd name="connsiteY12" fmla="*/ 1897531 h 2095041"/>
              <a:gd name="connsiteX13" fmla="*/ 4961617 w 7858436"/>
              <a:gd name="connsiteY13" fmla="*/ 1824379 h 2095041"/>
              <a:gd name="connsiteX14" fmla="*/ 5020138 w 7858436"/>
              <a:gd name="connsiteY14" fmla="*/ 1743911 h 2095041"/>
              <a:gd name="connsiteX15" fmla="*/ 5100606 w 7858436"/>
              <a:gd name="connsiteY15" fmla="*/ 1692705 h 2095041"/>
              <a:gd name="connsiteX16" fmla="*/ 5210334 w 7858436"/>
              <a:gd name="connsiteY16" fmla="*/ 1641499 h 2095041"/>
              <a:gd name="connsiteX17" fmla="*/ 5327377 w 7858436"/>
              <a:gd name="connsiteY17" fmla="*/ 1626868 h 2095041"/>
              <a:gd name="connsiteX18" fmla="*/ 5393214 w 7858436"/>
              <a:gd name="connsiteY18" fmla="*/ 1568347 h 2095041"/>
              <a:gd name="connsiteX19" fmla="*/ 5466366 w 7858436"/>
              <a:gd name="connsiteY19" fmla="*/ 1429358 h 2095041"/>
              <a:gd name="connsiteX20" fmla="*/ 5502942 w 7858436"/>
              <a:gd name="connsiteY20" fmla="*/ 1231847 h 2095041"/>
              <a:gd name="connsiteX21" fmla="*/ 5561463 w 7858436"/>
              <a:gd name="connsiteY21" fmla="*/ 1100174 h 2095041"/>
              <a:gd name="connsiteX22" fmla="*/ 5678506 w 7858436"/>
              <a:gd name="connsiteY22" fmla="*/ 1034337 h 2095041"/>
              <a:gd name="connsiteX23" fmla="*/ 5817495 w 7858436"/>
              <a:gd name="connsiteY23" fmla="*/ 1063598 h 2095041"/>
              <a:gd name="connsiteX24" fmla="*/ 5978430 w 7858436"/>
              <a:gd name="connsiteY24" fmla="*/ 1136750 h 2095041"/>
              <a:gd name="connsiteX25" fmla="*/ 6132049 w 7858436"/>
              <a:gd name="connsiteY25" fmla="*/ 1180641 h 2095041"/>
              <a:gd name="connsiteX26" fmla="*/ 6219831 w 7858436"/>
              <a:gd name="connsiteY26" fmla="*/ 1195271 h 2095041"/>
              <a:gd name="connsiteX27" fmla="*/ 6314929 w 7858436"/>
              <a:gd name="connsiteY27" fmla="*/ 1151380 h 2095041"/>
              <a:gd name="connsiteX28" fmla="*/ 6380766 w 7858436"/>
              <a:gd name="connsiteY28" fmla="*/ 1034337 h 2095041"/>
              <a:gd name="connsiteX29" fmla="*/ 6402711 w 7858436"/>
              <a:gd name="connsiteY29" fmla="*/ 931924 h 2095041"/>
              <a:gd name="connsiteX30" fmla="*/ 6483178 w 7858436"/>
              <a:gd name="connsiteY30" fmla="*/ 888033 h 2095041"/>
              <a:gd name="connsiteX31" fmla="*/ 6614852 w 7858436"/>
              <a:gd name="connsiteY31" fmla="*/ 866087 h 2095041"/>
              <a:gd name="connsiteX32" fmla="*/ 6746526 w 7858436"/>
              <a:gd name="connsiteY32" fmla="*/ 931924 h 2095041"/>
              <a:gd name="connsiteX33" fmla="*/ 6885514 w 7858436"/>
              <a:gd name="connsiteY33" fmla="*/ 939239 h 2095041"/>
              <a:gd name="connsiteX34" fmla="*/ 7061079 w 7858436"/>
              <a:gd name="connsiteY34" fmla="*/ 866087 h 2095041"/>
              <a:gd name="connsiteX35" fmla="*/ 7229329 w 7858436"/>
              <a:gd name="connsiteY35" fmla="*/ 756359 h 2095041"/>
              <a:gd name="connsiteX36" fmla="*/ 7375633 w 7858436"/>
              <a:gd name="connsiteY36" fmla="*/ 705153 h 2095041"/>
              <a:gd name="connsiteX37" fmla="*/ 7558513 w 7858436"/>
              <a:gd name="connsiteY37" fmla="*/ 683207 h 2095041"/>
              <a:gd name="connsiteX38" fmla="*/ 7777969 w 7858436"/>
              <a:gd name="connsiteY38" fmla="*/ 602740 h 2095041"/>
              <a:gd name="connsiteX39" fmla="*/ 7843806 w 7858436"/>
              <a:gd name="connsiteY39" fmla="*/ 507643 h 2095041"/>
              <a:gd name="connsiteX40" fmla="*/ 7858436 w 7858436"/>
              <a:gd name="connsiteY40" fmla="*/ 405230 h 2095041"/>
              <a:gd name="connsiteX41" fmla="*/ 7742866 w 7858436"/>
              <a:gd name="connsiteY41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807998 w 7858436"/>
              <a:gd name="connsiteY9" fmla="*/ 2095041 h 2095041"/>
              <a:gd name="connsiteX10" fmla="*/ 4873834 w 7858436"/>
              <a:gd name="connsiteY10" fmla="*/ 2036519 h 2095041"/>
              <a:gd name="connsiteX11" fmla="*/ 4939671 w 7858436"/>
              <a:gd name="connsiteY11" fmla="*/ 1897531 h 2095041"/>
              <a:gd name="connsiteX12" fmla="*/ 4961617 w 7858436"/>
              <a:gd name="connsiteY12" fmla="*/ 1824379 h 2095041"/>
              <a:gd name="connsiteX13" fmla="*/ 5020138 w 7858436"/>
              <a:gd name="connsiteY13" fmla="*/ 1743911 h 2095041"/>
              <a:gd name="connsiteX14" fmla="*/ 5100606 w 7858436"/>
              <a:gd name="connsiteY14" fmla="*/ 1692705 h 2095041"/>
              <a:gd name="connsiteX15" fmla="*/ 5210334 w 7858436"/>
              <a:gd name="connsiteY15" fmla="*/ 1641499 h 2095041"/>
              <a:gd name="connsiteX16" fmla="*/ 5327377 w 7858436"/>
              <a:gd name="connsiteY16" fmla="*/ 1626868 h 2095041"/>
              <a:gd name="connsiteX17" fmla="*/ 5393214 w 7858436"/>
              <a:gd name="connsiteY17" fmla="*/ 1568347 h 2095041"/>
              <a:gd name="connsiteX18" fmla="*/ 5466366 w 7858436"/>
              <a:gd name="connsiteY18" fmla="*/ 1429358 h 2095041"/>
              <a:gd name="connsiteX19" fmla="*/ 5502942 w 7858436"/>
              <a:gd name="connsiteY19" fmla="*/ 1231847 h 2095041"/>
              <a:gd name="connsiteX20" fmla="*/ 5561463 w 7858436"/>
              <a:gd name="connsiteY20" fmla="*/ 1100174 h 2095041"/>
              <a:gd name="connsiteX21" fmla="*/ 5678506 w 7858436"/>
              <a:gd name="connsiteY21" fmla="*/ 1034337 h 2095041"/>
              <a:gd name="connsiteX22" fmla="*/ 5817495 w 7858436"/>
              <a:gd name="connsiteY22" fmla="*/ 1063598 h 2095041"/>
              <a:gd name="connsiteX23" fmla="*/ 5978430 w 7858436"/>
              <a:gd name="connsiteY23" fmla="*/ 1136750 h 2095041"/>
              <a:gd name="connsiteX24" fmla="*/ 6132049 w 7858436"/>
              <a:gd name="connsiteY24" fmla="*/ 1180641 h 2095041"/>
              <a:gd name="connsiteX25" fmla="*/ 6219831 w 7858436"/>
              <a:gd name="connsiteY25" fmla="*/ 1195271 h 2095041"/>
              <a:gd name="connsiteX26" fmla="*/ 6314929 w 7858436"/>
              <a:gd name="connsiteY26" fmla="*/ 1151380 h 2095041"/>
              <a:gd name="connsiteX27" fmla="*/ 6380766 w 7858436"/>
              <a:gd name="connsiteY27" fmla="*/ 1034337 h 2095041"/>
              <a:gd name="connsiteX28" fmla="*/ 6402711 w 7858436"/>
              <a:gd name="connsiteY28" fmla="*/ 931924 h 2095041"/>
              <a:gd name="connsiteX29" fmla="*/ 6483178 w 7858436"/>
              <a:gd name="connsiteY29" fmla="*/ 888033 h 2095041"/>
              <a:gd name="connsiteX30" fmla="*/ 6614852 w 7858436"/>
              <a:gd name="connsiteY30" fmla="*/ 866087 h 2095041"/>
              <a:gd name="connsiteX31" fmla="*/ 6746526 w 7858436"/>
              <a:gd name="connsiteY31" fmla="*/ 931924 h 2095041"/>
              <a:gd name="connsiteX32" fmla="*/ 6885514 w 7858436"/>
              <a:gd name="connsiteY32" fmla="*/ 939239 h 2095041"/>
              <a:gd name="connsiteX33" fmla="*/ 7061079 w 7858436"/>
              <a:gd name="connsiteY33" fmla="*/ 866087 h 2095041"/>
              <a:gd name="connsiteX34" fmla="*/ 7229329 w 7858436"/>
              <a:gd name="connsiteY34" fmla="*/ 756359 h 2095041"/>
              <a:gd name="connsiteX35" fmla="*/ 7375633 w 7858436"/>
              <a:gd name="connsiteY35" fmla="*/ 705153 h 2095041"/>
              <a:gd name="connsiteX36" fmla="*/ 7558513 w 7858436"/>
              <a:gd name="connsiteY36" fmla="*/ 683207 h 2095041"/>
              <a:gd name="connsiteX37" fmla="*/ 7777969 w 7858436"/>
              <a:gd name="connsiteY37" fmla="*/ 602740 h 2095041"/>
              <a:gd name="connsiteX38" fmla="*/ 7843806 w 7858436"/>
              <a:gd name="connsiteY38" fmla="*/ 507643 h 2095041"/>
              <a:gd name="connsiteX39" fmla="*/ 7858436 w 7858436"/>
              <a:gd name="connsiteY39" fmla="*/ 405230 h 2095041"/>
              <a:gd name="connsiteX40" fmla="*/ 7742866 w 7858436"/>
              <a:gd name="connsiteY40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807998 w 7858436"/>
              <a:gd name="connsiteY9" fmla="*/ 2095041 h 2095041"/>
              <a:gd name="connsiteX10" fmla="*/ 4939671 w 7858436"/>
              <a:gd name="connsiteY10" fmla="*/ 1897531 h 2095041"/>
              <a:gd name="connsiteX11" fmla="*/ 4961617 w 7858436"/>
              <a:gd name="connsiteY11" fmla="*/ 1824379 h 2095041"/>
              <a:gd name="connsiteX12" fmla="*/ 5020138 w 7858436"/>
              <a:gd name="connsiteY12" fmla="*/ 1743911 h 2095041"/>
              <a:gd name="connsiteX13" fmla="*/ 5100606 w 7858436"/>
              <a:gd name="connsiteY13" fmla="*/ 1692705 h 2095041"/>
              <a:gd name="connsiteX14" fmla="*/ 5210334 w 7858436"/>
              <a:gd name="connsiteY14" fmla="*/ 1641499 h 2095041"/>
              <a:gd name="connsiteX15" fmla="*/ 5327377 w 7858436"/>
              <a:gd name="connsiteY15" fmla="*/ 1626868 h 2095041"/>
              <a:gd name="connsiteX16" fmla="*/ 5393214 w 7858436"/>
              <a:gd name="connsiteY16" fmla="*/ 1568347 h 2095041"/>
              <a:gd name="connsiteX17" fmla="*/ 5466366 w 7858436"/>
              <a:gd name="connsiteY17" fmla="*/ 1429358 h 2095041"/>
              <a:gd name="connsiteX18" fmla="*/ 5502942 w 7858436"/>
              <a:gd name="connsiteY18" fmla="*/ 1231847 h 2095041"/>
              <a:gd name="connsiteX19" fmla="*/ 5561463 w 7858436"/>
              <a:gd name="connsiteY19" fmla="*/ 1100174 h 2095041"/>
              <a:gd name="connsiteX20" fmla="*/ 5678506 w 7858436"/>
              <a:gd name="connsiteY20" fmla="*/ 1034337 h 2095041"/>
              <a:gd name="connsiteX21" fmla="*/ 5817495 w 7858436"/>
              <a:gd name="connsiteY21" fmla="*/ 1063598 h 2095041"/>
              <a:gd name="connsiteX22" fmla="*/ 5978430 w 7858436"/>
              <a:gd name="connsiteY22" fmla="*/ 1136750 h 2095041"/>
              <a:gd name="connsiteX23" fmla="*/ 6132049 w 7858436"/>
              <a:gd name="connsiteY23" fmla="*/ 1180641 h 2095041"/>
              <a:gd name="connsiteX24" fmla="*/ 6219831 w 7858436"/>
              <a:gd name="connsiteY24" fmla="*/ 1195271 h 2095041"/>
              <a:gd name="connsiteX25" fmla="*/ 6314929 w 7858436"/>
              <a:gd name="connsiteY25" fmla="*/ 1151380 h 2095041"/>
              <a:gd name="connsiteX26" fmla="*/ 6380766 w 7858436"/>
              <a:gd name="connsiteY26" fmla="*/ 1034337 h 2095041"/>
              <a:gd name="connsiteX27" fmla="*/ 6402711 w 7858436"/>
              <a:gd name="connsiteY27" fmla="*/ 931924 h 2095041"/>
              <a:gd name="connsiteX28" fmla="*/ 6483178 w 7858436"/>
              <a:gd name="connsiteY28" fmla="*/ 888033 h 2095041"/>
              <a:gd name="connsiteX29" fmla="*/ 6614852 w 7858436"/>
              <a:gd name="connsiteY29" fmla="*/ 866087 h 2095041"/>
              <a:gd name="connsiteX30" fmla="*/ 6746526 w 7858436"/>
              <a:gd name="connsiteY30" fmla="*/ 931924 h 2095041"/>
              <a:gd name="connsiteX31" fmla="*/ 6885514 w 7858436"/>
              <a:gd name="connsiteY31" fmla="*/ 939239 h 2095041"/>
              <a:gd name="connsiteX32" fmla="*/ 7061079 w 7858436"/>
              <a:gd name="connsiteY32" fmla="*/ 866087 h 2095041"/>
              <a:gd name="connsiteX33" fmla="*/ 7229329 w 7858436"/>
              <a:gd name="connsiteY33" fmla="*/ 756359 h 2095041"/>
              <a:gd name="connsiteX34" fmla="*/ 7375633 w 7858436"/>
              <a:gd name="connsiteY34" fmla="*/ 705153 h 2095041"/>
              <a:gd name="connsiteX35" fmla="*/ 7558513 w 7858436"/>
              <a:gd name="connsiteY35" fmla="*/ 683207 h 2095041"/>
              <a:gd name="connsiteX36" fmla="*/ 7777969 w 7858436"/>
              <a:gd name="connsiteY36" fmla="*/ 602740 h 2095041"/>
              <a:gd name="connsiteX37" fmla="*/ 7843806 w 7858436"/>
              <a:gd name="connsiteY37" fmla="*/ 507643 h 2095041"/>
              <a:gd name="connsiteX38" fmla="*/ 7858436 w 7858436"/>
              <a:gd name="connsiteY38" fmla="*/ 405230 h 2095041"/>
              <a:gd name="connsiteX39" fmla="*/ 7742866 w 7858436"/>
              <a:gd name="connsiteY39" fmla="*/ 0 h 2095041"/>
              <a:gd name="connsiteX0" fmla="*/ 0 w 7858436"/>
              <a:gd name="connsiteY0" fmla="*/ 576919 h 1897531"/>
              <a:gd name="connsiteX1" fmla="*/ 221367 w 7858436"/>
              <a:gd name="connsiteY1" fmla="*/ 756359 h 1897531"/>
              <a:gd name="connsiteX2" fmla="*/ 331095 w 7858436"/>
              <a:gd name="connsiteY2" fmla="*/ 844142 h 1897531"/>
              <a:gd name="connsiteX3" fmla="*/ 477399 w 7858436"/>
              <a:gd name="connsiteY3" fmla="*/ 888033 h 1897531"/>
              <a:gd name="connsiteX4" fmla="*/ 623703 w 7858436"/>
              <a:gd name="connsiteY4" fmla="*/ 924609 h 1897531"/>
              <a:gd name="connsiteX5" fmla="*/ 784638 w 7858436"/>
              <a:gd name="connsiteY5" fmla="*/ 931924 h 1897531"/>
              <a:gd name="connsiteX6" fmla="*/ 894366 w 7858436"/>
              <a:gd name="connsiteY6" fmla="*/ 953870 h 1897531"/>
              <a:gd name="connsiteX7" fmla="*/ 967518 w 7858436"/>
              <a:gd name="connsiteY7" fmla="*/ 1012391 h 1897531"/>
              <a:gd name="connsiteX8" fmla="*/ 1084561 w 7858436"/>
              <a:gd name="connsiteY8" fmla="*/ 1166011 h 1897531"/>
              <a:gd name="connsiteX9" fmla="*/ 4939671 w 7858436"/>
              <a:gd name="connsiteY9" fmla="*/ 1897531 h 1897531"/>
              <a:gd name="connsiteX10" fmla="*/ 4961617 w 7858436"/>
              <a:gd name="connsiteY10" fmla="*/ 1824379 h 1897531"/>
              <a:gd name="connsiteX11" fmla="*/ 5020138 w 7858436"/>
              <a:gd name="connsiteY11" fmla="*/ 1743911 h 1897531"/>
              <a:gd name="connsiteX12" fmla="*/ 5100606 w 7858436"/>
              <a:gd name="connsiteY12" fmla="*/ 1692705 h 1897531"/>
              <a:gd name="connsiteX13" fmla="*/ 5210334 w 7858436"/>
              <a:gd name="connsiteY13" fmla="*/ 1641499 h 1897531"/>
              <a:gd name="connsiteX14" fmla="*/ 5327377 w 7858436"/>
              <a:gd name="connsiteY14" fmla="*/ 1626868 h 1897531"/>
              <a:gd name="connsiteX15" fmla="*/ 5393214 w 7858436"/>
              <a:gd name="connsiteY15" fmla="*/ 1568347 h 1897531"/>
              <a:gd name="connsiteX16" fmla="*/ 5466366 w 7858436"/>
              <a:gd name="connsiteY16" fmla="*/ 1429358 h 1897531"/>
              <a:gd name="connsiteX17" fmla="*/ 5502942 w 7858436"/>
              <a:gd name="connsiteY17" fmla="*/ 1231847 h 1897531"/>
              <a:gd name="connsiteX18" fmla="*/ 5561463 w 7858436"/>
              <a:gd name="connsiteY18" fmla="*/ 1100174 h 1897531"/>
              <a:gd name="connsiteX19" fmla="*/ 5678506 w 7858436"/>
              <a:gd name="connsiteY19" fmla="*/ 1034337 h 1897531"/>
              <a:gd name="connsiteX20" fmla="*/ 5817495 w 7858436"/>
              <a:gd name="connsiteY20" fmla="*/ 1063598 h 1897531"/>
              <a:gd name="connsiteX21" fmla="*/ 5978430 w 7858436"/>
              <a:gd name="connsiteY21" fmla="*/ 1136750 h 1897531"/>
              <a:gd name="connsiteX22" fmla="*/ 6132049 w 7858436"/>
              <a:gd name="connsiteY22" fmla="*/ 1180641 h 1897531"/>
              <a:gd name="connsiteX23" fmla="*/ 6219831 w 7858436"/>
              <a:gd name="connsiteY23" fmla="*/ 1195271 h 1897531"/>
              <a:gd name="connsiteX24" fmla="*/ 6314929 w 7858436"/>
              <a:gd name="connsiteY24" fmla="*/ 1151380 h 1897531"/>
              <a:gd name="connsiteX25" fmla="*/ 6380766 w 7858436"/>
              <a:gd name="connsiteY25" fmla="*/ 1034337 h 1897531"/>
              <a:gd name="connsiteX26" fmla="*/ 6402711 w 7858436"/>
              <a:gd name="connsiteY26" fmla="*/ 931924 h 1897531"/>
              <a:gd name="connsiteX27" fmla="*/ 6483178 w 7858436"/>
              <a:gd name="connsiteY27" fmla="*/ 888033 h 1897531"/>
              <a:gd name="connsiteX28" fmla="*/ 6614852 w 7858436"/>
              <a:gd name="connsiteY28" fmla="*/ 866087 h 1897531"/>
              <a:gd name="connsiteX29" fmla="*/ 6746526 w 7858436"/>
              <a:gd name="connsiteY29" fmla="*/ 931924 h 1897531"/>
              <a:gd name="connsiteX30" fmla="*/ 6885514 w 7858436"/>
              <a:gd name="connsiteY30" fmla="*/ 939239 h 1897531"/>
              <a:gd name="connsiteX31" fmla="*/ 7061079 w 7858436"/>
              <a:gd name="connsiteY31" fmla="*/ 866087 h 1897531"/>
              <a:gd name="connsiteX32" fmla="*/ 7229329 w 7858436"/>
              <a:gd name="connsiteY32" fmla="*/ 756359 h 1897531"/>
              <a:gd name="connsiteX33" fmla="*/ 7375633 w 7858436"/>
              <a:gd name="connsiteY33" fmla="*/ 705153 h 1897531"/>
              <a:gd name="connsiteX34" fmla="*/ 7558513 w 7858436"/>
              <a:gd name="connsiteY34" fmla="*/ 683207 h 1897531"/>
              <a:gd name="connsiteX35" fmla="*/ 7777969 w 7858436"/>
              <a:gd name="connsiteY35" fmla="*/ 602740 h 1897531"/>
              <a:gd name="connsiteX36" fmla="*/ 7843806 w 7858436"/>
              <a:gd name="connsiteY36" fmla="*/ 507643 h 1897531"/>
              <a:gd name="connsiteX37" fmla="*/ 7858436 w 7858436"/>
              <a:gd name="connsiteY37" fmla="*/ 405230 h 1897531"/>
              <a:gd name="connsiteX38" fmla="*/ 7742866 w 7858436"/>
              <a:gd name="connsiteY38" fmla="*/ 0 h 1897531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817495 w 7858436"/>
              <a:gd name="connsiteY19" fmla="*/ 1063598 h 1824379"/>
              <a:gd name="connsiteX20" fmla="*/ 5978430 w 7858436"/>
              <a:gd name="connsiteY20" fmla="*/ 1136750 h 1824379"/>
              <a:gd name="connsiteX21" fmla="*/ 6132049 w 7858436"/>
              <a:gd name="connsiteY21" fmla="*/ 1180641 h 1824379"/>
              <a:gd name="connsiteX22" fmla="*/ 6219831 w 7858436"/>
              <a:gd name="connsiteY22" fmla="*/ 1195271 h 1824379"/>
              <a:gd name="connsiteX23" fmla="*/ 6314929 w 7858436"/>
              <a:gd name="connsiteY23" fmla="*/ 1151380 h 1824379"/>
              <a:gd name="connsiteX24" fmla="*/ 6380766 w 7858436"/>
              <a:gd name="connsiteY24" fmla="*/ 1034337 h 1824379"/>
              <a:gd name="connsiteX25" fmla="*/ 6402711 w 7858436"/>
              <a:gd name="connsiteY25" fmla="*/ 931924 h 1824379"/>
              <a:gd name="connsiteX26" fmla="*/ 6483178 w 7858436"/>
              <a:gd name="connsiteY26" fmla="*/ 888033 h 1824379"/>
              <a:gd name="connsiteX27" fmla="*/ 6614852 w 7858436"/>
              <a:gd name="connsiteY27" fmla="*/ 866087 h 1824379"/>
              <a:gd name="connsiteX28" fmla="*/ 6746526 w 7858436"/>
              <a:gd name="connsiteY28" fmla="*/ 931924 h 1824379"/>
              <a:gd name="connsiteX29" fmla="*/ 6885514 w 7858436"/>
              <a:gd name="connsiteY29" fmla="*/ 939239 h 1824379"/>
              <a:gd name="connsiteX30" fmla="*/ 7061079 w 7858436"/>
              <a:gd name="connsiteY30" fmla="*/ 866087 h 1824379"/>
              <a:gd name="connsiteX31" fmla="*/ 7229329 w 7858436"/>
              <a:gd name="connsiteY31" fmla="*/ 756359 h 1824379"/>
              <a:gd name="connsiteX32" fmla="*/ 7375633 w 7858436"/>
              <a:gd name="connsiteY32" fmla="*/ 705153 h 1824379"/>
              <a:gd name="connsiteX33" fmla="*/ 7558513 w 7858436"/>
              <a:gd name="connsiteY33" fmla="*/ 683207 h 1824379"/>
              <a:gd name="connsiteX34" fmla="*/ 7777969 w 7858436"/>
              <a:gd name="connsiteY34" fmla="*/ 602740 h 1824379"/>
              <a:gd name="connsiteX35" fmla="*/ 7843806 w 7858436"/>
              <a:gd name="connsiteY35" fmla="*/ 507643 h 1824379"/>
              <a:gd name="connsiteX36" fmla="*/ 7858436 w 7858436"/>
              <a:gd name="connsiteY36" fmla="*/ 405230 h 1824379"/>
              <a:gd name="connsiteX37" fmla="*/ 7742866 w 7858436"/>
              <a:gd name="connsiteY37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817495 w 7858436"/>
              <a:gd name="connsiteY19" fmla="*/ 1063598 h 1824379"/>
              <a:gd name="connsiteX20" fmla="*/ 5978430 w 7858436"/>
              <a:gd name="connsiteY20" fmla="*/ 1136750 h 1824379"/>
              <a:gd name="connsiteX21" fmla="*/ 6132049 w 7858436"/>
              <a:gd name="connsiteY21" fmla="*/ 1180641 h 1824379"/>
              <a:gd name="connsiteX22" fmla="*/ 6314929 w 7858436"/>
              <a:gd name="connsiteY22" fmla="*/ 1151380 h 1824379"/>
              <a:gd name="connsiteX23" fmla="*/ 6380766 w 7858436"/>
              <a:gd name="connsiteY23" fmla="*/ 1034337 h 1824379"/>
              <a:gd name="connsiteX24" fmla="*/ 6402711 w 7858436"/>
              <a:gd name="connsiteY24" fmla="*/ 931924 h 1824379"/>
              <a:gd name="connsiteX25" fmla="*/ 6483178 w 7858436"/>
              <a:gd name="connsiteY25" fmla="*/ 888033 h 1824379"/>
              <a:gd name="connsiteX26" fmla="*/ 6614852 w 7858436"/>
              <a:gd name="connsiteY26" fmla="*/ 866087 h 1824379"/>
              <a:gd name="connsiteX27" fmla="*/ 6746526 w 7858436"/>
              <a:gd name="connsiteY27" fmla="*/ 931924 h 1824379"/>
              <a:gd name="connsiteX28" fmla="*/ 6885514 w 7858436"/>
              <a:gd name="connsiteY28" fmla="*/ 939239 h 1824379"/>
              <a:gd name="connsiteX29" fmla="*/ 7061079 w 7858436"/>
              <a:gd name="connsiteY29" fmla="*/ 866087 h 1824379"/>
              <a:gd name="connsiteX30" fmla="*/ 7229329 w 7858436"/>
              <a:gd name="connsiteY30" fmla="*/ 756359 h 1824379"/>
              <a:gd name="connsiteX31" fmla="*/ 7375633 w 7858436"/>
              <a:gd name="connsiteY31" fmla="*/ 705153 h 1824379"/>
              <a:gd name="connsiteX32" fmla="*/ 7558513 w 7858436"/>
              <a:gd name="connsiteY32" fmla="*/ 683207 h 1824379"/>
              <a:gd name="connsiteX33" fmla="*/ 7777969 w 7858436"/>
              <a:gd name="connsiteY33" fmla="*/ 602740 h 1824379"/>
              <a:gd name="connsiteX34" fmla="*/ 7843806 w 7858436"/>
              <a:gd name="connsiteY34" fmla="*/ 507643 h 1824379"/>
              <a:gd name="connsiteX35" fmla="*/ 7858436 w 7858436"/>
              <a:gd name="connsiteY35" fmla="*/ 405230 h 1824379"/>
              <a:gd name="connsiteX36" fmla="*/ 7742866 w 7858436"/>
              <a:gd name="connsiteY36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978430 w 7858436"/>
              <a:gd name="connsiteY19" fmla="*/ 1136750 h 1824379"/>
              <a:gd name="connsiteX20" fmla="*/ 6132049 w 7858436"/>
              <a:gd name="connsiteY20" fmla="*/ 1180641 h 1824379"/>
              <a:gd name="connsiteX21" fmla="*/ 6314929 w 7858436"/>
              <a:gd name="connsiteY21" fmla="*/ 1151380 h 1824379"/>
              <a:gd name="connsiteX22" fmla="*/ 6380766 w 7858436"/>
              <a:gd name="connsiteY22" fmla="*/ 1034337 h 1824379"/>
              <a:gd name="connsiteX23" fmla="*/ 6402711 w 7858436"/>
              <a:gd name="connsiteY23" fmla="*/ 931924 h 1824379"/>
              <a:gd name="connsiteX24" fmla="*/ 6483178 w 7858436"/>
              <a:gd name="connsiteY24" fmla="*/ 888033 h 1824379"/>
              <a:gd name="connsiteX25" fmla="*/ 6614852 w 7858436"/>
              <a:gd name="connsiteY25" fmla="*/ 866087 h 1824379"/>
              <a:gd name="connsiteX26" fmla="*/ 6746526 w 7858436"/>
              <a:gd name="connsiteY26" fmla="*/ 931924 h 1824379"/>
              <a:gd name="connsiteX27" fmla="*/ 6885514 w 7858436"/>
              <a:gd name="connsiteY27" fmla="*/ 939239 h 1824379"/>
              <a:gd name="connsiteX28" fmla="*/ 7061079 w 7858436"/>
              <a:gd name="connsiteY28" fmla="*/ 866087 h 1824379"/>
              <a:gd name="connsiteX29" fmla="*/ 7229329 w 7858436"/>
              <a:gd name="connsiteY29" fmla="*/ 756359 h 1824379"/>
              <a:gd name="connsiteX30" fmla="*/ 7375633 w 7858436"/>
              <a:gd name="connsiteY30" fmla="*/ 705153 h 1824379"/>
              <a:gd name="connsiteX31" fmla="*/ 7558513 w 7858436"/>
              <a:gd name="connsiteY31" fmla="*/ 683207 h 1824379"/>
              <a:gd name="connsiteX32" fmla="*/ 7777969 w 7858436"/>
              <a:gd name="connsiteY32" fmla="*/ 602740 h 1824379"/>
              <a:gd name="connsiteX33" fmla="*/ 7843806 w 7858436"/>
              <a:gd name="connsiteY33" fmla="*/ 507643 h 1824379"/>
              <a:gd name="connsiteX34" fmla="*/ 7858436 w 7858436"/>
              <a:gd name="connsiteY34" fmla="*/ 405230 h 1824379"/>
              <a:gd name="connsiteX35" fmla="*/ 7742866 w 7858436"/>
              <a:gd name="connsiteY35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678506 w 7858436"/>
              <a:gd name="connsiteY17" fmla="*/ 1034337 h 1824379"/>
              <a:gd name="connsiteX18" fmla="*/ 5978430 w 7858436"/>
              <a:gd name="connsiteY18" fmla="*/ 1136750 h 1824379"/>
              <a:gd name="connsiteX19" fmla="*/ 6132049 w 7858436"/>
              <a:gd name="connsiteY19" fmla="*/ 1180641 h 1824379"/>
              <a:gd name="connsiteX20" fmla="*/ 6314929 w 7858436"/>
              <a:gd name="connsiteY20" fmla="*/ 1151380 h 1824379"/>
              <a:gd name="connsiteX21" fmla="*/ 6380766 w 7858436"/>
              <a:gd name="connsiteY21" fmla="*/ 1034337 h 1824379"/>
              <a:gd name="connsiteX22" fmla="*/ 6402711 w 7858436"/>
              <a:gd name="connsiteY22" fmla="*/ 931924 h 1824379"/>
              <a:gd name="connsiteX23" fmla="*/ 6483178 w 7858436"/>
              <a:gd name="connsiteY23" fmla="*/ 888033 h 1824379"/>
              <a:gd name="connsiteX24" fmla="*/ 6614852 w 7858436"/>
              <a:gd name="connsiteY24" fmla="*/ 866087 h 1824379"/>
              <a:gd name="connsiteX25" fmla="*/ 6746526 w 7858436"/>
              <a:gd name="connsiteY25" fmla="*/ 931924 h 1824379"/>
              <a:gd name="connsiteX26" fmla="*/ 6885514 w 7858436"/>
              <a:gd name="connsiteY26" fmla="*/ 939239 h 1824379"/>
              <a:gd name="connsiteX27" fmla="*/ 7061079 w 7858436"/>
              <a:gd name="connsiteY27" fmla="*/ 866087 h 1824379"/>
              <a:gd name="connsiteX28" fmla="*/ 7229329 w 7858436"/>
              <a:gd name="connsiteY28" fmla="*/ 756359 h 1824379"/>
              <a:gd name="connsiteX29" fmla="*/ 7375633 w 7858436"/>
              <a:gd name="connsiteY29" fmla="*/ 705153 h 1824379"/>
              <a:gd name="connsiteX30" fmla="*/ 7558513 w 7858436"/>
              <a:gd name="connsiteY30" fmla="*/ 683207 h 1824379"/>
              <a:gd name="connsiteX31" fmla="*/ 7777969 w 7858436"/>
              <a:gd name="connsiteY31" fmla="*/ 602740 h 1824379"/>
              <a:gd name="connsiteX32" fmla="*/ 7843806 w 7858436"/>
              <a:gd name="connsiteY32" fmla="*/ 507643 h 1824379"/>
              <a:gd name="connsiteX33" fmla="*/ 7858436 w 7858436"/>
              <a:gd name="connsiteY33" fmla="*/ 405230 h 1824379"/>
              <a:gd name="connsiteX34" fmla="*/ 7742866 w 7858436"/>
              <a:gd name="connsiteY34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502942 w 7858436"/>
              <a:gd name="connsiteY15" fmla="*/ 1231847 h 1824379"/>
              <a:gd name="connsiteX16" fmla="*/ 5678506 w 7858436"/>
              <a:gd name="connsiteY16" fmla="*/ 1034337 h 1824379"/>
              <a:gd name="connsiteX17" fmla="*/ 5978430 w 7858436"/>
              <a:gd name="connsiteY17" fmla="*/ 1136750 h 1824379"/>
              <a:gd name="connsiteX18" fmla="*/ 6132049 w 7858436"/>
              <a:gd name="connsiteY18" fmla="*/ 1180641 h 1824379"/>
              <a:gd name="connsiteX19" fmla="*/ 6314929 w 7858436"/>
              <a:gd name="connsiteY19" fmla="*/ 1151380 h 1824379"/>
              <a:gd name="connsiteX20" fmla="*/ 6380766 w 7858436"/>
              <a:gd name="connsiteY20" fmla="*/ 1034337 h 1824379"/>
              <a:gd name="connsiteX21" fmla="*/ 6402711 w 7858436"/>
              <a:gd name="connsiteY21" fmla="*/ 931924 h 1824379"/>
              <a:gd name="connsiteX22" fmla="*/ 6483178 w 7858436"/>
              <a:gd name="connsiteY22" fmla="*/ 888033 h 1824379"/>
              <a:gd name="connsiteX23" fmla="*/ 6614852 w 7858436"/>
              <a:gd name="connsiteY23" fmla="*/ 866087 h 1824379"/>
              <a:gd name="connsiteX24" fmla="*/ 6746526 w 7858436"/>
              <a:gd name="connsiteY24" fmla="*/ 931924 h 1824379"/>
              <a:gd name="connsiteX25" fmla="*/ 6885514 w 7858436"/>
              <a:gd name="connsiteY25" fmla="*/ 939239 h 1824379"/>
              <a:gd name="connsiteX26" fmla="*/ 7061079 w 7858436"/>
              <a:gd name="connsiteY26" fmla="*/ 866087 h 1824379"/>
              <a:gd name="connsiteX27" fmla="*/ 7229329 w 7858436"/>
              <a:gd name="connsiteY27" fmla="*/ 756359 h 1824379"/>
              <a:gd name="connsiteX28" fmla="*/ 7375633 w 7858436"/>
              <a:gd name="connsiteY28" fmla="*/ 705153 h 1824379"/>
              <a:gd name="connsiteX29" fmla="*/ 7558513 w 7858436"/>
              <a:gd name="connsiteY29" fmla="*/ 683207 h 1824379"/>
              <a:gd name="connsiteX30" fmla="*/ 7777969 w 7858436"/>
              <a:gd name="connsiteY30" fmla="*/ 602740 h 1824379"/>
              <a:gd name="connsiteX31" fmla="*/ 7843806 w 7858436"/>
              <a:gd name="connsiteY31" fmla="*/ 507643 h 1824379"/>
              <a:gd name="connsiteX32" fmla="*/ 7858436 w 7858436"/>
              <a:gd name="connsiteY32" fmla="*/ 405230 h 1824379"/>
              <a:gd name="connsiteX33" fmla="*/ 7742866 w 7858436"/>
              <a:gd name="connsiteY33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380766 w 7858436"/>
              <a:gd name="connsiteY19" fmla="*/ 1034337 h 1824379"/>
              <a:gd name="connsiteX20" fmla="*/ 6402711 w 7858436"/>
              <a:gd name="connsiteY20" fmla="*/ 931924 h 1824379"/>
              <a:gd name="connsiteX21" fmla="*/ 6483178 w 7858436"/>
              <a:gd name="connsiteY21" fmla="*/ 888033 h 1824379"/>
              <a:gd name="connsiteX22" fmla="*/ 6614852 w 7858436"/>
              <a:gd name="connsiteY22" fmla="*/ 866087 h 1824379"/>
              <a:gd name="connsiteX23" fmla="*/ 6746526 w 7858436"/>
              <a:gd name="connsiteY23" fmla="*/ 931924 h 1824379"/>
              <a:gd name="connsiteX24" fmla="*/ 6885514 w 7858436"/>
              <a:gd name="connsiteY24" fmla="*/ 939239 h 1824379"/>
              <a:gd name="connsiteX25" fmla="*/ 7061079 w 7858436"/>
              <a:gd name="connsiteY25" fmla="*/ 866087 h 1824379"/>
              <a:gd name="connsiteX26" fmla="*/ 7229329 w 7858436"/>
              <a:gd name="connsiteY26" fmla="*/ 756359 h 1824379"/>
              <a:gd name="connsiteX27" fmla="*/ 7375633 w 7858436"/>
              <a:gd name="connsiteY27" fmla="*/ 705153 h 1824379"/>
              <a:gd name="connsiteX28" fmla="*/ 7558513 w 7858436"/>
              <a:gd name="connsiteY28" fmla="*/ 683207 h 1824379"/>
              <a:gd name="connsiteX29" fmla="*/ 7777969 w 7858436"/>
              <a:gd name="connsiteY29" fmla="*/ 602740 h 1824379"/>
              <a:gd name="connsiteX30" fmla="*/ 7843806 w 7858436"/>
              <a:gd name="connsiteY30" fmla="*/ 507643 h 1824379"/>
              <a:gd name="connsiteX31" fmla="*/ 7858436 w 7858436"/>
              <a:gd name="connsiteY31" fmla="*/ 405230 h 1824379"/>
              <a:gd name="connsiteX32" fmla="*/ 7742866 w 7858436"/>
              <a:gd name="connsiteY32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746526 w 7858436"/>
              <a:gd name="connsiteY22" fmla="*/ 931924 h 1824379"/>
              <a:gd name="connsiteX23" fmla="*/ 6885514 w 7858436"/>
              <a:gd name="connsiteY23" fmla="*/ 939239 h 1824379"/>
              <a:gd name="connsiteX24" fmla="*/ 7061079 w 7858436"/>
              <a:gd name="connsiteY24" fmla="*/ 866087 h 1824379"/>
              <a:gd name="connsiteX25" fmla="*/ 7229329 w 7858436"/>
              <a:gd name="connsiteY25" fmla="*/ 756359 h 1824379"/>
              <a:gd name="connsiteX26" fmla="*/ 7375633 w 7858436"/>
              <a:gd name="connsiteY26" fmla="*/ 705153 h 1824379"/>
              <a:gd name="connsiteX27" fmla="*/ 7558513 w 7858436"/>
              <a:gd name="connsiteY27" fmla="*/ 683207 h 1824379"/>
              <a:gd name="connsiteX28" fmla="*/ 7777969 w 7858436"/>
              <a:gd name="connsiteY28" fmla="*/ 602740 h 1824379"/>
              <a:gd name="connsiteX29" fmla="*/ 7843806 w 7858436"/>
              <a:gd name="connsiteY29" fmla="*/ 507643 h 1824379"/>
              <a:gd name="connsiteX30" fmla="*/ 7858436 w 7858436"/>
              <a:gd name="connsiteY30" fmla="*/ 405230 h 1824379"/>
              <a:gd name="connsiteX31" fmla="*/ 7742866 w 7858436"/>
              <a:gd name="connsiteY31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061079 w 7858436"/>
              <a:gd name="connsiteY23" fmla="*/ 866087 h 1824379"/>
              <a:gd name="connsiteX24" fmla="*/ 7229329 w 7858436"/>
              <a:gd name="connsiteY24" fmla="*/ 756359 h 1824379"/>
              <a:gd name="connsiteX25" fmla="*/ 7375633 w 7858436"/>
              <a:gd name="connsiteY25" fmla="*/ 705153 h 1824379"/>
              <a:gd name="connsiteX26" fmla="*/ 7558513 w 7858436"/>
              <a:gd name="connsiteY26" fmla="*/ 683207 h 1824379"/>
              <a:gd name="connsiteX27" fmla="*/ 7777969 w 7858436"/>
              <a:gd name="connsiteY27" fmla="*/ 602740 h 1824379"/>
              <a:gd name="connsiteX28" fmla="*/ 7843806 w 7858436"/>
              <a:gd name="connsiteY28" fmla="*/ 507643 h 1824379"/>
              <a:gd name="connsiteX29" fmla="*/ 7858436 w 7858436"/>
              <a:gd name="connsiteY29" fmla="*/ 405230 h 1824379"/>
              <a:gd name="connsiteX30" fmla="*/ 7742866 w 7858436"/>
              <a:gd name="connsiteY30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375633 w 7858436"/>
              <a:gd name="connsiteY24" fmla="*/ 705153 h 1824379"/>
              <a:gd name="connsiteX25" fmla="*/ 7558513 w 7858436"/>
              <a:gd name="connsiteY25" fmla="*/ 683207 h 1824379"/>
              <a:gd name="connsiteX26" fmla="*/ 7777969 w 7858436"/>
              <a:gd name="connsiteY26" fmla="*/ 602740 h 1824379"/>
              <a:gd name="connsiteX27" fmla="*/ 7843806 w 7858436"/>
              <a:gd name="connsiteY27" fmla="*/ 507643 h 1824379"/>
              <a:gd name="connsiteX28" fmla="*/ 7858436 w 7858436"/>
              <a:gd name="connsiteY28" fmla="*/ 405230 h 1824379"/>
              <a:gd name="connsiteX29" fmla="*/ 7742866 w 7858436"/>
              <a:gd name="connsiteY29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558513 w 7858436"/>
              <a:gd name="connsiteY24" fmla="*/ 683207 h 1824379"/>
              <a:gd name="connsiteX25" fmla="*/ 7777969 w 7858436"/>
              <a:gd name="connsiteY25" fmla="*/ 602740 h 1824379"/>
              <a:gd name="connsiteX26" fmla="*/ 7843806 w 7858436"/>
              <a:gd name="connsiteY26" fmla="*/ 507643 h 1824379"/>
              <a:gd name="connsiteX27" fmla="*/ 7858436 w 7858436"/>
              <a:gd name="connsiteY27" fmla="*/ 405230 h 1824379"/>
              <a:gd name="connsiteX28" fmla="*/ 7742866 w 7858436"/>
              <a:gd name="connsiteY28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777969 w 7858436"/>
              <a:gd name="connsiteY24" fmla="*/ 602740 h 1824379"/>
              <a:gd name="connsiteX25" fmla="*/ 7843806 w 7858436"/>
              <a:gd name="connsiteY25" fmla="*/ 507643 h 1824379"/>
              <a:gd name="connsiteX26" fmla="*/ 7858436 w 7858436"/>
              <a:gd name="connsiteY26" fmla="*/ 405230 h 1824379"/>
              <a:gd name="connsiteX27" fmla="*/ 7742866 w 7858436"/>
              <a:gd name="connsiteY27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843806 w 7858436"/>
              <a:gd name="connsiteY24" fmla="*/ 507643 h 1824379"/>
              <a:gd name="connsiteX25" fmla="*/ 7858436 w 7858436"/>
              <a:gd name="connsiteY25" fmla="*/ 405230 h 1824379"/>
              <a:gd name="connsiteX26" fmla="*/ 7742866 w 7858436"/>
              <a:gd name="connsiteY26" fmla="*/ 0 h 1824379"/>
              <a:gd name="connsiteX0" fmla="*/ 0 w 7843806"/>
              <a:gd name="connsiteY0" fmla="*/ 576919 h 1824379"/>
              <a:gd name="connsiteX1" fmla="*/ 221367 w 7843806"/>
              <a:gd name="connsiteY1" fmla="*/ 756359 h 1824379"/>
              <a:gd name="connsiteX2" fmla="*/ 331095 w 7843806"/>
              <a:gd name="connsiteY2" fmla="*/ 844142 h 1824379"/>
              <a:gd name="connsiteX3" fmla="*/ 477399 w 7843806"/>
              <a:gd name="connsiteY3" fmla="*/ 888033 h 1824379"/>
              <a:gd name="connsiteX4" fmla="*/ 623703 w 7843806"/>
              <a:gd name="connsiteY4" fmla="*/ 924609 h 1824379"/>
              <a:gd name="connsiteX5" fmla="*/ 784638 w 7843806"/>
              <a:gd name="connsiteY5" fmla="*/ 931924 h 1824379"/>
              <a:gd name="connsiteX6" fmla="*/ 894366 w 7843806"/>
              <a:gd name="connsiteY6" fmla="*/ 953870 h 1824379"/>
              <a:gd name="connsiteX7" fmla="*/ 967518 w 7843806"/>
              <a:gd name="connsiteY7" fmla="*/ 1012391 h 1824379"/>
              <a:gd name="connsiteX8" fmla="*/ 1084561 w 7843806"/>
              <a:gd name="connsiteY8" fmla="*/ 1166011 h 1824379"/>
              <a:gd name="connsiteX9" fmla="*/ 4961617 w 7843806"/>
              <a:gd name="connsiteY9" fmla="*/ 1824379 h 1824379"/>
              <a:gd name="connsiteX10" fmla="*/ 5020138 w 7843806"/>
              <a:gd name="connsiteY10" fmla="*/ 1743911 h 1824379"/>
              <a:gd name="connsiteX11" fmla="*/ 5100606 w 7843806"/>
              <a:gd name="connsiteY11" fmla="*/ 1692705 h 1824379"/>
              <a:gd name="connsiteX12" fmla="*/ 5210334 w 7843806"/>
              <a:gd name="connsiteY12" fmla="*/ 1641499 h 1824379"/>
              <a:gd name="connsiteX13" fmla="*/ 5327377 w 7843806"/>
              <a:gd name="connsiteY13" fmla="*/ 1626868 h 1824379"/>
              <a:gd name="connsiteX14" fmla="*/ 5502942 w 7843806"/>
              <a:gd name="connsiteY14" fmla="*/ 1231847 h 1824379"/>
              <a:gd name="connsiteX15" fmla="*/ 5678506 w 7843806"/>
              <a:gd name="connsiteY15" fmla="*/ 1034337 h 1824379"/>
              <a:gd name="connsiteX16" fmla="*/ 5978430 w 7843806"/>
              <a:gd name="connsiteY16" fmla="*/ 1136750 h 1824379"/>
              <a:gd name="connsiteX17" fmla="*/ 6132049 w 7843806"/>
              <a:gd name="connsiteY17" fmla="*/ 1180641 h 1824379"/>
              <a:gd name="connsiteX18" fmla="*/ 6314929 w 7843806"/>
              <a:gd name="connsiteY18" fmla="*/ 1151380 h 1824379"/>
              <a:gd name="connsiteX19" fmla="*/ 6402711 w 7843806"/>
              <a:gd name="connsiteY19" fmla="*/ 931924 h 1824379"/>
              <a:gd name="connsiteX20" fmla="*/ 6483178 w 7843806"/>
              <a:gd name="connsiteY20" fmla="*/ 888033 h 1824379"/>
              <a:gd name="connsiteX21" fmla="*/ 6614852 w 7843806"/>
              <a:gd name="connsiteY21" fmla="*/ 866087 h 1824379"/>
              <a:gd name="connsiteX22" fmla="*/ 6885514 w 7843806"/>
              <a:gd name="connsiteY22" fmla="*/ 939239 h 1824379"/>
              <a:gd name="connsiteX23" fmla="*/ 7229329 w 7843806"/>
              <a:gd name="connsiteY23" fmla="*/ 756359 h 1824379"/>
              <a:gd name="connsiteX24" fmla="*/ 7843806 w 7843806"/>
              <a:gd name="connsiteY24" fmla="*/ 507643 h 1824379"/>
              <a:gd name="connsiteX25" fmla="*/ 7742866 w 7843806"/>
              <a:gd name="connsiteY25" fmla="*/ 0 h 1824379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6614852 w 7843806"/>
              <a:gd name="connsiteY21" fmla="*/ 358444 h 1316736"/>
              <a:gd name="connsiteX22" fmla="*/ 6885514 w 7843806"/>
              <a:gd name="connsiteY22" fmla="*/ 431596 h 1316736"/>
              <a:gd name="connsiteX23" fmla="*/ 7229329 w 7843806"/>
              <a:gd name="connsiteY23" fmla="*/ 248716 h 1316736"/>
              <a:gd name="connsiteX24" fmla="*/ 7843806 w 7843806"/>
              <a:gd name="connsiteY24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6614852 w 7843806"/>
              <a:gd name="connsiteY21" fmla="*/ 358444 h 1316736"/>
              <a:gd name="connsiteX22" fmla="*/ 7229329 w 7843806"/>
              <a:gd name="connsiteY22" fmla="*/ 248716 h 1316736"/>
              <a:gd name="connsiteX23" fmla="*/ 7843806 w 7843806"/>
              <a:gd name="connsiteY23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7229329 w 7843806"/>
              <a:gd name="connsiteY21" fmla="*/ 248716 h 1316736"/>
              <a:gd name="connsiteX22" fmla="*/ 7843806 w 7843806"/>
              <a:gd name="connsiteY22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83178 w 7843806"/>
              <a:gd name="connsiteY19" fmla="*/ 380390 h 1316736"/>
              <a:gd name="connsiteX20" fmla="*/ 7229329 w 7843806"/>
              <a:gd name="connsiteY20" fmla="*/ 248716 h 1316736"/>
              <a:gd name="connsiteX21" fmla="*/ 7843806 w 7843806"/>
              <a:gd name="connsiteY21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483178 w 7843806"/>
              <a:gd name="connsiteY18" fmla="*/ 380390 h 1316736"/>
              <a:gd name="connsiteX19" fmla="*/ 7229329 w 7843806"/>
              <a:gd name="connsiteY19" fmla="*/ 248716 h 1316736"/>
              <a:gd name="connsiteX20" fmla="*/ 7843806 w 7843806"/>
              <a:gd name="connsiteY20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6132049 w 7843806"/>
              <a:gd name="connsiteY16" fmla="*/ 672998 h 1316736"/>
              <a:gd name="connsiteX17" fmla="*/ 6483178 w 7843806"/>
              <a:gd name="connsiteY17" fmla="*/ 380390 h 1316736"/>
              <a:gd name="connsiteX18" fmla="*/ 7229329 w 7843806"/>
              <a:gd name="connsiteY18" fmla="*/ 248716 h 1316736"/>
              <a:gd name="connsiteX19" fmla="*/ 7843806 w 7843806"/>
              <a:gd name="connsiteY19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6132049 w 7843806"/>
              <a:gd name="connsiteY15" fmla="*/ 672998 h 1316736"/>
              <a:gd name="connsiteX16" fmla="*/ 6483178 w 7843806"/>
              <a:gd name="connsiteY16" fmla="*/ 380390 h 1316736"/>
              <a:gd name="connsiteX17" fmla="*/ 7229329 w 7843806"/>
              <a:gd name="connsiteY17" fmla="*/ 248716 h 1316736"/>
              <a:gd name="connsiteX18" fmla="*/ 7843806 w 7843806"/>
              <a:gd name="connsiteY18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6132049 w 7843806"/>
              <a:gd name="connsiteY14" fmla="*/ 672998 h 1316736"/>
              <a:gd name="connsiteX15" fmla="*/ 6483178 w 7843806"/>
              <a:gd name="connsiteY15" fmla="*/ 380390 h 1316736"/>
              <a:gd name="connsiteX16" fmla="*/ 7229329 w 7843806"/>
              <a:gd name="connsiteY16" fmla="*/ 248716 h 1316736"/>
              <a:gd name="connsiteX17" fmla="*/ 7843806 w 7843806"/>
              <a:gd name="connsiteY17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6132049 w 7843806"/>
              <a:gd name="connsiteY13" fmla="*/ 672998 h 1316736"/>
              <a:gd name="connsiteX14" fmla="*/ 6483178 w 7843806"/>
              <a:gd name="connsiteY14" fmla="*/ 380390 h 1316736"/>
              <a:gd name="connsiteX15" fmla="*/ 7229329 w 7843806"/>
              <a:gd name="connsiteY15" fmla="*/ 248716 h 1316736"/>
              <a:gd name="connsiteX16" fmla="*/ 7843806 w 7843806"/>
              <a:gd name="connsiteY16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6132049 w 7843806"/>
              <a:gd name="connsiteY12" fmla="*/ 672998 h 1316736"/>
              <a:gd name="connsiteX13" fmla="*/ 6483178 w 7843806"/>
              <a:gd name="connsiteY13" fmla="*/ 380390 h 1316736"/>
              <a:gd name="connsiteX14" fmla="*/ 7229329 w 7843806"/>
              <a:gd name="connsiteY14" fmla="*/ 248716 h 1316736"/>
              <a:gd name="connsiteX15" fmla="*/ 7843806 w 7843806"/>
              <a:gd name="connsiteY15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6132049 w 7843806"/>
              <a:gd name="connsiteY11" fmla="*/ 672998 h 1316736"/>
              <a:gd name="connsiteX12" fmla="*/ 6483178 w 7843806"/>
              <a:gd name="connsiteY12" fmla="*/ 380390 h 1316736"/>
              <a:gd name="connsiteX13" fmla="*/ 7229329 w 7843806"/>
              <a:gd name="connsiteY13" fmla="*/ 248716 h 1316736"/>
              <a:gd name="connsiteX14" fmla="*/ 7843806 w 7843806"/>
              <a:gd name="connsiteY14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045265 w 7843806"/>
              <a:gd name="connsiteY11" fmla="*/ 1239132 h 1316736"/>
              <a:gd name="connsiteX12" fmla="*/ 6132049 w 7843806"/>
              <a:gd name="connsiteY12" fmla="*/ 672998 h 1316736"/>
              <a:gd name="connsiteX13" fmla="*/ 6483178 w 7843806"/>
              <a:gd name="connsiteY13" fmla="*/ 380390 h 1316736"/>
              <a:gd name="connsiteX14" fmla="*/ 7229329 w 7843806"/>
              <a:gd name="connsiteY14" fmla="*/ 248716 h 1316736"/>
              <a:gd name="connsiteX15" fmla="*/ 7843806 w 7843806"/>
              <a:gd name="connsiteY15" fmla="*/ 0 h 1316736"/>
              <a:gd name="connsiteX0" fmla="*/ 0 w 7843806"/>
              <a:gd name="connsiteY0" fmla="*/ 69276 h 1239132"/>
              <a:gd name="connsiteX1" fmla="*/ 221367 w 7843806"/>
              <a:gd name="connsiteY1" fmla="*/ 248716 h 1239132"/>
              <a:gd name="connsiteX2" fmla="*/ 331095 w 7843806"/>
              <a:gd name="connsiteY2" fmla="*/ 336499 h 1239132"/>
              <a:gd name="connsiteX3" fmla="*/ 477399 w 7843806"/>
              <a:gd name="connsiteY3" fmla="*/ 380390 h 1239132"/>
              <a:gd name="connsiteX4" fmla="*/ 623703 w 7843806"/>
              <a:gd name="connsiteY4" fmla="*/ 416966 h 1239132"/>
              <a:gd name="connsiteX5" fmla="*/ 784638 w 7843806"/>
              <a:gd name="connsiteY5" fmla="*/ 424281 h 1239132"/>
              <a:gd name="connsiteX6" fmla="*/ 894366 w 7843806"/>
              <a:gd name="connsiteY6" fmla="*/ 446227 h 1239132"/>
              <a:gd name="connsiteX7" fmla="*/ 967518 w 7843806"/>
              <a:gd name="connsiteY7" fmla="*/ 504748 h 1239132"/>
              <a:gd name="connsiteX8" fmla="*/ 1084561 w 7843806"/>
              <a:gd name="connsiteY8" fmla="*/ 658368 h 1239132"/>
              <a:gd name="connsiteX9" fmla="*/ 5020138 w 7843806"/>
              <a:gd name="connsiteY9" fmla="*/ 1236268 h 1239132"/>
              <a:gd name="connsiteX10" fmla="*/ 5045265 w 7843806"/>
              <a:gd name="connsiteY10" fmla="*/ 1239132 h 1239132"/>
              <a:gd name="connsiteX11" fmla="*/ 6132049 w 7843806"/>
              <a:gd name="connsiteY11" fmla="*/ 672998 h 1239132"/>
              <a:gd name="connsiteX12" fmla="*/ 6483178 w 7843806"/>
              <a:gd name="connsiteY12" fmla="*/ 380390 h 1239132"/>
              <a:gd name="connsiteX13" fmla="*/ 7229329 w 7843806"/>
              <a:gd name="connsiteY13" fmla="*/ 248716 h 1239132"/>
              <a:gd name="connsiteX14" fmla="*/ 7843806 w 7843806"/>
              <a:gd name="connsiteY14" fmla="*/ 0 h 1239132"/>
              <a:gd name="connsiteX0" fmla="*/ 0 w 7843806"/>
              <a:gd name="connsiteY0" fmla="*/ 69276 h 1239132"/>
              <a:gd name="connsiteX1" fmla="*/ 221367 w 7843806"/>
              <a:gd name="connsiteY1" fmla="*/ 248716 h 1239132"/>
              <a:gd name="connsiteX2" fmla="*/ 331095 w 7843806"/>
              <a:gd name="connsiteY2" fmla="*/ 336499 h 1239132"/>
              <a:gd name="connsiteX3" fmla="*/ 477399 w 7843806"/>
              <a:gd name="connsiteY3" fmla="*/ 380390 h 1239132"/>
              <a:gd name="connsiteX4" fmla="*/ 623703 w 7843806"/>
              <a:gd name="connsiteY4" fmla="*/ 416966 h 1239132"/>
              <a:gd name="connsiteX5" fmla="*/ 784638 w 7843806"/>
              <a:gd name="connsiteY5" fmla="*/ 424281 h 1239132"/>
              <a:gd name="connsiteX6" fmla="*/ 894366 w 7843806"/>
              <a:gd name="connsiteY6" fmla="*/ 446227 h 1239132"/>
              <a:gd name="connsiteX7" fmla="*/ 967518 w 7843806"/>
              <a:gd name="connsiteY7" fmla="*/ 504748 h 1239132"/>
              <a:gd name="connsiteX8" fmla="*/ 1084561 w 7843806"/>
              <a:gd name="connsiteY8" fmla="*/ 658368 h 1239132"/>
              <a:gd name="connsiteX9" fmla="*/ 5045265 w 7843806"/>
              <a:gd name="connsiteY9" fmla="*/ 1239132 h 1239132"/>
              <a:gd name="connsiteX10" fmla="*/ 6132049 w 7843806"/>
              <a:gd name="connsiteY10" fmla="*/ 672998 h 1239132"/>
              <a:gd name="connsiteX11" fmla="*/ 6483178 w 7843806"/>
              <a:gd name="connsiteY11" fmla="*/ 380390 h 1239132"/>
              <a:gd name="connsiteX12" fmla="*/ 7229329 w 7843806"/>
              <a:gd name="connsiteY12" fmla="*/ 248716 h 1239132"/>
              <a:gd name="connsiteX13" fmla="*/ 7843806 w 7843806"/>
              <a:gd name="connsiteY13" fmla="*/ 0 h 1239132"/>
              <a:gd name="connsiteX0" fmla="*/ 0 w 7843806"/>
              <a:gd name="connsiteY0" fmla="*/ 69276 h 672998"/>
              <a:gd name="connsiteX1" fmla="*/ 221367 w 7843806"/>
              <a:gd name="connsiteY1" fmla="*/ 248716 h 672998"/>
              <a:gd name="connsiteX2" fmla="*/ 331095 w 7843806"/>
              <a:gd name="connsiteY2" fmla="*/ 336499 h 672998"/>
              <a:gd name="connsiteX3" fmla="*/ 477399 w 7843806"/>
              <a:gd name="connsiteY3" fmla="*/ 380390 h 672998"/>
              <a:gd name="connsiteX4" fmla="*/ 623703 w 7843806"/>
              <a:gd name="connsiteY4" fmla="*/ 416966 h 672998"/>
              <a:gd name="connsiteX5" fmla="*/ 784638 w 7843806"/>
              <a:gd name="connsiteY5" fmla="*/ 424281 h 672998"/>
              <a:gd name="connsiteX6" fmla="*/ 894366 w 7843806"/>
              <a:gd name="connsiteY6" fmla="*/ 446227 h 672998"/>
              <a:gd name="connsiteX7" fmla="*/ 967518 w 7843806"/>
              <a:gd name="connsiteY7" fmla="*/ 504748 h 672998"/>
              <a:gd name="connsiteX8" fmla="*/ 1084561 w 7843806"/>
              <a:gd name="connsiteY8" fmla="*/ 658368 h 672998"/>
              <a:gd name="connsiteX9" fmla="*/ 6132049 w 7843806"/>
              <a:gd name="connsiteY9" fmla="*/ 672998 h 672998"/>
              <a:gd name="connsiteX10" fmla="*/ 6483178 w 7843806"/>
              <a:gd name="connsiteY10" fmla="*/ 380390 h 672998"/>
              <a:gd name="connsiteX11" fmla="*/ 7229329 w 7843806"/>
              <a:gd name="connsiteY11" fmla="*/ 248716 h 672998"/>
              <a:gd name="connsiteX12" fmla="*/ 7843806 w 7843806"/>
              <a:gd name="connsiteY12" fmla="*/ 0 h 672998"/>
              <a:gd name="connsiteX0" fmla="*/ 0 w 7229329"/>
              <a:gd name="connsiteY0" fmla="*/ 0 h 603722"/>
              <a:gd name="connsiteX1" fmla="*/ 221367 w 7229329"/>
              <a:gd name="connsiteY1" fmla="*/ 179440 h 603722"/>
              <a:gd name="connsiteX2" fmla="*/ 331095 w 7229329"/>
              <a:gd name="connsiteY2" fmla="*/ 267223 h 603722"/>
              <a:gd name="connsiteX3" fmla="*/ 477399 w 7229329"/>
              <a:gd name="connsiteY3" fmla="*/ 311114 h 603722"/>
              <a:gd name="connsiteX4" fmla="*/ 623703 w 7229329"/>
              <a:gd name="connsiteY4" fmla="*/ 347690 h 603722"/>
              <a:gd name="connsiteX5" fmla="*/ 784638 w 7229329"/>
              <a:gd name="connsiteY5" fmla="*/ 355005 h 603722"/>
              <a:gd name="connsiteX6" fmla="*/ 894366 w 7229329"/>
              <a:gd name="connsiteY6" fmla="*/ 376951 h 603722"/>
              <a:gd name="connsiteX7" fmla="*/ 967518 w 7229329"/>
              <a:gd name="connsiteY7" fmla="*/ 435472 h 603722"/>
              <a:gd name="connsiteX8" fmla="*/ 1084561 w 7229329"/>
              <a:gd name="connsiteY8" fmla="*/ 589092 h 603722"/>
              <a:gd name="connsiteX9" fmla="*/ 6132049 w 7229329"/>
              <a:gd name="connsiteY9" fmla="*/ 603722 h 603722"/>
              <a:gd name="connsiteX10" fmla="*/ 6483178 w 7229329"/>
              <a:gd name="connsiteY10" fmla="*/ 311114 h 603722"/>
              <a:gd name="connsiteX11" fmla="*/ 7229329 w 7229329"/>
              <a:gd name="connsiteY11" fmla="*/ 179440 h 603722"/>
              <a:gd name="connsiteX0" fmla="*/ 0 w 6483178"/>
              <a:gd name="connsiteY0" fmla="*/ 0 h 603722"/>
              <a:gd name="connsiteX1" fmla="*/ 221367 w 6483178"/>
              <a:gd name="connsiteY1" fmla="*/ 179440 h 603722"/>
              <a:gd name="connsiteX2" fmla="*/ 331095 w 6483178"/>
              <a:gd name="connsiteY2" fmla="*/ 267223 h 603722"/>
              <a:gd name="connsiteX3" fmla="*/ 477399 w 6483178"/>
              <a:gd name="connsiteY3" fmla="*/ 311114 h 603722"/>
              <a:gd name="connsiteX4" fmla="*/ 623703 w 6483178"/>
              <a:gd name="connsiteY4" fmla="*/ 347690 h 603722"/>
              <a:gd name="connsiteX5" fmla="*/ 784638 w 6483178"/>
              <a:gd name="connsiteY5" fmla="*/ 355005 h 603722"/>
              <a:gd name="connsiteX6" fmla="*/ 894366 w 6483178"/>
              <a:gd name="connsiteY6" fmla="*/ 376951 h 603722"/>
              <a:gd name="connsiteX7" fmla="*/ 967518 w 6483178"/>
              <a:gd name="connsiteY7" fmla="*/ 435472 h 603722"/>
              <a:gd name="connsiteX8" fmla="*/ 1084561 w 6483178"/>
              <a:gd name="connsiteY8" fmla="*/ 589092 h 603722"/>
              <a:gd name="connsiteX9" fmla="*/ 6132049 w 6483178"/>
              <a:gd name="connsiteY9" fmla="*/ 603722 h 603722"/>
              <a:gd name="connsiteX10" fmla="*/ 6483178 w 6483178"/>
              <a:gd name="connsiteY10" fmla="*/ 311114 h 603722"/>
              <a:gd name="connsiteX0" fmla="*/ 0 w 6132049"/>
              <a:gd name="connsiteY0" fmla="*/ 0 h 603722"/>
              <a:gd name="connsiteX1" fmla="*/ 221367 w 6132049"/>
              <a:gd name="connsiteY1" fmla="*/ 179440 h 603722"/>
              <a:gd name="connsiteX2" fmla="*/ 331095 w 6132049"/>
              <a:gd name="connsiteY2" fmla="*/ 267223 h 603722"/>
              <a:gd name="connsiteX3" fmla="*/ 477399 w 6132049"/>
              <a:gd name="connsiteY3" fmla="*/ 311114 h 603722"/>
              <a:gd name="connsiteX4" fmla="*/ 623703 w 6132049"/>
              <a:gd name="connsiteY4" fmla="*/ 347690 h 603722"/>
              <a:gd name="connsiteX5" fmla="*/ 784638 w 6132049"/>
              <a:gd name="connsiteY5" fmla="*/ 355005 h 603722"/>
              <a:gd name="connsiteX6" fmla="*/ 894366 w 6132049"/>
              <a:gd name="connsiteY6" fmla="*/ 376951 h 603722"/>
              <a:gd name="connsiteX7" fmla="*/ 967518 w 6132049"/>
              <a:gd name="connsiteY7" fmla="*/ 435472 h 603722"/>
              <a:gd name="connsiteX8" fmla="*/ 1084561 w 6132049"/>
              <a:gd name="connsiteY8" fmla="*/ 589092 h 603722"/>
              <a:gd name="connsiteX9" fmla="*/ 6132049 w 6132049"/>
              <a:gd name="connsiteY9" fmla="*/ 603722 h 603722"/>
              <a:gd name="connsiteX0" fmla="*/ 0 w 1084561"/>
              <a:gd name="connsiteY0" fmla="*/ 0 h 589092"/>
              <a:gd name="connsiteX1" fmla="*/ 221367 w 1084561"/>
              <a:gd name="connsiteY1" fmla="*/ 179440 h 589092"/>
              <a:gd name="connsiteX2" fmla="*/ 331095 w 1084561"/>
              <a:gd name="connsiteY2" fmla="*/ 267223 h 589092"/>
              <a:gd name="connsiteX3" fmla="*/ 477399 w 1084561"/>
              <a:gd name="connsiteY3" fmla="*/ 311114 h 589092"/>
              <a:gd name="connsiteX4" fmla="*/ 623703 w 1084561"/>
              <a:gd name="connsiteY4" fmla="*/ 347690 h 589092"/>
              <a:gd name="connsiteX5" fmla="*/ 784638 w 1084561"/>
              <a:gd name="connsiteY5" fmla="*/ 355005 h 589092"/>
              <a:gd name="connsiteX6" fmla="*/ 894366 w 1084561"/>
              <a:gd name="connsiteY6" fmla="*/ 376951 h 589092"/>
              <a:gd name="connsiteX7" fmla="*/ 967518 w 1084561"/>
              <a:gd name="connsiteY7" fmla="*/ 435472 h 589092"/>
              <a:gd name="connsiteX8" fmla="*/ 1084561 w 1084561"/>
              <a:gd name="connsiteY8" fmla="*/ 589092 h 58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4561" h="589092">
                <a:moveTo>
                  <a:pt x="0" y="0"/>
                </a:moveTo>
                <a:lnTo>
                  <a:pt x="221367" y="179440"/>
                </a:lnTo>
                <a:lnTo>
                  <a:pt x="331095" y="267223"/>
                </a:lnTo>
                <a:lnTo>
                  <a:pt x="477399" y="311114"/>
                </a:lnTo>
                <a:lnTo>
                  <a:pt x="623703" y="347690"/>
                </a:lnTo>
                <a:lnTo>
                  <a:pt x="784638" y="355005"/>
                </a:lnTo>
                <a:lnTo>
                  <a:pt x="894366" y="376951"/>
                </a:lnTo>
                <a:lnTo>
                  <a:pt x="967518" y="435472"/>
                </a:lnTo>
                <a:lnTo>
                  <a:pt x="1084561" y="589092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0" name="Forme libre 139"/>
          <p:cNvSpPr/>
          <p:nvPr/>
        </p:nvSpPr>
        <p:spPr>
          <a:xfrm>
            <a:off x="6971021" y="3096727"/>
            <a:ext cx="307075" cy="348018"/>
          </a:xfrm>
          <a:custGeom>
            <a:avLst/>
            <a:gdLst>
              <a:gd name="connsiteX0" fmla="*/ 307075 w 307075"/>
              <a:gd name="connsiteY0" fmla="*/ 0 h 348018"/>
              <a:gd name="connsiteX1" fmla="*/ 245660 w 307075"/>
              <a:gd name="connsiteY1" fmla="*/ 122830 h 348018"/>
              <a:gd name="connsiteX2" fmla="*/ 218364 w 307075"/>
              <a:gd name="connsiteY2" fmla="*/ 232012 h 348018"/>
              <a:gd name="connsiteX3" fmla="*/ 191069 w 307075"/>
              <a:gd name="connsiteY3" fmla="*/ 313899 h 348018"/>
              <a:gd name="connsiteX4" fmla="*/ 156949 w 307075"/>
              <a:gd name="connsiteY4" fmla="*/ 348018 h 348018"/>
              <a:gd name="connsiteX5" fmla="*/ 109182 w 307075"/>
              <a:gd name="connsiteY5" fmla="*/ 341194 h 348018"/>
              <a:gd name="connsiteX6" fmla="*/ 47767 w 307075"/>
              <a:gd name="connsiteY6" fmla="*/ 279779 h 348018"/>
              <a:gd name="connsiteX7" fmla="*/ 0 w 307075"/>
              <a:gd name="connsiteY7" fmla="*/ 197893 h 34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075" h="348018">
                <a:moveTo>
                  <a:pt x="307075" y="0"/>
                </a:moveTo>
                <a:lnTo>
                  <a:pt x="245660" y="122830"/>
                </a:lnTo>
                <a:lnTo>
                  <a:pt x="218364" y="232012"/>
                </a:lnTo>
                <a:lnTo>
                  <a:pt x="191069" y="313899"/>
                </a:lnTo>
                <a:lnTo>
                  <a:pt x="156949" y="348018"/>
                </a:lnTo>
                <a:lnTo>
                  <a:pt x="109182" y="341194"/>
                </a:lnTo>
                <a:lnTo>
                  <a:pt x="47767" y="279779"/>
                </a:lnTo>
                <a:lnTo>
                  <a:pt x="0" y="197893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1" name="Forme libre 140"/>
          <p:cNvSpPr/>
          <p:nvPr/>
        </p:nvSpPr>
        <p:spPr>
          <a:xfrm>
            <a:off x="4186875" y="4372799"/>
            <a:ext cx="197892" cy="143301"/>
          </a:xfrm>
          <a:custGeom>
            <a:avLst/>
            <a:gdLst>
              <a:gd name="connsiteX0" fmla="*/ 197892 w 197892"/>
              <a:gd name="connsiteY0" fmla="*/ 95534 h 143301"/>
              <a:gd name="connsiteX1" fmla="*/ 143301 w 197892"/>
              <a:gd name="connsiteY1" fmla="*/ 27295 h 143301"/>
              <a:gd name="connsiteX2" fmla="*/ 47767 w 197892"/>
              <a:gd name="connsiteY2" fmla="*/ 0 h 143301"/>
              <a:gd name="connsiteX3" fmla="*/ 0 w 197892"/>
              <a:gd name="connsiteY3" fmla="*/ 47767 h 143301"/>
              <a:gd name="connsiteX4" fmla="*/ 13648 w 197892"/>
              <a:gd name="connsiteY4" fmla="*/ 143301 h 1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92" h="143301">
                <a:moveTo>
                  <a:pt x="197892" y="95534"/>
                </a:moveTo>
                <a:lnTo>
                  <a:pt x="143301" y="27295"/>
                </a:lnTo>
                <a:lnTo>
                  <a:pt x="47767" y="0"/>
                </a:lnTo>
                <a:lnTo>
                  <a:pt x="0" y="47767"/>
                </a:lnTo>
                <a:lnTo>
                  <a:pt x="13648" y="143301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2" name="Forme libre 141"/>
          <p:cNvSpPr/>
          <p:nvPr/>
        </p:nvSpPr>
        <p:spPr>
          <a:xfrm>
            <a:off x="1409187" y="3339422"/>
            <a:ext cx="2077517" cy="936345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773875"/>
              <a:gd name="connsiteY0" fmla="*/ 760781 h 1938528"/>
              <a:gd name="connsiteX1" fmla="*/ 124358 w 6773875"/>
              <a:gd name="connsiteY1" fmla="*/ 848563 h 1938528"/>
              <a:gd name="connsiteX2" fmla="*/ 234086 w 6773875"/>
              <a:gd name="connsiteY2" fmla="*/ 907085 h 1938528"/>
              <a:gd name="connsiteX3" fmla="*/ 453542 w 6773875"/>
              <a:gd name="connsiteY3" fmla="*/ 885139 h 1938528"/>
              <a:gd name="connsiteX4" fmla="*/ 614477 w 6773875"/>
              <a:gd name="connsiteY4" fmla="*/ 870509 h 1938528"/>
              <a:gd name="connsiteX5" fmla="*/ 738835 w 6773875"/>
              <a:gd name="connsiteY5" fmla="*/ 907085 h 1938528"/>
              <a:gd name="connsiteX6" fmla="*/ 855878 w 6773875"/>
              <a:gd name="connsiteY6" fmla="*/ 980237 h 1938528"/>
              <a:gd name="connsiteX7" fmla="*/ 980237 w 6773875"/>
              <a:gd name="connsiteY7" fmla="*/ 1126541 h 1938528"/>
              <a:gd name="connsiteX8" fmla="*/ 1060704 w 6773875"/>
              <a:gd name="connsiteY8" fmla="*/ 1272845 h 1938528"/>
              <a:gd name="connsiteX9" fmla="*/ 1126541 w 6773875"/>
              <a:gd name="connsiteY9" fmla="*/ 1316736 h 1938528"/>
              <a:gd name="connsiteX10" fmla="*/ 1221638 w 6773875"/>
              <a:gd name="connsiteY10" fmla="*/ 1375257 h 1938528"/>
              <a:gd name="connsiteX11" fmla="*/ 1302105 w 6773875"/>
              <a:gd name="connsiteY11" fmla="*/ 1441094 h 1938528"/>
              <a:gd name="connsiteX12" fmla="*/ 1367942 w 6773875"/>
              <a:gd name="connsiteY12" fmla="*/ 1543507 h 1938528"/>
              <a:gd name="connsiteX13" fmla="*/ 1426464 w 6773875"/>
              <a:gd name="connsiteY13" fmla="*/ 1594713 h 1938528"/>
              <a:gd name="connsiteX14" fmla="*/ 1499616 w 6773875"/>
              <a:gd name="connsiteY14" fmla="*/ 1609344 h 1938528"/>
              <a:gd name="connsiteX15" fmla="*/ 1565453 w 6773875"/>
              <a:gd name="connsiteY15" fmla="*/ 1572768 h 1938528"/>
              <a:gd name="connsiteX16" fmla="*/ 1645920 w 6773875"/>
              <a:gd name="connsiteY16" fmla="*/ 1536192 h 1938528"/>
              <a:gd name="connsiteX17" fmla="*/ 1762963 w 6773875"/>
              <a:gd name="connsiteY17" fmla="*/ 1536192 h 1938528"/>
              <a:gd name="connsiteX18" fmla="*/ 1850745 w 6773875"/>
              <a:gd name="connsiteY18" fmla="*/ 1536192 h 1938528"/>
              <a:gd name="connsiteX19" fmla="*/ 1909267 w 6773875"/>
              <a:gd name="connsiteY19" fmla="*/ 1565453 h 1938528"/>
              <a:gd name="connsiteX20" fmla="*/ 1945843 w 6773875"/>
              <a:gd name="connsiteY20" fmla="*/ 1623974 h 1938528"/>
              <a:gd name="connsiteX21" fmla="*/ 1989734 w 6773875"/>
              <a:gd name="connsiteY21" fmla="*/ 1689811 h 1938528"/>
              <a:gd name="connsiteX22" fmla="*/ 2077517 w 6773875"/>
              <a:gd name="connsiteY22" fmla="*/ 1697126 h 1938528"/>
              <a:gd name="connsiteX23" fmla="*/ 2209190 w 6773875"/>
              <a:gd name="connsiteY23" fmla="*/ 1667865 h 1938528"/>
              <a:gd name="connsiteX24" fmla="*/ 2326233 w 6773875"/>
              <a:gd name="connsiteY24" fmla="*/ 1631289 h 1938528"/>
              <a:gd name="connsiteX25" fmla="*/ 2428646 w 6773875"/>
              <a:gd name="connsiteY25" fmla="*/ 1602029 h 1938528"/>
              <a:gd name="connsiteX26" fmla="*/ 2523744 w 6773875"/>
              <a:gd name="connsiteY26" fmla="*/ 1675181 h 1938528"/>
              <a:gd name="connsiteX27" fmla="*/ 2604211 w 6773875"/>
              <a:gd name="connsiteY27" fmla="*/ 1799539 h 1938528"/>
              <a:gd name="connsiteX28" fmla="*/ 2655417 w 6773875"/>
              <a:gd name="connsiteY28" fmla="*/ 1894637 h 1938528"/>
              <a:gd name="connsiteX29" fmla="*/ 2706624 w 6773875"/>
              <a:gd name="connsiteY29" fmla="*/ 1923897 h 1938528"/>
              <a:gd name="connsiteX30" fmla="*/ 2823667 w 6773875"/>
              <a:gd name="connsiteY30" fmla="*/ 1938528 h 1938528"/>
              <a:gd name="connsiteX31" fmla="*/ 2933395 w 6773875"/>
              <a:gd name="connsiteY31" fmla="*/ 1938528 h 1938528"/>
              <a:gd name="connsiteX32" fmla="*/ 3050438 w 6773875"/>
              <a:gd name="connsiteY32" fmla="*/ 1901952 h 1938528"/>
              <a:gd name="connsiteX33" fmla="*/ 3174797 w 6773875"/>
              <a:gd name="connsiteY33" fmla="*/ 1814169 h 1938528"/>
              <a:gd name="connsiteX34" fmla="*/ 3299155 w 6773875"/>
              <a:gd name="connsiteY34" fmla="*/ 1733702 h 1938528"/>
              <a:gd name="connsiteX35" fmla="*/ 3401568 w 6773875"/>
              <a:gd name="connsiteY35" fmla="*/ 1675181 h 1938528"/>
              <a:gd name="connsiteX36" fmla="*/ 3525926 w 6773875"/>
              <a:gd name="connsiteY36" fmla="*/ 1667865 h 1938528"/>
              <a:gd name="connsiteX37" fmla="*/ 3635654 w 6773875"/>
              <a:gd name="connsiteY37" fmla="*/ 1689811 h 1938528"/>
              <a:gd name="connsiteX38" fmla="*/ 3723437 w 6773875"/>
              <a:gd name="connsiteY38" fmla="*/ 1689811 h 1938528"/>
              <a:gd name="connsiteX39" fmla="*/ 3789273 w 6773875"/>
              <a:gd name="connsiteY39" fmla="*/ 1631289 h 1938528"/>
              <a:gd name="connsiteX40" fmla="*/ 3855110 w 6773875"/>
              <a:gd name="connsiteY40" fmla="*/ 1492301 h 1938528"/>
              <a:gd name="connsiteX41" fmla="*/ 3877056 w 6773875"/>
              <a:gd name="connsiteY41" fmla="*/ 1419149 h 1938528"/>
              <a:gd name="connsiteX42" fmla="*/ 3935577 w 6773875"/>
              <a:gd name="connsiteY42" fmla="*/ 1338681 h 1938528"/>
              <a:gd name="connsiteX43" fmla="*/ 4016045 w 6773875"/>
              <a:gd name="connsiteY43" fmla="*/ 1287475 h 1938528"/>
              <a:gd name="connsiteX44" fmla="*/ 4125773 w 6773875"/>
              <a:gd name="connsiteY44" fmla="*/ 1236269 h 1938528"/>
              <a:gd name="connsiteX45" fmla="*/ 4242816 w 6773875"/>
              <a:gd name="connsiteY45" fmla="*/ 1221638 h 1938528"/>
              <a:gd name="connsiteX46" fmla="*/ 4308653 w 6773875"/>
              <a:gd name="connsiteY46" fmla="*/ 1163117 h 1938528"/>
              <a:gd name="connsiteX47" fmla="*/ 4381805 w 6773875"/>
              <a:gd name="connsiteY47" fmla="*/ 1024128 h 1938528"/>
              <a:gd name="connsiteX48" fmla="*/ 4418381 w 6773875"/>
              <a:gd name="connsiteY48" fmla="*/ 826617 h 1938528"/>
              <a:gd name="connsiteX49" fmla="*/ 4476902 w 6773875"/>
              <a:gd name="connsiteY49" fmla="*/ 694944 h 1938528"/>
              <a:gd name="connsiteX50" fmla="*/ 4593945 w 6773875"/>
              <a:gd name="connsiteY50" fmla="*/ 629107 h 1938528"/>
              <a:gd name="connsiteX51" fmla="*/ 4732934 w 6773875"/>
              <a:gd name="connsiteY51" fmla="*/ 658368 h 1938528"/>
              <a:gd name="connsiteX52" fmla="*/ 4893869 w 6773875"/>
              <a:gd name="connsiteY52" fmla="*/ 731520 h 1938528"/>
              <a:gd name="connsiteX53" fmla="*/ 5047488 w 6773875"/>
              <a:gd name="connsiteY53" fmla="*/ 775411 h 1938528"/>
              <a:gd name="connsiteX54" fmla="*/ 5135270 w 6773875"/>
              <a:gd name="connsiteY54" fmla="*/ 790041 h 1938528"/>
              <a:gd name="connsiteX55" fmla="*/ 5230368 w 6773875"/>
              <a:gd name="connsiteY55" fmla="*/ 746150 h 1938528"/>
              <a:gd name="connsiteX56" fmla="*/ 5296205 w 6773875"/>
              <a:gd name="connsiteY56" fmla="*/ 629107 h 1938528"/>
              <a:gd name="connsiteX57" fmla="*/ 5318150 w 6773875"/>
              <a:gd name="connsiteY57" fmla="*/ 526694 h 1938528"/>
              <a:gd name="connsiteX58" fmla="*/ 5398617 w 6773875"/>
              <a:gd name="connsiteY58" fmla="*/ 482803 h 1938528"/>
              <a:gd name="connsiteX59" fmla="*/ 5530291 w 6773875"/>
              <a:gd name="connsiteY59" fmla="*/ 460857 h 1938528"/>
              <a:gd name="connsiteX60" fmla="*/ 5661965 w 6773875"/>
              <a:gd name="connsiteY60" fmla="*/ 526694 h 1938528"/>
              <a:gd name="connsiteX61" fmla="*/ 5800953 w 6773875"/>
              <a:gd name="connsiteY61" fmla="*/ 534009 h 1938528"/>
              <a:gd name="connsiteX62" fmla="*/ 5976518 w 6773875"/>
              <a:gd name="connsiteY62" fmla="*/ 460857 h 1938528"/>
              <a:gd name="connsiteX63" fmla="*/ 6144768 w 6773875"/>
              <a:gd name="connsiteY63" fmla="*/ 351129 h 1938528"/>
              <a:gd name="connsiteX64" fmla="*/ 6291072 w 6773875"/>
              <a:gd name="connsiteY64" fmla="*/ 299923 h 1938528"/>
              <a:gd name="connsiteX65" fmla="*/ 6473952 w 6773875"/>
              <a:gd name="connsiteY65" fmla="*/ 277977 h 1938528"/>
              <a:gd name="connsiteX66" fmla="*/ 6693408 w 6773875"/>
              <a:gd name="connsiteY66" fmla="*/ 197510 h 1938528"/>
              <a:gd name="connsiteX67" fmla="*/ 6759245 w 6773875"/>
              <a:gd name="connsiteY67" fmla="*/ 102413 h 1938528"/>
              <a:gd name="connsiteX68" fmla="*/ 6773875 w 6773875"/>
              <a:gd name="connsiteY68" fmla="*/ 0 h 1938528"/>
              <a:gd name="connsiteX0" fmla="*/ 0 w 6759245"/>
              <a:gd name="connsiteY0" fmla="*/ 658368 h 1836115"/>
              <a:gd name="connsiteX1" fmla="*/ 124358 w 6759245"/>
              <a:gd name="connsiteY1" fmla="*/ 746150 h 1836115"/>
              <a:gd name="connsiteX2" fmla="*/ 234086 w 6759245"/>
              <a:gd name="connsiteY2" fmla="*/ 804672 h 1836115"/>
              <a:gd name="connsiteX3" fmla="*/ 453542 w 6759245"/>
              <a:gd name="connsiteY3" fmla="*/ 782726 h 1836115"/>
              <a:gd name="connsiteX4" fmla="*/ 614477 w 6759245"/>
              <a:gd name="connsiteY4" fmla="*/ 768096 h 1836115"/>
              <a:gd name="connsiteX5" fmla="*/ 738835 w 6759245"/>
              <a:gd name="connsiteY5" fmla="*/ 804672 h 1836115"/>
              <a:gd name="connsiteX6" fmla="*/ 855878 w 6759245"/>
              <a:gd name="connsiteY6" fmla="*/ 877824 h 1836115"/>
              <a:gd name="connsiteX7" fmla="*/ 980237 w 6759245"/>
              <a:gd name="connsiteY7" fmla="*/ 1024128 h 1836115"/>
              <a:gd name="connsiteX8" fmla="*/ 1060704 w 6759245"/>
              <a:gd name="connsiteY8" fmla="*/ 1170432 h 1836115"/>
              <a:gd name="connsiteX9" fmla="*/ 1126541 w 6759245"/>
              <a:gd name="connsiteY9" fmla="*/ 1214323 h 1836115"/>
              <a:gd name="connsiteX10" fmla="*/ 1221638 w 6759245"/>
              <a:gd name="connsiteY10" fmla="*/ 1272844 h 1836115"/>
              <a:gd name="connsiteX11" fmla="*/ 1302105 w 6759245"/>
              <a:gd name="connsiteY11" fmla="*/ 1338681 h 1836115"/>
              <a:gd name="connsiteX12" fmla="*/ 1367942 w 6759245"/>
              <a:gd name="connsiteY12" fmla="*/ 1441094 h 1836115"/>
              <a:gd name="connsiteX13" fmla="*/ 1426464 w 6759245"/>
              <a:gd name="connsiteY13" fmla="*/ 1492300 h 1836115"/>
              <a:gd name="connsiteX14" fmla="*/ 1499616 w 6759245"/>
              <a:gd name="connsiteY14" fmla="*/ 1506931 h 1836115"/>
              <a:gd name="connsiteX15" fmla="*/ 1565453 w 6759245"/>
              <a:gd name="connsiteY15" fmla="*/ 1470355 h 1836115"/>
              <a:gd name="connsiteX16" fmla="*/ 1645920 w 6759245"/>
              <a:gd name="connsiteY16" fmla="*/ 1433779 h 1836115"/>
              <a:gd name="connsiteX17" fmla="*/ 1762963 w 6759245"/>
              <a:gd name="connsiteY17" fmla="*/ 1433779 h 1836115"/>
              <a:gd name="connsiteX18" fmla="*/ 1850745 w 6759245"/>
              <a:gd name="connsiteY18" fmla="*/ 1433779 h 1836115"/>
              <a:gd name="connsiteX19" fmla="*/ 1909267 w 6759245"/>
              <a:gd name="connsiteY19" fmla="*/ 1463040 h 1836115"/>
              <a:gd name="connsiteX20" fmla="*/ 1945843 w 6759245"/>
              <a:gd name="connsiteY20" fmla="*/ 1521561 h 1836115"/>
              <a:gd name="connsiteX21" fmla="*/ 1989734 w 6759245"/>
              <a:gd name="connsiteY21" fmla="*/ 1587398 h 1836115"/>
              <a:gd name="connsiteX22" fmla="*/ 2077517 w 6759245"/>
              <a:gd name="connsiteY22" fmla="*/ 1594713 h 1836115"/>
              <a:gd name="connsiteX23" fmla="*/ 2209190 w 6759245"/>
              <a:gd name="connsiteY23" fmla="*/ 1565452 h 1836115"/>
              <a:gd name="connsiteX24" fmla="*/ 2326233 w 6759245"/>
              <a:gd name="connsiteY24" fmla="*/ 1528876 h 1836115"/>
              <a:gd name="connsiteX25" fmla="*/ 2428646 w 6759245"/>
              <a:gd name="connsiteY25" fmla="*/ 1499616 h 1836115"/>
              <a:gd name="connsiteX26" fmla="*/ 2523744 w 6759245"/>
              <a:gd name="connsiteY26" fmla="*/ 1572768 h 1836115"/>
              <a:gd name="connsiteX27" fmla="*/ 2604211 w 6759245"/>
              <a:gd name="connsiteY27" fmla="*/ 1697126 h 1836115"/>
              <a:gd name="connsiteX28" fmla="*/ 2655417 w 6759245"/>
              <a:gd name="connsiteY28" fmla="*/ 1792224 h 1836115"/>
              <a:gd name="connsiteX29" fmla="*/ 2706624 w 6759245"/>
              <a:gd name="connsiteY29" fmla="*/ 1821484 h 1836115"/>
              <a:gd name="connsiteX30" fmla="*/ 2823667 w 6759245"/>
              <a:gd name="connsiteY30" fmla="*/ 1836115 h 1836115"/>
              <a:gd name="connsiteX31" fmla="*/ 2933395 w 6759245"/>
              <a:gd name="connsiteY31" fmla="*/ 1836115 h 1836115"/>
              <a:gd name="connsiteX32" fmla="*/ 3050438 w 6759245"/>
              <a:gd name="connsiteY32" fmla="*/ 1799539 h 1836115"/>
              <a:gd name="connsiteX33" fmla="*/ 3174797 w 6759245"/>
              <a:gd name="connsiteY33" fmla="*/ 1711756 h 1836115"/>
              <a:gd name="connsiteX34" fmla="*/ 3299155 w 6759245"/>
              <a:gd name="connsiteY34" fmla="*/ 1631289 h 1836115"/>
              <a:gd name="connsiteX35" fmla="*/ 3401568 w 6759245"/>
              <a:gd name="connsiteY35" fmla="*/ 1572768 h 1836115"/>
              <a:gd name="connsiteX36" fmla="*/ 3525926 w 6759245"/>
              <a:gd name="connsiteY36" fmla="*/ 1565452 h 1836115"/>
              <a:gd name="connsiteX37" fmla="*/ 3635654 w 6759245"/>
              <a:gd name="connsiteY37" fmla="*/ 1587398 h 1836115"/>
              <a:gd name="connsiteX38" fmla="*/ 3723437 w 6759245"/>
              <a:gd name="connsiteY38" fmla="*/ 1587398 h 1836115"/>
              <a:gd name="connsiteX39" fmla="*/ 3789273 w 6759245"/>
              <a:gd name="connsiteY39" fmla="*/ 1528876 h 1836115"/>
              <a:gd name="connsiteX40" fmla="*/ 3855110 w 6759245"/>
              <a:gd name="connsiteY40" fmla="*/ 1389888 h 1836115"/>
              <a:gd name="connsiteX41" fmla="*/ 3877056 w 6759245"/>
              <a:gd name="connsiteY41" fmla="*/ 1316736 h 1836115"/>
              <a:gd name="connsiteX42" fmla="*/ 3935577 w 6759245"/>
              <a:gd name="connsiteY42" fmla="*/ 1236268 h 1836115"/>
              <a:gd name="connsiteX43" fmla="*/ 4016045 w 6759245"/>
              <a:gd name="connsiteY43" fmla="*/ 1185062 h 1836115"/>
              <a:gd name="connsiteX44" fmla="*/ 4125773 w 6759245"/>
              <a:gd name="connsiteY44" fmla="*/ 1133856 h 1836115"/>
              <a:gd name="connsiteX45" fmla="*/ 4242816 w 6759245"/>
              <a:gd name="connsiteY45" fmla="*/ 1119225 h 1836115"/>
              <a:gd name="connsiteX46" fmla="*/ 4308653 w 6759245"/>
              <a:gd name="connsiteY46" fmla="*/ 1060704 h 1836115"/>
              <a:gd name="connsiteX47" fmla="*/ 4381805 w 6759245"/>
              <a:gd name="connsiteY47" fmla="*/ 921715 h 1836115"/>
              <a:gd name="connsiteX48" fmla="*/ 4418381 w 6759245"/>
              <a:gd name="connsiteY48" fmla="*/ 724204 h 1836115"/>
              <a:gd name="connsiteX49" fmla="*/ 4476902 w 6759245"/>
              <a:gd name="connsiteY49" fmla="*/ 592531 h 1836115"/>
              <a:gd name="connsiteX50" fmla="*/ 4593945 w 6759245"/>
              <a:gd name="connsiteY50" fmla="*/ 526694 h 1836115"/>
              <a:gd name="connsiteX51" fmla="*/ 4732934 w 6759245"/>
              <a:gd name="connsiteY51" fmla="*/ 555955 h 1836115"/>
              <a:gd name="connsiteX52" fmla="*/ 4893869 w 6759245"/>
              <a:gd name="connsiteY52" fmla="*/ 629107 h 1836115"/>
              <a:gd name="connsiteX53" fmla="*/ 5047488 w 6759245"/>
              <a:gd name="connsiteY53" fmla="*/ 672998 h 1836115"/>
              <a:gd name="connsiteX54" fmla="*/ 5135270 w 6759245"/>
              <a:gd name="connsiteY54" fmla="*/ 687628 h 1836115"/>
              <a:gd name="connsiteX55" fmla="*/ 5230368 w 6759245"/>
              <a:gd name="connsiteY55" fmla="*/ 643737 h 1836115"/>
              <a:gd name="connsiteX56" fmla="*/ 5296205 w 6759245"/>
              <a:gd name="connsiteY56" fmla="*/ 526694 h 1836115"/>
              <a:gd name="connsiteX57" fmla="*/ 5318150 w 6759245"/>
              <a:gd name="connsiteY57" fmla="*/ 424281 h 1836115"/>
              <a:gd name="connsiteX58" fmla="*/ 5398617 w 6759245"/>
              <a:gd name="connsiteY58" fmla="*/ 380390 h 1836115"/>
              <a:gd name="connsiteX59" fmla="*/ 5530291 w 6759245"/>
              <a:gd name="connsiteY59" fmla="*/ 358444 h 1836115"/>
              <a:gd name="connsiteX60" fmla="*/ 5661965 w 6759245"/>
              <a:gd name="connsiteY60" fmla="*/ 424281 h 1836115"/>
              <a:gd name="connsiteX61" fmla="*/ 5800953 w 6759245"/>
              <a:gd name="connsiteY61" fmla="*/ 431596 h 1836115"/>
              <a:gd name="connsiteX62" fmla="*/ 5976518 w 6759245"/>
              <a:gd name="connsiteY62" fmla="*/ 358444 h 1836115"/>
              <a:gd name="connsiteX63" fmla="*/ 6144768 w 6759245"/>
              <a:gd name="connsiteY63" fmla="*/ 248716 h 1836115"/>
              <a:gd name="connsiteX64" fmla="*/ 6291072 w 6759245"/>
              <a:gd name="connsiteY64" fmla="*/ 197510 h 1836115"/>
              <a:gd name="connsiteX65" fmla="*/ 6473952 w 6759245"/>
              <a:gd name="connsiteY65" fmla="*/ 175564 h 1836115"/>
              <a:gd name="connsiteX66" fmla="*/ 6693408 w 6759245"/>
              <a:gd name="connsiteY66" fmla="*/ 95097 h 1836115"/>
              <a:gd name="connsiteX67" fmla="*/ 6759245 w 6759245"/>
              <a:gd name="connsiteY67" fmla="*/ 0 h 1836115"/>
              <a:gd name="connsiteX0" fmla="*/ 0 w 6693408"/>
              <a:gd name="connsiteY0" fmla="*/ 563271 h 1741018"/>
              <a:gd name="connsiteX1" fmla="*/ 124358 w 6693408"/>
              <a:gd name="connsiteY1" fmla="*/ 651053 h 1741018"/>
              <a:gd name="connsiteX2" fmla="*/ 234086 w 6693408"/>
              <a:gd name="connsiteY2" fmla="*/ 709575 h 1741018"/>
              <a:gd name="connsiteX3" fmla="*/ 453542 w 6693408"/>
              <a:gd name="connsiteY3" fmla="*/ 687629 h 1741018"/>
              <a:gd name="connsiteX4" fmla="*/ 614477 w 6693408"/>
              <a:gd name="connsiteY4" fmla="*/ 672999 h 1741018"/>
              <a:gd name="connsiteX5" fmla="*/ 738835 w 6693408"/>
              <a:gd name="connsiteY5" fmla="*/ 709575 h 1741018"/>
              <a:gd name="connsiteX6" fmla="*/ 855878 w 6693408"/>
              <a:gd name="connsiteY6" fmla="*/ 782727 h 1741018"/>
              <a:gd name="connsiteX7" fmla="*/ 980237 w 6693408"/>
              <a:gd name="connsiteY7" fmla="*/ 929031 h 1741018"/>
              <a:gd name="connsiteX8" fmla="*/ 1060704 w 6693408"/>
              <a:gd name="connsiteY8" fmla="*/ 1075335 h 1741018"/>
              <a:gd name="connsiteX9" fmla="*/ 1126541 w 6693408"/>
              <a:gd name="connsiteY9" fmla="*/ 1119226 h 1741018"/>
              <a:gd name="connsiteX10" fmla="*/ 1221638 w 6693408"/>
              <a:gd name="connsiteY10" fmla="*/ 1177747 h 1741018"/>
              <a:gd name="connsiteX11" fmla="*/ 1302105 w 6693408"/>
              <a:gd name="connsiteY11" fmla="*/ 1243584 h 1741018"/>
              <a:gd name="connsiteX12" fmla="*/ 1367942 w 6693408"/>
              <a:gd name="connsiteY12" fmla="*/ 1345997 h 1741018"/>
              <a:gd name="connsiteX13" fmla="*/ 1426464 w 6693408"/>
              <a:gd name="connsiteY13" fmla="*/ 1397203 h 1741018"/>
              <a:gd name="connsiteX14" fmla="*/ 1499616 w 6693408"/>
              <a:gd name="connsiteY14" fmla="*/ 1411834 h 1741018"/>
              <a:gd name="connsiteX15" fmla="*/ 1565453 w 6693408"/>
              <a:gd name="connsiteY15" fmla="*/ 1375258 h 1741018"/>
              <a:gd name="connsiteX16" fmla="*/ 1645920 w 6693408"/>
              <a:gd name="connsiteY16" fmla="*/ 1338682 h 1741018"/>
              <a:gd name="connsiteX17" fmla="*/ 1762963 w 6693408"/>
              <a:gd name="connsiteY17" fmla="*/ 1338682 h 1741018"/>
              <a:gd name="connsiteX18" fmla="*/ 1850745 w 6693408"/>
              <a:gd name="connsiteY18" fmla="*/ 1338682 h 1741018"/>
              <a:gd name="connsiteX19" fmla="*/ 1909267 w 6693408"/>
              <a:gd name="connsiteY19" fmla="*/ 1367943 h 1741018"/>
              <a:gd name="connsiteX20" fmla="*/ 1945843 w 6693408"/>
              <a:gd name="connsiteY20" fmla="*/ 1426464 h 1741018"/>
              <a:gd name="connsiteX21" fmla="*/ 1989734 w 6693408"/>
              <a:gd name="connsiteY21" fmla="*/ 1492301 h 1741018"/>
              <a:gd name="connsiteX22" fmla="*/ 2077517 w 6693408"/>
              <a:gd name="connsiteY22" fmla="*/ 1499616 h 1741018"/>
              <a:gd name="connsiteX23" fmla="*/ 2209190 w 6693408"/>
              <a:gd name="connsiteY23" fmla="*/ 1470355 h 1741018"/>
              <a:gd name="connsiteX24" fmla="*/ 2326233 w 6693408"/>
              <a:gd name="connsiteY24" fmla="*/ 1433779 h 1741018"/>
              <a:gd name="connsiteX25" fmla="*/ 2428646 w 6693408"/>
              <a:gd name="connsiteY25" fmla="*/ 1404519 h 1741018"/>
              <a:gd name="connsiteX26" fmla="*/ 2523744 w 6693408"/>
              <a:gd name="connsiteY26" fmla="*/ 1477671 h 1741018"/>
              <a:gd name="connsiteX27" fmla="*/ 2604211 w 6693408"/>
              <a:gd name="connsiteY27" fmla="*/ 1602029 h 1741018"/>
              <a:gd name="connsiteX28" fmla="*/ 2655417 w 6693408"/>
              <a:gd name="connsiteY28" fmla="*/ 1697127 h 1741018"/>
              <a:gd name="connsiteX29" fmla="*/ 2706624 w 6693408"/>
              <a:gd name="connsiteY29" fmla="*/ 1726387 h 1741018"/>
              <a:gd name="connsiteX30" fmla="*/ 2823667 w 6693408"/>
              <a:gd name="connsiteY30" fmla="*/ 1741018 h 1741018"/>
              <a:gd name="connsiteX31" fmla="*/ 2933395 w 6693408"/>
              <a:gd name="connsiteY31" fmla="*/ 1741018 h 1741018"/>
              <a:gd name="connsiteX32" fmla="*/ 3050438 w 6693408"/>
              <a:gd name="connsiteY32" fmla="*/ 1704442 h 1741018"/>
              <a:gd name="connsiteX33" fmla="*/ 3174797 w 6693408"/>
              <a:gd name="connsiteY33" fmla="*/ 1616659 h 1741018"/>
              <a:gd name="connsiteX34" fmla="*/ 3299155 w 6693408"/>
              <a:gd name="connsiteY34" fmla="*/ 1536192 h 1741018"/>
              <a:gd name="connsiteX35" fmla="*/ 3401568 w 6693408"/>
              <a:gd name="connsiteY35" fmla="*/ 1477671 h 1741018"/>
              <a:gd name="connsiteX36" fmla="*/ 3525926 w 6693408"/>
              <a:gd name="connsiteY36" fmla="*/ 1470355 h 1741018"/>
              <a:gd name="connsiteX37" fmla="*/ 3635654 w 6693408"/>
              <a:gd name="connsiteY37" fmla="*/ 1492301 h 1741018"/>
              <a:gd name="connsiteX38" fmla="*/ 3723437 w 6693408"/>
              <a:gd name="connsiteY38" fmla="*/ 1492301 h 1741018"/>
              <a:gd name="connsiteX39" fmla="*/ 3789273 w 6693408"/>
              <a:gd name="connsiteY39" fmla="*/ 1433779 h 1741018"/>
              <a:gd name="connsiteX40" fmla="*/ 3855110 w 6693408"/>
              <a:gd name="connsiteY40" fmla="*/ 1294791 h 1741018"/>
              <a:gd name="connsiteX41" fmla="*/ 3877056 w 6693408"/>
              <a:gd name="connsiteY41" fmla="*/ 1221639 h 1741018"/>
              <a:gd name="connsiteX42" fmla="*/ 3935577 w 6693408"/>
              <a:gd name="connsiteY42" fmla="*/ 1141171 h 1741018"/>
              <a:gd name="connsiteX43" fmla="*/ 4016045 w 6693408"/>
              <a:gd name="connsiteY43" fmla="*/ 1089965 h 1741018"/>
              <a:gd name="connsiteX44" fmla="*/ 4125773 w 6693408"/>
              <a:gd name="connsiteY44" fmla="*/ 1038759 h 1741018"/>
              <a:gd name="connsiteX45" fmla="*/ 4242816 w 6693408"/>
              <a:gd name="connsiteY45" fmla="*/ 1024128 h 1741018"/>
              <a:gd name="connsiteX46" fmla="*/ 4308653 w 6693408"/>
              <a:gd name="connsiteY46" fmla="*/ 965607 h 1741018"/>
              <a:gd name="connsiteX47" fmla="*/ 4381805 w 6693408"/>
              <a:gd name="connsiteY47" fmla="*/ 826618 h 1741018"/>
              <a:gd name="connsiteX48" fmla="*/ 4418381 w 6693408"/>
              <a:gd name="connsiteY48" fmla="*/ 629107 h 1741018"/>
              <a:gd name="connsiteX49" fmla="*/ 4476902 w 6693408"/>
              <a:gd name="connsiteY49" fmla="*/ 497434 h 1741018"/>
              <a:gd name="connsiteX50" fmla="*/ 4593945 w 6693408"/>
              <a:gd name="connsiteY50" fmla="*/ 431597 h 1741018"/>
              <a:gd name="connsiteX51" fmla="*/ 4732934 w 6693408"/>
              <a:gd name="connsiteY51" fmla="*/ 460858 h 1741018"/>
              <a:gd name="connsiteX52" fmla="*/ 4893869 w 6693408"/>
              <a:gd name="connsiteY52" fmla="*/ 534010 h 1741018"/>
              <a:gd name="connsiteX53" fmla="*/ 5047488 w 6693408"/>
              <a:gd name="connsiteY53" fmla="*/ 577901 h 1741018"/>
              <a:gd name="connsiteX54" fmla="*/ 5135270 w 6693408"/>
              <a:gd name="connsiteY54" fmla="*/ 592531 h 1741018"/>
              <a:gd name="connsiteX55" fmla="*/ 5230368 w 6693408"/>
              <a:gd name="connsiteY55" fmla="*/ 548640 h 1741018"/>
              <a:gd name="connsiteX56" fmla="*/ 5296205 w 6693408"/>
              <a:gd name="connsiteY56" fmla="*/ 431597 h 1741018"/>
              <a:gd name="connsiteX57" fmla="*/ 5318150 w 6693408"/>
              <a:gd name="connsiteY57" fmla="*/ 329184 h 1741018"/>
              <a:gd name="connsiteX58" fmla="*/ 5398617 w 6693408"/>
              <a:gd name="connsiteY58" fmla="*/ 285293 h 1741018"/>
              <a:gd name="connsiteX59" fmla="*/ 5530291 w 6693408"/>
              <a:gd name="connsiteY59" fmla="*/ 263347 h 1741018"/>
              <a:gd name="connsiteX60" fmla="*/ 5661965 w 6693408"/>
              <a:gd name="connsiteY60" fmla="*/ 329184 h 1741018"/>
              <a:gd name="connsiteX61" fmla="*/ 5800953 w 6693408"/>
              <a:gd name="connsiteY61" fmla="*/ 336499 h 1741018"/>
              <a:gd name="connsiteX62" fmla="*/ 5976518 w 6693408"/>
              <a:gd name="connsiteY62" fmla="*/ 263347 h 1741018"/>
              <a:gd name="connsiteX63" fmla="*/ 6144768 w 6693408"/>
              <a:gd name="connsiteY63" fmla="*/ 153619 h 1741018"/>
              <a:gd name="connsiteX64" fmla="*/ 6291072 w 6693408"/>
              <a:gd name="connsiteY64" fmla="*/ 102413 h 1741018"/>
              <a:gd name="connsiteX65" fmla="*/ 6473952 w 6693408"/>
              <a:gd name="connsiteY65" fmla="*/ 80467 h 1741018"/>
              <a:gd name="connsiteX66" fmla="*/ 6693408 w 6693408"/>
              <a:gd name="connsiteY66" fmla="*/ 0 h 1741018"/>
              <a:gd name="connsiteX0" fmla="*/ 0 w 6473952"/>
              <a:gd name="connsiteY0" fmla="*/ 482804 h 1660551"/>
              <a:gd name="connsiteX1" fmla="*/ 124358 w 6473952"/>
              <a:gd name="connsiteY1" fmla="*/ 570586 h 1660551"/>
              <a:gd name="connsiteX2" fmla="*/ 234086 w 6473952"/>
              <a:gd name="connsiteY2" fmla="*/ 629108 h 1660551"/>
              <a:gd name="connsiteX3" fmla="*/ 453542 w 6473952"/>
              <a:gd name="connsiteY3" fmla="*/ 607162 h 1660551"/>
              <a:gd name="connsiteX4" fmla="*/ 614477 w 6473952"/>
              <a:gd name="connsiteY4" fmla="*/ 592532 h 1660551"/>
              <a:gd name="connsiteX5" fmla="*/ 738835 w 6473952"/>
              <a:gd name="connsiteY5" fmla="*/ 629108 h 1660551"/>
              <a:gd name="connsiteX6" fmla="*/ 855878 w 6473952"/>
              <a:gd name="connsiteY6" fmla="*/ 702260 h 1660551"/>
              <a:gd name="connsiteX7" fmla="*/ 980237 w 6473952"/>
              <a:gd name="connsiteY7" fmla="*/ 848564 h 1660551"/>
              <a:gd name="connsiteX8" fmla="*/ 1060704 w 6473952"/>
              <a:gd name="connsiteY8" fmla="*/ 994868 h 1660551"/>
              <a:gd name="connsiteX9" fmla="*/ 1126541 w 6473952"/>
              <a:gd name="connsiteY9" fmla="*/ 1038759 h 1660551"/>
              <a:gd name="connsiteX10" fmla="*/ 1221638 w 6473952"/>
              <a:gd name="connsiteY10" fmla="*/ 1097280 h 1660551"/>
              <a:gd name="connsiteX11" fmla="*/ 1302105 w 6473952"/>
              <a:gd name="connsiteY11" fmla="*/ 1163117 h 1660551"/>
              <a:gd name="connsiteX12" fmla="*/ 1367942 w 6473952"/>
              <a:gd name="connsiteY12" fmla="*/ 1265530 h 1660551"/>
              <a:gd name="connsiteX13" fmla="*/ 1426464 w 6473952"/>
              <a:gd name="connsiteY13" fmla="*/ 1316736 h 1660551"/>
              <a:gd name="connsiteX14" fmla="*/ 1499616 w 6473952"/>
              <a:gd name="connsiteY14" fmla="*/ 1331367 h 1660551"/>
              <a:gd name="connsiteX15" fmla="*/ 1565453 w 6473952"/>
              <a:gd name="connsiteY15" fmla="*/ 1294791 h 1660551"/>
              <a:gd name="connsiteX16" fmla="*/ 1645920 w 6473952"/>
              <a:gd name="connsiteY16" fmla="*/ 1258215 h 1660551"/>
              <a:gd name="connsiteX17" fmla="*/ 1762963 w 6473952"/>
              <a:gd name="connsiteY17" fmla="*/ 1258215 h 1660551"/>
              <a:gd name="connsiteX18" fmla="*/ 1850745 w 6473952"/>
              <a:gd name="connsiteY18" fmla="*/ 1258215 h 1660551"/>
              <a:gd name="connsiteX19" fmla="*/ 1909267 w 6473952"/>
              <a:gd name="connsiteY19" fmla="*/ 1287476 h 1660551"/>
              <a:gd name="connsiteX20" fmla="*/ 1945843 w 6473952"/>
              <a:gd name="connsiteY20" fmla="*/ 1345997 h 1660551"/>
              <a:gd name="connsiteX21" fmla="*/ 1989734 w 6473952"/>
              <a:gd name="connsiteY21" fmla="*/ 1411834 h 1660551"/>
              <a:gd name="connsiteX22" fmla="*/ 2077517 w 6473952"/>
              <a:gd name="connsiteY22" fmla="*/ 1419149 h 1660551"/>
              <a:gd name="connsiteX23" fmla="*/ 2209190 w 6473952"/>
              <a:gd name="connsiteY23" fmla="*/ 1389888 h 1660551"/>
              <a:gd name="connsiteX24" fmla="*/ 2326233 w 6473952"/>
              <a:gd name="connsiteY24" fmla="*/ 1353312 h 1660551"/>
              <a:gd name="connsiteX25" fmla="*/ 2428646 w 6473952"/>
              <a:gd name="connsiteY25" fmla="*/ 1324052 h 1660551"/>
              <a:gd name="connsiteX26" fmla="*/ 2523744 w 6473952"/>
              <a:gd name="connsiteY26" fmla="*/ 1397204 h 1660551"/>
              <a:gd name="connsiteX27" fmla="*/ 2604211 w 6473952"/>
              <a:gd name="connsiteY27" fmla="*/ 1521562 h 1660551"/>
              <a:gd name="connsiteX28" fmla="*/ 2655417 w 6473952"/>
              <a:gd name="connsiteY28" fmla="*/ 1616660 h 1660551"/>
              <a:gd name="connsiteX29" fmla="*/ 2706624 w 6473952"/>
              <a:gd name="connsiteY29" fmla="*/ 1645920 h 1660551"/>
              <a:gd name="connsiteX30" fmla="*/ 2823667 w 6473952"/>
              <a:gd name="connsiteY30" fmla="*/ 1660551 h 1660551"/>
              <a:gd name="connsiteX31" fmla="*/ 2933395 w 6473952"/>
              <a:gd name="connsiteY31" fmla="*/ 1660551 h 1660551"/>
              <a:gd name="connsiteX32" fmla="*/ 3050438 w 6473952"/>
              <a:gd name="connsiteY32" fmla="*/ 1623975 h 1660551"/>
              <a:gd name="connsiteX33" fmla="*/ 3174797 w 6473952"/>
              <a:gd name="connsiteY33" fmla="*/ 1536192 h 1660551"/>
              <a:gd name="connsiteX34" fmla="*/ 3299155 w 6473952"/>
              <a:gd name="connsiteY34" fmla="*/ 1455725 h 1660551"/>
              <a:gd name="connsiteX35" fmla="*/ 3401568 w 6473952"/>
              <a:gd name="connsiteY35" fmla="*/ 1397204 h 1660551"/>
              <a:gd name="connsiteX36" fmla="*/ 3525926 w 6473952"/>
              <a:gd name="connsiteY36" fmla="*/ 1389888 h 1660551"/>
              <a:gd name="connsiteX37" fmla="*/ 3635654 w 6473952"/>
              <a:gd name="connsiteY37" fmla="*/ 1411834 h 1660551"/>
              <a:gd name="connsiteX38" fmla="*/ 3723437 w 6473952"/>
              <a:gd name="connsiteY38" fmla="*/ 1411834 h 1660551"/>
              <a:gd name="connsiteX39" fmla="*/ 3789273 w 6473952"/>
              <a:gd name="connsiteY39" fmla="*/ 1353312 h 1660551"/>
              <a:gd name="connsiteX40" fmla="*/ 3855110 w 6473952"/>
              <a:gd name="connsiteY40" fmla="*/ 1214324 h 1660551"/>
              <a:gd name="connsiteX41" fmla="*/ 3877056 w 6473952"/>
              <a:gd name="connsiteY41" fmla="*/ 1141172 h 1660551"/>
              <a:gd name="connsiteX42" fmla="*/ 3935577 w 6473952"/>
              <a:gd name="connsiteY42" fmla="*/ 1060704 h 1660551"/>
              <a:gd name="connsiteX43" fmla="*/ 4016045 w 6473952"/>
              <a:gd name="connsiteY43" fmla="*/ 1009498 h 1660551"/>
              <a:gd name="connsiteX44" fmla="*/ 4125773 w 6473952"/>
              <a:gd name="connsiteY44" fmla="*/ 958292 h 1660551"/>
              <a:gd name="connsiteX45" fmla="*/ 4242816 w 6473952"/>
              <a:gd name="connsiteY45" fmla="*/ 943661 h 1660551"/>
              <a:gd name="connsiteX46" fmla="*/ 4308653 w 6473952"/>
              <a:gd name="connsiteY46" fmla="*/ 885140 h 1660551"/>
              <a:gd name="connsiteX47" fmla="*/ 4381805 w 6473952"/>
              <a:gd name="connsiteY47" fmla="*/ 746151 h 1660551"/>
              <a:gd name="connsiteX48" fmla="*/ 4418381 w 6473952"/>
              <a:gd name="connsiteY48" fmla="*/ 548640 h 1660551"/>
              <a:gd name="connsiteX49" fmla="*/ 4476902 w 6473952"/>
              <a:gd name="connsiteY49" fmla="*/ 416967 h 1660551"/>
              <a:gd name="connsiteX50" fmla="*/ 4593945 w 6473952"/>
              <a:gd name="connsiteY50" fmla="*/ 351130 h 1660551"/>
              <a:gd name="connsiteX51" fmla="*/ 4732934 w 6473952"/>
              <a:gd name="connsiteY51" fmla="*/ 380391 h 1660551"/>
              <a:gd name="connsiteX52" fmla="*/ 4893869 w 6473952"/>
              <a:gd name="connsiteY52" fmla="*/ 453543 h 1660551"/>
              <a:gd name="connsiteX53" fmla="*/ 5047488 w 6473952"/>
              <a:gd name="connsiteY53" fmla="*/ 497434 h 1660551"/>
              <a:gd name="connsiteX54" fmla="*/ 5135270 w 6473952"/>
              <a:gd name="connsiteY54" fmla="*/ 512064 h 1660551"/>
              <a:gd name="connsiteX55" fmla="*/ 5230368 w 6473952"/>
              <a:gd name="connsiteY55" fmla="*/ 468173 h 1660551"/>
              <a:gd name="connsiteX56" fmla="*/ 5296205 w 6473952"/>
              <a:gd name="connsiteY56" fmla="*/ 351130 h 1660551"/>
              <a:gd name="connsiteX57" fmla="*/ 5318150 w 6473952"/>
              <a:gd name="connsiteY57" fmla="*/ 248717 h 1660551"/>
              <a:gd name="connsiteX58" fmla="*/ 5398617 w 6473952"/>
              <a:gd name="connsiteY58" fmla="*/ 204826 h 1660551"/>
              <a:gd name="connsiteX59" fmla="*/ 5530291 w 6473952"/>
              <a:gd name="connsiteY59" fmla="*/ 182880 h 1660551"/>
              <a:gd name="connsiteX60" fmla="*/ 5661965 w 6473952"/>
              <a:gd name="connsiteY60" fmla="*/ 248717 h 1660551"/>
              <a:gd name="connsiteX61" fmla="*/ 5800953 w 6473952"/>
              <a:gd name="connsiteY61" fmla="*/ 256032 h 1660551"/>
              <a:gd name="connsiteX62" fmla="*/ 5976518 w 6473952"/>
              <a:gd name="connsiteY62" fmla="*/ 182880 h 1660551"/>
              <a:gd name="connsiteX63" fmla="*/ 6144768 w 6473952"/>
              <a:gd name="connsiteY63" fmla="*/ 73152 h 1660551"/>
              <a:gd name="connsiteX64" fmla="*/ 6291072 w 6473952"/>
              <a:gd name="connsiteY64" fmla="*/ 21946 h 1660551"/>
              <a:gd name="connsiteX65" fmla="*/ 6473952 w 6473952"/>
              <a:gd name="connsiteY65" fmla="*/ 0 h 1660551"/>
              <a:gd name="connsiteX0" fmla="*/ 0 w 6291072"/>
              <a:gd name="connsiteY0" fmla="*/ 460858 h 1638605"/>
              <a:gd name="connsiteX1" fmla="*/ 124358 w 6291072"/>
              <a:gd name="connsiteY1" fmla="*/ 548640 h 1638605"/>
              <a:gd name="connsiteX2" fmla="*/ 234086 w 6291072"/>
              <a:gd name="connsiteY2" fmla="*/ 607162 h 1638605"/>
              <a:gd name="connsiteX3" fmla="*/ 453542 w 6291072"/>
              <a:gd name="connsiteY3" fmla="*/ 585216 h 1638605"/>
              <a:gd name="connsiteX4" fmla="*/ 614477 w 6291072"/>
              <a:gd name="connsiteY4" fmla="*/ 570586 h 1638605"/>
              <a:gd name="connsiteX5" fmla="*/ 738835 w 6291072"/>
              <a:gd name="connsiteY5" fmla="*/ 607162 h 1638605"/>
              <a:gd name="connsiteX6" fmla="*/ 855878 w 6291072"/>
              <a:gd name="connsiteY6" fmla="*/ 680314 h 1638605"/>
              <a:gd name="connsiteX7" fmla="*/ 980237 w 6291072"/>
              <a:gd name="connsiteY7" fmla="*/ 826618 h 1638605"/>
              <a:gd name="connsiteX8" fmla="*/ 1060704 w 6291072"/>
              <a:gd name="connsiteY8" fmla="*/ 972922 h 1638605"/>
              <a:gd name="connsiteX9" fmla="*/ 1126541 w 6291072"/>
              <a:gd name="connsiteY9" fmla="*/ 1016813 h 1638605"/>
              <a:gd name="connsiteX10" fmla="*/ 1221638 w 6291072"/>
              <a:gd name="connsiteY10" fmla="*/ 1075334 h 1638605"/>
              <a:gd name="connsiteX11" fmla="*/ 1302105 w 6291072"/>
              <a:gd name="connsiteY11" fmla="*/ 1141171 h 1638605"/>
              <a:gd name="connsiteX12" fmla="*/ 1367942 w 6291072"/>
              <a:gd name="connsiteY12" fmla="*/ 1243584 h 1638605"/>
              <a:gd name="connsiteX13" fmla="*/ 1426464 w 6291072"/>
              <a:gd name="connsiteY13" fmla="*/ 1294790 h 1638605"/>
              <a:gd name="connsiteX14" fmla="*/ 1499616 w 6291072"/>
              <a:gd name="connsiteY14" fmla="*/ 1309421 h 1638605"/>
              <a:gd name="connsiteX15" fmla="*/ 1565453 w 6291072"/>
              <a:gd name="connsiteY15" fmla="*/ 1272845 h 1638605"/>
              <a:gd name="connsiteX16" fmla="*/ 1645920 w 6291072"/>
              <a:gd name="connsiteY16" fmla="*/ 1236269 h 1638605"/>
              <a:gd name="connsiteX17" fmla="*/ 1762963 w 6291072"/>
              <a:gd name="connsiteY17" fmla="*/ 1236269 h 1638605"/>
              <a:gd name="connsiteX18" fmla="*/ 1850745 w 6291072"/>
              <a:gd name="connsiteY18" fmla="*/ 1236269 h 1638605"/>
              <a:gd name="connsiteX19" fmla="*/ 1909267 w 6291072"/>
              <a:gd name="connsiteY19" fmla="*/ 1265530 h 1638605"/>
              <a:gd name="connsiteX20" fmla="*/ 1945843 w 6291072"/>
              <a:gd name="connsiteY20" fmla="*/ 1324051 h 1638605"/>
              <a:gd name="connsiteX21" fmla="*/ 1989734 w 6291072"/>
              <a:gd name="connsiteY21" fmla="*/ 1389888 h 1638605"/>
              <a:gd name="connsiteX22" fmla="*/ 2077517 w 6291072"/>
              <a:gd name="connsiteY22" fmla="*/ 1397203 h 1638605"/>
              <a:gd name="connsiteX23" fmla="*/ 2209190 w 6291072"/>
              <a:gd name="connsiteY23" fmla="*/ 1367942 h 1638605"/>
              <a:gd name="connsiteX24" fmla="*/ 2326233 w 6291072"/>
              <a:gd name="connsiteY24" fmla="*/ 1331366 h 1638605"/>
              <a:gd name="connsiteX25" fmla="*/ 2428646 w 6291072"/>
              <a:gd name="connsiteY25" fmla="*/ 1302106 h 1638605"/>
              <a:gd name="connsiteX26" fmla="*/ 2523744 w 6291072"/>
              <a:gd name="connsiteY26" fmla="*/ 1375258 h 1638605"/>
              <a:gd name="connsiteX27" fmla="*/ 2604211 w 6291072"/>
              <a:gd name="connsiteY27" fmla="*/ 1499616 h 1638605"/>
              <a:gd name="connsiteX28" fmla="*/ 2655417 w 6291072"/>
              <a:gd name="connsiteY28" fmla="*/ 1594714 h 1638605"/>
              <a:gd name="connsiteX29" fmla="*/ 2706624 w 6291072"/>
              <a:gd name="connsiteY29" fmla="*/ 1623974 h 1638605"/>
              <a:gd name="connsiteX30" fmla="*/ 2823667 w 6291072"/>
              <a:gd name="connsiteY30" fmla="*/ 1638605 h 1638605"/>
              <a:gd name="connsiteX31" fmla="*/ 2933395 w 6291072"/>
              <a:gd name="connsiteY31" fmla="*/ 1638605 h 1638605"/>
              <a:gd name="connsiteX32" fmla="*/ 3050438 w 6291072"/>
              <a:gd name="connsiteY32" fmla="*/ 1602029 h 1638605"/>
              <a:gd name="connsiteX33" fmla="*/ 3174797 w 6291072"/>
              <a:gd name="connsiteY33" fmla="*/ 1514246 h 1638605"/>
              <a:gd name="connsiteX34" fmla="*/ 3299155 w 6291072"/>
              <a:gd name="connsiteY34" fmla="*/ 1433779 h 1638605"/>
              <a:gd name="connsiteX35" fmla="*/ 3401568 w 6291072"/>
              <a:gd name="connsiteY35" fmla="*/ 1375258 h 1638605"/>
              <a:gd name="connsiteX36" fmla="*/ 3525926 w 6291072"/>
              <a:gd name="connsiteY36" fmla="*/ 1367942 h 1638605"/>
              <a:gd name="connsiteX37" fmla="*/ 3635654 w 6291072"/>
              <a:gd name="connsiteY37" fmla="*/ 1389888 h 1638605"/>
              <a:gd name="connsiteX38" fmla="*/ 3723437 w 6291072"/>
              <a:gd name="connsiteY38" fmla="*/ 1389888 h 1638605"/>
              <a:gd name="connsiteX39" fmla="*/ 3789273 w 6291072"/>
              <a:gd name="connsiteY39" fmla="*/ 1331366 h 1638605"/>
              <a:gd name="connsiteX40" fmla="*/ 3855110 w 6291072"/>
              <a:gd name="connsiteY40" fmla="*/ 1192378 h 1638605"/>
              <a:gd name="connsiteX41" fmla="*/ 3877056 w 6291072"/>
              <a:gd name="connsiteY41" fmla="*/ 1119226 h 1638605"/>
              <a:gd name="connsiteX42" fmla="*/ 3935577 w 6291072"/>
              <a:gd name="connsiteY42" fmla="*/ 1038758 h 1638605"/>
              <a:gd name="connsiteX43" fmla="*/ 4016045 w 6291072"/>
              <a:gd name="connsiteY43" fmla="*/ 987552 h 1638605"/>
              <a:gd name="connsiteX44" fmla="*/ 4125773 w 6291072"/>
              <a:gd name="connsiteY44" fmla="*/ 936346 h 1638605"/>
              <a:gd name="connsiteX45" fmla="*/ 4242816 w 6291072"/>
              <a:gd name="connsiteY45" fmla="*/ 921715 h 1638605"/>
              <a:gd name="connsiteX46" fmla="*/ 4308653 w 6291072"/>
              <a:gd name="connsiteY46" fmla="*/ 863194 h 1638605"/>
              <a:gd name="connsiteX47" fmla="*/ 4381805 w 6291072"/>
              <a:gd name="connsiteY47" fmla="*/ 724205 h 1638605"/>
              <a:gd name="connsiteX48" fmla="*/ 4418381 w 6291072"/>
              <a:gd name="connsiteY48" fmla="*/ 526694 h 1638605"/>
              <a:gd name="connsiteX49" fmla="*/ 4476902 w 6291072"/>
              <a:gd name="connsiteY49" fmla="*/ 395021 h 1638605"/>
              <a:gd name="connsiteX50" fmla="*/ 4593945 w 6291072"/>
              <a:gd name="connsiteY50" fmla="*/ 329184 h 1638605"/>
              <a:gd name="connsiteX51" fmla="*/ 4732934 w 6291072"/>
              <a:gd name="connsiteY51" fmla="*/ 358445 h 1638605"/>
              <a:gd name="connsiteX52" fmla="*/ 4893869 w 6291072"/>
              <a:gd name="connsiteY52" fmla="*/ 431597 h 1638605"/>
              <a:gd name="connsiteX53" fmla="*/ 5047488 w 6291072"/>
              <a:gd name="connsiteY53" fmla="*/ 475488 h 1638605"/>
              <a:gd name="connsiteX54" fmla="*/ 5135270 w 6291072"/>
              <a:gd name="connsiteY54" fmla="*/ 490118 h 1638605"/>
              <a:gd name="connsiteX55" fmla="*/ 5230368 w 6291072"/>
              <a:gd name="connsiteY55" fmla="*/ 446227 h 1638605"/>
              <a:gd name="connsiteX56" fmla="*/ 5296205 w 6291072"/>
              <a:gd name="connsiteY56" fmla="*/ 329184 h 1638605"/>
              <a:gd name="connsiteX57" fmla="*/ 5318150 w 6291072"/>
              <a:gd name="connsiteY57" fmla="*/ 226771 h 1638605"/>
              <a:gd name="connsiteX58" fmla="*/ 5398617 w 6291072"/>
              <a:gd name="connsiteY58" fmla="*/ 182880 h 1638605"/>
              <a:gd name="connsiteX59" fmla="*/ 5530291 w 6291072"/>
              <a:gd name="connsiteY59" fmla="*/ 160934 h 1638605"/>
              <a:gd name="connsiteX60" fmla="*/ 5661965 w 6291072"/>
              <a:gd name="connsiteY60" fmla="*/ 226771 h 1638605"/>
              <a:gd name="connsiteX61" fmla="*/ 5800953 w 6291072"/>
              <a:gd name="connsiteY61" fmla="*/ 234086 h 1638605"/>
              <a:gd name="connsiteX62" fmla="*/ 5976518 w 6291072"/>
              <a:gd name="connsiteY62" fmla="*/ 160934 h 1638605"/>
              <a:gd name="connsiteX63" fmla="*/ 6144768 w 6291072"/>
              <a:gd name="connsiteY63" fmla="*/ 51206 h 1638605"/>
              <a:gd name="connsiteX64" fmla="*/ 6291072 w 6291072"/>
              <a:gd name="connsiteY64" fmla="*/ 0 h 1638605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099554 w 6144768"/>
              <a:gd name="connsiteY63" fmla="*/ 25616 h 1587399"/>
              <a:gd name="connsiteX64" fmla="*/ 6144768 w 6144768"/>
              <a:gd name="connsiteY64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099554 w 6144768"/>
              <a:gd name="connsiteY62" fmla="*/ 25616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144768 w 6144768"/>
              <a:gd name="connsiteY62" fmla="*/ 0 h 1587399"/>
              <a:gd name="connsiteX0" fmla="*/ 0 w 5800953"/>
              <a:gd name="connsiteY0" fmla="*/ 299924 h 1477671"/>
              <a:gd name="connsiteX1" fmla="*/ 124358 w 5800953"/>
              <a:gd name="connsiteY1" fmla="*/ 387706 h 1477671"/>
              <a:gd name="connsiteX2" fmla="*/ 234086 w 5800953"/>
              <a:gd name="connsiteY2" fmla="*/ 446228 h 1477671"/>
              <a:gd name="connsiteX3" fmla="*/ 453542 w 5800953"/>
              <a:gd name="connsiteY3" fmla="*/ 424282 h 1477671"/>
              <a:gd name="connsiteX4" fmla="*/ 614477 w 5800953"/>
              <a:gd name="connsiteY4" fmla="*/ 409652 h 1477671"/>
              <a:gd name="connsiteX5" fmla="*/ 738835 w 5800953"/>
              <a:gd name="connsiteY5" fmla="*/ 446228 h 1477671"/>
              <a:gd name="connsiteX6" fmla="*/ 855878 w 5800953"/>
              <a:gd name="connsiteY6" fmla="*/ 519380 h 1477671"/>
              <a:gd name="connsiteX7" fmla="*/ 980237 w 5800953"/>
              <a:gd name="connsiteY7" fmla="*/ 665684 h 1477671"/>
              <a:gd name="connsiteX8" fmla="*/ 1060704 w 5800953"/>
              <a:gd name="connsiteY8" fmla="*/ 811988 h 1477671"/>
              <a:gd name="connsiteX9" fmla="*/ 1126541 w 5800953"/>
              <a:gd name="connsiteY9" fmla="*/ 855879 h 1477671"/>
              <a:gd name="connsiteX10" fmla="*/ 1221638 w 5800953"/>
              <a:gd name="connsiteY10" fmla="*/ 914400 h 1477671"/>
              <a:gd name="connsiteX11" fmla="*/ 1302105 w 5800953"/>
              <a:gd name="connsiteY11" fmla="*/ 980237 h 1477671"/>
              <a:gd name="connsiteX12" fmla="*/ 1367942 w 5800953"/>
              <a:gd name="connsiteY12" fmla="*/ 1082650 h 1477671"/>
              <a:gd name="connsiteX13" fmla="*/ 1426464 w 5800953"/>
              <a:gd name="connsiteY13" fmla="*/ 1133856 h 1477671"/>
              <a:gd name="connsiteX14" fmla="*/ 1499616 w 5800953"/>
              <a:gd name="connsiteY14" fmla="*/ 1148487 h 1477671"/>
              <a:gd name="connsiteX15" fmla="*/ 1565453 w 5800953"/>
              <a:gd name="connsiteY15" fmla="*/ 1111911 h 1477671"/>
              <a:gd name="connsiteX16" fmla="*/ 1645920 w 5800953"/>
              <a:gd name="connsiteY16" fmla="*/ 1075335 h 1477671"/>
              <a:gd name="connsiteX17" fmla="*/ 1762963 w 5800953"/>
              <a:gd name="connsiteY17" fmla="*/ 1075335 h 1477671"/>
              <a:gd name="connsiteX18" fmla="*/ 1850745 w 5800953"/>
              <a:gd name="connsiteY18" fmla="*/ 1075335 h 1477671"/>
              <a:gd name="connsiteX19" fmla="*/ 1909267 w 5800953"/>
              <a:gd name="connsiteY19" fmla="*/ 1104596 h 1477671"/>
              <a:gd name="connsiteX20" fmla="*/ 1945843 w 5800953"/>
              <a:gd name="connsiteY20" fmla="*/ 1163117 h 1477671"/>
              <a:gd name="connsiteX21" fmla="*/ 1989734 w 5800953"/>
              <a:gd name="connsiteY21" fmla="*/ 1228954 h 1477671"/>
              <a:gd name="connsiteX22" fmla="*/ 2077517 w 5800953"/>
              <a:gd name="connsiteY22" fmla="*/ 1236269 h 1477671"/>
              <a:gd name="connsiteX23" fmla="*/ 2209190 w 5800953"/>
              <a:gd name="connsiteY23" fmla="*/ 1207008 h 1477671"/>
              <a:gd name="connsiteX24" fmla="*/ 2326233 w 5800953"/>
              <a:gd name="connsiteY24" fmla="*/ 1170432 h 1477671"/>
              <a:gd name="connsiteX25" fmla="*/ 2428646 w 5800953"/>
              <a:gd name="connsiteY25" fmla="*/ 1141172 h 1477671"/>
              <a:gd name="connsiteX26" fmla="*/ 2523744 w 5800953"/>
              <a:gd name="connsiteY26" fmla="*/ 1214324 h 1477671"/>
              <a:gd name="connsiteX27" fmla="*/ 2604211 w 5800953"/>
              <a:gd name="connsiteY27" fmla="*/ 1338682 h 1477671"/>
              <a:gd name="connsiteX28" fmla="*/ 2655417 w 5800953"/>
              <a:gd name="connsiteY28" fmla="*/ 1433780 h 1477671"/>
              <a:gd name="connsiteX29" fmla="*/ 2706624 w 5800953"/>
              <a:gd name="connsiteY29" fmla="*/ 1463040 h 1477671"/>
              <a:gd name="connsiteX30" fmla="*/ 2823667 w 5800953"/>
              <a:gd name="connsiteY30" fmla="*/ 1477671 h 1477671"/>
              <a:gd name="connsiteX31" fmla="*/ 2933395 w 5800953"/>
              <a:gd name="connsiteY31" fmla="*/ 1477671 h 1477671"/>
              <a:gd name="connsiteX32" fmla="*/ 3050438 w 5800953"/>
              <a:gd name="connsiteY32" fmla="*/ 1441095 h 1477671"/>
              <a:gd name="connsiteX33" fmla="*/ 3174797 w 5800953"/>
              <a:gd name="connsiteY33" fmla="*/ 1353312 h 1477671"/>
              <a:gd name="connsiteX34" fmla="*/ 3299155 w 5800953"/>
              <a:gd name="connsiteY34" fmla="*/ 1272845 h 1477671"/>
              <a:gd name="connsiteX35" fmla="*/ 3401568 w 5800953"/>
              <a:gd name="connsiteY35" fmla="*/ 1214324 h 1477671"/>
              <a:gd name="connsiteX36" fmla="*/ 3525926 w 5800953"/>
              <a:gd name="connsiteY36" fmla="*/ 1207008 h 1477671"/>
              <a:gd name="connsiteX37" fmla="*/ 3635654 w 5800953"/>
              <a:gd name="connsiteY37" fmla="*/ 1228954 h 1477671"/>
              <a:gd name="connsiteX38" fmla="*/ 3723437 w 5800953"/>
              <a:gd name="connsiteY38" fmla="*/ 1228954 h 1477671"/>
              <a:gd name="connsiteX39" fmla="*/ 3789273 w 5800953"/>
              <a:gd name="connsiteY39" fmla="*/ 1170432 h 1477671"/>
              <a:gd name="connsiteX40" fmla="*/ 3855110 w 5800953"/>
              <a:gd name="connsiteY40" fmla="*/ 1031444 h 1477671"/>
              <a:gd name="connsiteX41" fmla="*/ 3877056 w 5800953"/>
              <a:gd name="connsiteY41" fmla="*/ 958292 h 1477671"/>
              <a:gd name="connsiteX42" fmla="*/ 3935577 w 5800953"/>
              <a:gd name="connsiteY42" fmla="*/ 877824 h 1477671"/>
              <a:gd name="connsiteX43" fmla="*/ 4016045 w 5800953"/>
              <a:gd name="connsiteY43" fmla="*/ 826618 h 1477671"/>
              <a:gd name="connsiteX44" fmla="*/ 4125773 w 5800953"/>
              <a:gd name="connsiteY44" fmla="*/ 775412 h 1477671"/>
              <a:gd name="connsiteX45" fmla="*/ 4242816 w 5800953"/>
              <a:gd name="connsiteY45" fmla="*/ 760781 h 1477671"/>
              <a:gd name="connsiteX46" fmla="*/ 4308653 w 5800953"/>
              <a:gd name="connsiteY46" fmla="*/ 702260 h 1477671"/>
              <a:gd name="connsiteX47" fmla="*/ 4381805 w 5800953"/>
              <a:gd name="connsiteY47" fmla="*/ 563271 h 1477671"/>
              <a:gd name="connsiteX48" fmla="*/ 4418381 w 5800953"/>
              <a:gd name="connsiteY48" fmla="*/ 365760 h 1477671"/>
              <a:gd name="connsiteX49" fmla="*/ 4476902 w 5800953"/>
              <a:gd name="connsiteY49" fmla="*/ 234087 h 1477671"/>
              <a:gd name="connsiteX50" fmla="*/ 4593945 w 5800953"/>
              <a:gd name="connsiteY50" fmla="*/ 168250 h 1477671"/>
              <a:gd name="connsiteX51" fmla="*/ 4732934 w 5800953"/>
              <a:gd name="connsiteY51" fmla="*/ 197511 h 1477671"/>
              <a:gd name="connsiteX52" fmla="*/ 4893869 w 5800953"/>
              <a:gd name="connsiteY52" fmla="*/ 270663 h 1477671"/>
              <a:gd name="connsiteX53" fmla="*/ 5047488 w 5800953"/>
              <a:gd name="connsiteY53" fmla="*/ 314554 h 1477671"/>
              <a:gd name="connsiteX54" fmla="*/ 5135270 w 5800953"/>
              <a:gd name="connsiteY54" fmla="*/ 329184 h 1477671"/>
              <a:gd name="connsiteX55" fmla="*/ 5230368 w 5800953"/>
              <a:gd name="connsiteY55" fmla="*/ 285293 h 1477671"/>
              <a:gd name="connsiteX56" fmla="*/ 5296205 w 5800953"/>
              <a:gd name="connsiteY56" fmla="*/ 168250 h 1477671"/>
              <a:gd name="connsiteX57" fmla="*/ 5318150 w 5800953"/>
              <a:gd name="connsiteY57" fmla="*/ 65837 h 1477671"/>
              <a:gd name="connsiteX58" fmla="*/ 5398617 w 5800953"/>
              <a:gd name="connsiteY58" fmla="*/ 21946 h 1477671"/>
              <a:gd name="connsiteX59" fmla="*/ 5530291 w 5800953"/>
              <a:gd name="connsiteY59" fmla="*/ 0 h 1477671"/>
              <a:gd name="connsiteX60" fmla="*/ 5661965 w 5800953"/>
              <a:gd name="connsiteY60" fmla="*/ 65837 h 1477671"/>
              <a:gd name="connsiteX61" fmla="*/ 5800953 w 5800953"/>
              <a:gd name="connsiteY61" fmla="*/ 73152 h 1477671"/>
              <a:gd name="connsiteX0" fmla="*/ 0 w 5661965"/>
              <a:gd name="connsiteY0" fmla="*/ 299924 h 1477671"/>
              <a:gd name="connsiteX1" fmla="*/ 124358 w 5661965"/>
              <a:gd name="connsiteY1" fmla="*/ 387706 h 1477671"/>
              <a:gd name="connsiteX2" fmla="*/ 234086 w 5661965"/>
              <a:gd name="connsiteY2" fmla="*/ 446228 h 1477671"/>
              <a:gd name="connsiteX3" fmla="*/ 453542 w 5661965"/>
              <a:gd name="connsiteY3" fmla="*/ 424282 h 1477671"/>
              <a:gd name="connsiteX4" fmla="*/ 614477 w 5661965"/>
              <a:gd name="connsiteY4" fmla="*/ 409652 h 1477671"/>
              <a:gd name="connsiteX5" fmla="*/ 738835 w 5661965"/>
              <a:gd name="connsiteY5" fmla="*/ 446228 h 1477671"/>
              <a:gd name="connsiteX6" fmla="*/ 855878 w 5661965"/>
              <a:gd name="connsiteY6" fmla="*/ 519380 h 1477671"/>
              <a:gd name="connsiteX7" fmla="*/ 980237 w 5661965"/>
              <a:gd name="connsiteY7" fmla="*/ 665684 h 1477671"/>
              <a:gd name="connsiteX8" fmla="*/ 1060704 w 5661965"/>
              <a:gd name="connsiteY8" fmla="*/ 811988 h 1477671"/>
              <a:gd name="connsiteX9" fmla="*/ 1126541 w 5661965"/>
              <a:gd name="connsiteY9" fmla="*/ 855879 h 1477671"/>
              <a:gd name="connsiteX10" fmla="*/ 1221638 w 5661965"/>
              <a:gd name="connsiteY10" fmla="*/ 914400 h 1477671"/>
              <a:gd name="connsiteX11" fmla="*/ 1302105 w 5661965"/>
              <a:gd name="connsiteY11" fmla="*/ 980237 h 1477671"/>
              <a:gd name="connsiteX12" fmla="*/ 1367942 w 5661965"/>
              <a:gd name="connsiteY12" fmla="*/ 1082650 h 1477671"/>
              <a:gd name="connsiteX13" fmla="*/ 1426464 w 5661965"/>
              <a:gd name="connsiteY13" fmla="*/ 1133856 h 1477671"/>
              <a:gd name="connsiteX14" fmla="*/ 1499616 w 5661965"/>
              <a:gd name="connsiteY14" fmla="*/ 1148487 h 1477671"/>
              <a:gd name="connsiteX15" fmla="*/ 1565453 w 5661965"/>
              <a:gd name="connsiteY15" fmla="*/ 1111911 h 1477671"/>
              <a:gd name="connsiteX16" fmla="*/ 1645920 w 5661965"/>
              <a:gd name="connsiteY16" fmla="*/ 1075335 h 1477671"/>
              <a:gd name="connsiteX17" fmla="*/ 1762963 w 5661965"/>
              <a:gd name="connsiteY17" fmla="*/ 1075335 h 1477671"/>
              <a:gd name="connsiteX18" fmla="*/ 1850745 w 5661965"/>
              <a:gd name="connsiteY18" fmla="*/ 1075335 h 1477671"/>
              <a:gd name="connsiteX19" fmla="*/ 1909267 w 5661965"/>
              <a:gd name="connsiteY19" fmla="*/ 1104596 h 1477671"/>
              <a:gd name="connsiteX20" fmla="*/ 1945843 w 5661965"/>
              <a:gd name="connsiteY20" fmla="*/ 1163117 h 1477671"/>
              <a:gd name="connsiteX21" fmla="*/ 1989734 w 5661965"/>
              <a:gd name="connsiteY21" fmla="*/ 1228954 h 1477671"/>
              <a:gd name="connsiteX22" fmla="*/ 2077517 w 5661965"/>
              <a:gd name="connsiteY22" fmla="*/ 1236269 h 1477671"/>
              <a:gd name="connsiteX23" fmla="*/ 2209190 w 5661965"/>
              <a:gd name="connsiteY23" fmla="*/ 1207008 h 1477671"/>
              <a:gd name="connsiteX24" fmla="*/ 2326233 w 5661965"/>
              <a:gd name="connsiteY24" fmla="*/ 1170432 h 1477671"/>
              <a:gd name="connsiteX25" fmla="*/ 2428646 w 5661965"/>
              <a:gd name="connsiteY25" fmla="*/ 1141172 h 1477671"/>
              <a:gd name="connsiteX26" fmla="*/ 2523744 w 5661965"/>
              <a:gd name="connsiteY26" fmla="*/ 1214324 h 1477671"/>
              <a:gd name="connsiteX27" fmla="*/ 2604211 w 5661965"/>
              <a:gd name="connsiteY27" fmla="*/ 1338682 h 1477671"/>
              <a:gd name="connsiteX28" fmla="*/ 2655417 w 5661965"/>
              <a:gd name="connsiteY28" fmla="*/ 1433780 h 1477671"/>
              <a:gd name="connsiteX29" fmla="*/ 2706624 w 5661965"/>
              <a:gd name="connsiteY29" fmla="*/ 1463040 h 1477671"/>
              <a:gd name="connsiteX30" fmla="*/ 2823667 w 5661965"/>
              <a:gd name="connsiteY30" fmla="*/ 1477671 h 1477671"/>
              <a:gd name="connsiteX31" fmla="*/ 2933395 w 5661965"/>
              <a:gd name="connsiteY31" fmla="*/ 1477671 h 1477671"/>
              <a:gd name="connsiteX32" fmla="*/ 3050438 w 5661965"/>
              <a:gd name="connsiteY32" fmla="*/ 1441095 h 1477671"/>
              <a:gd name="connsiteX33" fmla="*/ 3174797 w 5661965"/>
              <a:gd name="connsiteY33" fmla="*/ 1353312 h 1477671"/>
              <a:gd name="connsiteX34" fmla="*/ 3299155 w 5661965"/>
              <a:gd name="connsiteY34" fmla="*/ 1272845 h 1477671"/>
              <a:gd name="connsiteX35" fmla="*/ 3401568 w 5661965"/>
              <a:gd name="connsiteY35" fmla="*/ 1214324 h 1477671"/>
              <a:gd name="connsiteX36" fmla="*/ 3525926 w 5661965"/>
              <a:gd name="connsiteY36" fmla="*/ 1207008 h 1477671"/>
              <a:gd name="connsiteX37" fmla="*/ 3635654 w 5661965"/>
              <a:gd name="connsiteY37" fmla="*/ 1228954 h 1477671"/>
              <a:gd name="connsiteX38" fmla="*/ 3723437 w 5661965"/>
              <a:gd name="connsiteY38" fmla="*/ 1228954 h 1477671"/>
              <a:gd name="connsiteX39" fmla="*/ 3789273 w 5661965"/>
              <a:gd name="connsiteY39" fmla="*/ 1170432 h 1477671"/>
              <a:gd name="connsiteX40" fmla="*/ 3855110 w 5661965"/>
              <a:gd name="connsiteY40" fmla="*/ 1031444 h 1477671"/>
              <a:gd name="connsiteX41" fmla="*/ 3877056 w 5661965"/>
              <a:gd name="connsiteY41" fmla="*/ 958292 h 1477671"/>
              <a:gd name="connsiteX42" fmla="*/ 3935577 w 5661965"/>
              <a:gd name="connsiteY42" fmla="*/ 877824 h 1477671"/>
              <a:gd name="connsiteX43" fmla="*/ 4016045 w 5661965"/>
              <a:gd name="connsiteY43" fmla="*/ 826618 h 1477671"/>
              <a:gd name="connsiteX44" fmla="*/ 4125773 w 5661965"/>
              <a:gd name="connsiteY44" fmla="*/ 775412 h 1477671"/>
              <a:gd name="connsiteX45" fmla="*/ 4242816 w 5661965"/>
              <a:gd name="connsiteY45" fmla="*/ 760781 h 1477671"/>
              <a:gd name="connsiteX46" fmla="*/ 4308653 w 5661965"/>
              <a:gd name="connsiteY46" fmla="*/ 702260 h 1477671"/>
              <a:gd name="connsiteX47" fmla="*/ 4381805 w 5661965"/>
              <a:gd name="connsiteY47" fmla="*/ 563271 h 1477671"/>
              <a:gd name="connsiteX48" fmla="*/ 4418381 w 5661965"/>
              <a:gd name="connsiteY48" fmla="*/ 365760 h 1477671"/>
              <a:gd name="connsiteX49" fmla="*/ 4476902 w 5661965"/>
              <a:gd name="connsiteY49" fmla="*/ 234087 h 1477671"/>
              <a:gd name="connsiteX50" fmla="*/ 4593945 w 5661965"/>
              <a:gd name="connsiteY50" fmla="*/ 168250 h 1477671"/>
              <a:gd name="connsiteX51" fmla="*/ 4732934 w 5661965"/>
              <a:gd name="connsiteY51" fmla="*/ 197511 h 1477671"/>
              <a:gd name="connsiteX52" fmla="*/ 4893869 w 5661965"/>
              <a:gd name="connsiteY52" fmla="*/ 270663 h 1477671"/>
              <a:gd name="connsiteX53" fmla="*/ 5047488 w 5661965"/>
              <a:gd name="connsiteY53" fmla="*/ 314554 h 1477671"/>
              <a:gd name="connsiteX54" fmla="*/ 5135270 w 5661965"/>
              <a:gd name="connsiteY54" fmla="*/ 329184 h 1477671"/>
              <a:gd name="connsiteX55" fmla="*/ 5230368 w 5661965"/>
              <a:gd name="connsiteY55" fmla="*/ 285293 h 1477671"/>
              <a:gd name="connsiteX56" fmla="*/ 5296205 w 5661965"/>
              <a:gd name="connsiteY56" fmla="*/ 168250 h 1477671"/>
              <a:gd name="connsiteX57" fmla="*/ 5318150 w 5661965"/>
              <a:gd name="connsiteY57" fmla="*/ 65837 h 1477671"/>
              <a:gd name="connsiteX58" fmla="*/ 5398617 w 5661965"/>
              <a:gd name="connsiteY58" fmla="*/ 21946 h 1477671"/>
              <a:gd name="connsiteX59" fmla="*/ 5530291 w 5661965"/>
              <a:gd name="connsiteY59" fmla="*/ 0 h 1477671"/>
              <a:gd name="connsiteX60" fmla="*/ 5661965 w 5661965"/>
              <a:gd name="connsiteY60" fmla="*/ 65837 h 1477671"/>
              <a:gd name="connsiteX0" fmla="*/ 0 w 5530291"/>
              <a:gd name="connsiteY0" fmla="*/ 299924 h 1477671"/>
              <a:gd name="connsiteX1" fmla="*/ 124358 w 5530291"/>
              <a:gd name="connsiteY1" fmla="*/ 387706 h 1477671"/>
              <a:gd name="connsiteX2" fmla="*/ 234086 w 5530291"/>
              <a:gd name="connsiteY2" fmla="*/ 446228 h 1477671"/>
              <a:gd name="connsiteX3" fmla="*/ 453542 w 5530291"/>
              <a:gd name="connsiteY3" fmla="*/ 424282 h 1477671"/>
              <a:gd name="connsiteX4" fmla="*/ 614477 w 5530291"/>
              <a:gd name="connsiteY4" fmla="*/ 409652 h 1477671"/>
              <a:gd name="connsiteX5" fmla="*/ 738835 w 5530291"/>
              <a:gd name="connsiteY5" fmla="*/ 446228 h 1477671"/>
              <a:gd name="connsiteX6" fmla="*/ 855878 w 5530291"/>
              <a:gd name="connsiteY6" fmla="*/ 519380 h 1477671"/>
              <a:gd name="connsiteX7" fmla="*/ 980237 w 5530291"/>
              <a:gd name="connsiteY7" fmla="*/ 665684 h 1477671"/>
              <a:gd name="connsiteX8" fmla="*/ 1060704 w 5530291"/>
              <a:gd name="connsiteY8" fmla="*/ 811988 h 1477671"/>
              <a:gd name="connsiteX9" fmla="*/ 1126541 w 5530291"/>
              <a:gd name="connsiteY9" fmla="*/ 855879 h 1477671"/>
              <a:gd name="connsiteX10" fmla="*/ 1221638 w 5530291"/>
              <a:gd name="connsiteY10" fmla="*/ 914400 h 1477671"/>
              <a:gd name="connsiteX11" fmla="*/ 1302105 w 5530291"/>
              <a:gd name="connsiteY11" fmla="*/ 980237 h 1477671"/>
              <a:gd name="connsiteX12" fmla="*/ 1367942 w 5530291"/>
              <a:gd name="connsiteY12" fmla="*/ 1082650 h 1477671"/>
              <a:gd name="connsiteX13" fmla="*/ 1426464 w 5530291"/>
              <a:gd name="connsiteY13" fmla="*/ 1133856 h 1477671"/>
              <a:gd name="connsiteX14" fmla="*/ 1499616 w 5530291"/>
              <a:gd name="connsiteY14" fmla="*/ 1148487 h 1477671"/>
              <a:gd name="connsiteX15" fmla="*/ 1565453 w 5530291"/>
              <a:gd name="connsiteY15" fmla="*/ 1111911 h 1477671"/>
              <a:gd name="connsiteX16" fmla="*/ 1645920 w 5530291"/>
              <a:gd name="connsiteY16" fmla="*/ 1075335 h 1477671"/>
              <a:gd name="connsiteX17" fmla="*/ 1762963 w 5530291"/>
              <a:gd name="connsiteY17" fmla="*/ 1075335 h 1477671"/>
              <a:gd name="connsiteX18" fmla="*/ 1850745 w 5530291"/>
              <a:gd name="connsiteY18" fmla="*/ 1075335 h 1477671"/>
              <a:gd name="connsiteX19" fmla="*/ 1909267 w 5530291"/>
              <a:gd name="connsiteY19" fmla="*/ 1104596 h 1477671"/>
              <a:gd name="connsiteX20" fmla="*/ 1945843 w 5530291"/>
              <a:gd name="connsiteY20" fmla="*/ 1163117 h 1477671"/>
              <a:gd name="connsiteX21" fmla="*/ 1989734 w 5530291"/>
              <a:gd name="connsiteY21" fmla="*/ 1228954 h 1477671"/>
              <a:gd name="connsiteX22" fmla="*/ 2077517 w 5530291"/>
              <a:gd name="connsiteY22" fmla="*/ 1236269 h 1477671"/>
              <a:gd name="connsiteX23" fmla="*/ 2209190 w 5530291"/>
              <a:gd name="connsiteY23" fmla="*/ 1207008 h 1477671"/>
              <a:gd name="connsiteX24" fmla="*/ 2326233 w 5530291"/>
              <a:gd name="connsiteY24" fmla="*/ 1170432 h 1477671"/>
              <a:gd name="connsiteX25" fmla="*/ 2428646 w 5530291"/>
              <a:gd name="connsiteY25" fmla="*/ 1141172 h 1477671"/>
              <a:gd name="connsiteX26" fmla="*/ 2523744 w 5530291"/>
              <a:gd name="connsiteY26" fmla="*/ 1214324 h 1477671"/>
              <a:gd name="connsiteX27" fmla="*/ 2604211 w 5530291"/>
              <a:gd name="connsiteY27" fmla="*/ 1338682 h 1477671"/>
              <a:gd name="connsiteX28" fmla="*/ 2655417 w 5530291"/>
              <a:gd name="connsiteY28" fmla="*/ 1433780 h 1477671"/>
              <a:gd name="connsiteX29" fmla="*/ 2706624 w 5530291"/>
              <a:gd name="connsiteY29" fmla="*/ 1463040 h 1477671"/>
              <a:gd name="connsiteX30" fmla="*/ 2823667 w 5530291"/>
              <a:gd name="connsiteY30" fmla="*/ 1477671 h 1477671"/>
              <a:gd name="connsiteX31" fmla="*/ 2933395 w 5530291"/>
              <a:gd name="connsiteY31" fmla="*/ 1477671 h 1477671"/>
              <a:gd name="connsiteX32" fmla="*/ 3050438 w 5530291"/>
              <a:gd name="connsiteY32" fmla="*/ 1441095 h 1477671"/>
              <a:gd name="connsiteX33" fmla="*/ 3174797 w 5530291"/>
              <a:gd name="connsiteY33" fmla="*/ 1353312 h 1477671"/>
              <a:gd name="connsiteX34" fmla="*/ 3299155 w 5530291"/>
              <a:gd name="connsiteY34" fmla="*/ 1272845 h 1477671"/>
              <a:gd name="connsiteX35" fmla="*/ 3401568 w 5530291"/>
              <a:gd name="connsiteY35" fmla="*/ 1214324 h 1477671"/>
              <a:gd name="connsiteX36" fmla="*/ 3525926 w 5530291"/>
              <a:gd name="connsiteY36" fmla="*/ 1207008 h 1477671"/>
              <a:gd name="connsiteX37" fmla="*/ 3635654 w 5530291"/>
              <a:gd name="connsiteY37" fmla="*/ 1228954 h 1477671"/>
              <a:gd name="connsiteX38" fmla="*/ 3723437 w 5530291"/>
              <a:gd name="connsiteY38" fmla="*/ 1228954 h 1477671"/>
              <a:gd name="connsiteX39" fmla="*/ 3789273 w 5530291"/>
              <a:gd name="connsiteY39" fmla="*/ 1170432 h 1477671"/>
              <a:gd name="connsiteX40" fmla="*/ 3855110 w 5530291"/>
              <a:gd name="connsiteY40" fmla="*/ 1031444 h 1477671"/>
              <a:gd name="connsiteX41" fmla="*/ 3877056 w 5530291"/>
              <a:gd name="connsiteY41" fmla="*/ 958292 h 1477671"/>
              <a:gd name="connsiteX42" fmla="*/ 3935577 w 5530291"/>
              <a:gd name="connsiteY42" fmla="*/ 877824 h 1477671"/>
              <a:gd name="connsiteX43" fmla="*/ 4016045 w 5530291"/>
              <a:gd name="connsiteY43" fmla="*/ 826618 h 1477671"/>
              <a:gd name="connsiteX44" fmla="*/ 4125773 w 5530291"/>
              <a:gd name="connsiteY44" fmla="*/ 775412 h 1477671"/>
              <a:gd name="connsiteX45" fmla="*/ 4242816 w 5530291"/>
              <a:gd name="connsiteY45" fmla="*/ 760781 h 1477671"/>
              <a:gd name="connsiteX46" fmla="*/ 4308653 w 5530291"/>
              <a:gd name="connsiteY46" fmla="*/ 702260 h 1477671"/>
              <a:gd name="connsiteX47" fmla="*/ 4381805 w 5530291"/>
              <a:gd name="connsiteY47" fmla="*/ 563271 h 1477671"/>
              <a:gd name="connsiteX48" fmla="*/ 4418381 w 5530291"/>
              <a:gd name="connsiteY48" fmla="*/ 365760 h 1477671"/>
              <a:gd name="connsiteX49" fmla="*/ 4476902 w 5530291"/>
              <a:gd name="connsiteY49" fmla="*/ 234087 h 1477671"/>
              <a:gd name="connsiteX50" fmla="*/ 4593945 w 5530291"/>
              <a:gd name="connsiteY50" fmla="*/ 168250 h 1477671"/>
              <a:gd name="connsiteX51" fmla="*/ 4732934 w 5530291"/>
              <a:gd name="connsiteY51" fmla="*/ 197511 h 1477671"/>
              <a:gd name="connsiteX52" fmla="*/ 4893869 w 5530291"/>
              <a:gd name="connsiteY52" fmla="*/ 270663 h 1477671"/>
              <a:gd name="connsiteX53" fmla="*/ 5047488 w 5530291"/>
              <a:gd name="connsiteY53" fmla="*/ 314554 h 1477671"/>
              <a:gd name="connsiteX54" fmla="*/ 5135270 w 5530291"/>
              <a:gd name="connsiteY54" fmla="*/ 329184 h 1477671"/>
              <a:gd name="connsiteX55" fmla="*/ 5230368 w 5530291"/>
              <a:gd name="connsiteY55" fmla="*/ 285293 h 1477671"/>
              <a:gd name="connsiteX56" fmla="*/ 5296205 w 5530291"/>
              <a:gd name="connsiteY56" fmla="*/ 168250 h 1477671"/>
              <a:gd name="connsiteX57" fmla="*/ 5318150 w 5530291"/>
              <a:gd name="connsiteY57" fmla="*/ 65837 h 1477671"/>
              <a:gd name="connsiteX58" fmla="*/ 5398617 w 5530291"/>
              <a:gd name="connsiteY58" fmla="*/ 21946 h 1477671"/>
              <a:gd name="connsiteX59" fmla="*/ 5530291 w 5530291"/>
              <a:gd name="connsiteY59" fmla="*/ 0 h 1477671"/>
              <a:gd name="connsiteX0" fmla="*/ 0 w 5398617"/>
              <a:gd name="connsiteY0" fmla="*/ 277978 h 1455725"/>
              <a:gd name="connsiteX1" fmla="*/ 124358 w 5398617"/>
              <a:gd name="connsiteY1" fmla="*/ 365760 h 1455725"/>
              <a:gd name="connsiteX2" fmla="*/ 234086 w 5398617"/>
              <a:gd name="connsiteY2" fmla="*/ 424282 h 1455725"/>
              <a:gd name="connsiteX3" fmla="*/ 453542 w 5398617"/>
              <a:gd name="connsiteY3" fmla="*/ 402336 h 1455725"/>
              <a:gd name="connsiteX4" fmla="*/ 614477 w 5398617"/>
              <a:gd name="connsiteY4" fmla="*/ 387706 h 1455725"/>
              <a:gd name="connsiteX5" fmla="*/ 738835 w 5398617"/>
              <a:gd name="connsiteY5" fmla="*/ 424282 h 1455725"/>
              <a:gd name="connsiteX6" fmla="*/ 855878 w 5398617"/>
              <a:gd name="connsiteY6" fmla="*/ 497434 h 1455725"/>
              <a:gd name="connsiteX7" fmla="*/ 980237 w 5398617"/>
              <a:gd name="connsiteY7" fmla="*/ 643738 h 1455725"/>
              <a:gd name="connsiteX8" fmla="*/ 1060704 w 5398617"/>
              <a:gd name="connsiteY8" fmla="*/ 790042 h 1455725"/>
              <a:gd name="connsiteX9" fmla="*/ 1126541 w 5398617"/>
              <a:gd name="connsiteY9" fmla="*/ 833933 h 1455725"/>
              <a:gd name="connsiteX10" fmla="*/ 1221638 w 5398617"/>
              <a:gd name="connsiteY10" fmla="*/ 892454 h 1455725"/>
              <a:gd name="connsiteX11" fmla="*/ 1302105 w 5398617"/>
              <a:gd name="connsiteY11" fmla="*/ 958291 h 1455725"/>
              <a:gd name="connsiteX12" fmla="*/ 1367942 w 5398617"/>
              <a:gd name="connsiteY12" fmla="*/ 1060704 h 1455725"/>
              <a:gd name="connsiteX13" fmla="*/ 1426464 w 5398617"/>
              <a:gd name="connsiteY13" fmla="*/ 1111910 h 1455725"/>
              <a:gd name="connsiteX14" fmla="*/ 1499616 w 5398617"/>
              <a:gd name="connsiteY14" fmla="*/ 1126541 h 1455725"/>
              <a:gd name="connsiteX15" fmla="*/ 1565453 w 5398617"/>
              <a:gd name="connsiteY15" fmla="*/ 1089965 h 1455725"/>
              <a:gd name="connsiteX16" fmla="*/ 1645920 w 5398617"/>
              <a:gd name="connsiteY16" fmla="*/ 1053389 h 1455725"/>
              <a:gd name="connsiteX17" fmla="*/ 1762963 w 5398617"/>
              <a:gd name="connsiteY17" fmla="*/ 1053389 h 1455725"/>
              <a:gd name="connsiteX18" fmla="*/ 1850745 w 5398617"/>
              <a:gd name="connsiteY18" fmla="*/ 1053389 h 1455725"/>
              <a:gd name="connsiteX19" fmla="*/ 1909267 w 5398617"/>
              <a:gd name="connsiteY19" fmla="*/ 1082650 h 1455725"/>
              <a:gd name="connsiteX20" fmla="*/ 1945843 w 5398617"/>
              <a:gd name="connsiteY20" fmla="*/ 1141171 h 1455725"/>
              <a:gd name="connsiteX21" fmla="*/ 1989734 w 5398617"/>
              <a:gd name="connsiteY21" fmla="*/ 1207008 h 1455725"/>
              <a:gd name="connsiteX22" fmla="*/ 2077517 w 5398617"/>
              <a:gd name="connsiteY22" fmla="*/ 1214323 h 1455725"/>
              <a:gd name="connsiteX23" fmla="*/ 2209190 w 5398617"/>
              <a:gd name="connsiteY23" fmla="*/ 1185062 h 1455725"/>
              <a:gd name="connsiteX24" fmla="*/ 2326233 w 5398617"/>
              <a:gd name="connsiteY24" fmla="*/ 1148486 h 1455725"/>
              <a:gd name="connsiteX25" fmla="*/ 2428646 w 5398617"/>
              <a:gd name="connsiteY25" fmla="*/ 1119226 h 1455725"/>
              <a:gd name="connsiteX26" fmla="*/ 2523744 w 5398617"/>
              <a:gd name="connsiteY26" fmla="*/ 1192378 h 1455725"/>
              <a:gd name="connsiteX27" fmla="*/ 2604211 w 5398617"/>
              <a:gd name="connsiteY27" fmla="*/ 1316736 h 1455725"/>
              <a:gd name="connsiteX28" fmla="*/ 2655417 w 5398617"/>
              <a:gd name="connsiteY28" fmla="*/ 1411834 h 1455725"/>
              <a:gd name="connsiteX29" fmla="*/ 2706624 w 5398617"/>
              <a:gd name="connsiteY29" fmla="*/ 1441094 h 1455725"/>
              <a:gd name="connsiteX30" fmla="*/ 2823667 w 5398617"/>
              <a:gd name="connsiteY30" fmla="*/ 1455725 h 1455725"/>
              <a:gd name="connsiteX31" fmla="*/ 2933395 w 5398617"/>
              <a:gd name="connsiteY31" fmla="*/ 1455725 h 1455725"/>
              <a:gd name="connsiteX32" fmla="*/ 3050438 w 5398617"/>
              <a:gd name="connsiteY32" fmla="*/ 1419149 h 1455725"/>
              <a:gd name="connsiteX33" fmla="*/ 3174797 w 5398617"/>
              <a:gd name="connsiteY33" fmla="*/ 1331366 h 1455725"/>
              <a:gd name="connsiteX34" fmla="*/ 3299155 w 5398617"/>
              <a:gd name="connsiteY34" fmla="*/ 1250899 h 1455725"/>
              <a:gd name="connsiteX35" fmla="*/ 3401568 w 5398617"/>
              <a:gd name="connsiteY35" fmla="*/ 1192378 h 1455725"/>
              <a:gd name="connsiteX36" fmla="*/ 3525926 w 5398617"/>
              <a:gd name="connsiteY36" fmla="*/ 1185062 h 1455725"/>
              <a:gd name="connsiteX37" fmla="*/ 3635654 w 5398617"/>
              <a:gd name="connsiteY37" fmla="*/ 1207008 h 1455725"/>
              <a:gd name="connsiteX38" fmla="*/ 3723437 w 5398617"/>
              <a:gd name="connsiteY38" fmla="*/ 1207008 h 1455725"/>
              <a:gd name="connsiteX39" fmla="*/ 3789273 w 5398617"/>
              <a:gd name="connsiteY39" fmla="*/ 1148486 h 1455725"/>
              <a:gd name="connsiteX40" fmla="*/ 3855110 w 5398617"/>
              <a:gd name="connsiteY40" fmla="*/ 1009498 h 1455725"/>
              <a:gd name="connsiteX41" fmla="*/ 3877056 w 5398617"/>
              <a:gd name="connsiteY41" fmla="*/ 936346 h 1455725"/>
              <a:gd name="connsiteX42" fmla="*/ 3935577 w 5398617"/>
              <a:gd name="connsiteY42" fmla="*/ 855878 h 1455725"/>
              <a:gd name="connsiteX43" fmla="*/ 4016045 w 5398617"/>
              <a:gd name="connsiteY43" fmla="*/ 804672 h 1455725"/>
              <a:gd name="connsiteX44" fmla="*/ 4125773 w 5398617"/>
              <a:gd name="connsiteY44" fmla="*/ 753466 h 1455725"/>
              <a:gd name="connsiteX45" fmla="*/ 4242816 w 5398617"/>
              <a:gd name="connsiteY45" fmla="*/ 738835 h 1455725"/>
              <a:gd name="connsiteX46" fmla="*/ 4308653 w 5398617"/>
              <a:gd name="connsiteY46" fmla="*/ 680314 h 1455725"/>
              <a:gd name="connsiteX47" fmla="*/ 4381805 w 5398617"/>
              <a:gd name="connsiteY47" fmla="*/ 541325 h 1455725"/>
              <a:gd name="connsiteX48" fmla="*/ 4418381 w 5398617"/>
              <a:gd name="connsiteY48" fmla="*/ 343814 h 1455725"/>
              <a:gd name="connsiteX49" fmla="*/ 4476902 w 5398617"/>
              <a:gd name="connsiteY49" fmla="*/ 212141 h 1455725"/>
              <a:gd name="connsiteX50" fmla="*/ 4593945 w 5398617"/>
              <a:gd name="connsiteY50" fmla="*/ 146304 h 1455725"/>
              <a:gd name="connsiteX51" fmla="*/ 4732934 w 5398617"/>
              <a:gd name="connsiteY51" fmla="*/ 175565 h 1455725"/>
              <a:gd name="connsiteX52" fmla="*/ 4893869 w 5398617"/>
              <a:gd name="connsiteY52" fmla="*/ 248717 h 1455725"/>
              <a:gd name="connsiteX53" fmla="*/ 5047488 w 5398617"/>
              <a:gd name="connsiteY53" fmla="*/ 292608 h 1455725"/>
              <a:gd name="connsiteX54" fmla="*/ 5135270 w 5398617"/>
              <a:gd name="connsiteY54" fmla="*/ 307238 h 1455725"/>
              <a:gd name="connsiteX55" fmla="*/ 5230368 w 5398617"/>
              <a:gd name="connsiteY55" fmla="*/ 263347 h 1455725"/>
              <a:gd name="connsiteX56" fmla="*/ 5296205 w 5398617"/>
              <a:gd name="connsiteY56" fmla="*/ 146304 h 1455725"/>
              <a:gd name="connsiteX57" fmla="*/ 5318150 w 5398617"/>
              <a:gd name="connsiteY57" fmla="*/ 43891 h 1455725"/>
              <a:gd name="connsiteX58" fmla="*/ 5398617 w 5398617"/>
              <a:gd name="connsiteY58" fmla="*/ 0 h 1455725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381805 w 5318150"/>
              <a:gd name="connsiteY47" fmla="*/ 497434 h 1411834"/>
              <a:gd name="connsiteX48" fmla="*/ 4418381 w 5318150"/>
              <a:gd name="connsiteY48" fmla="*/ 299923 h 1411834"/>
              <a:gd name="connsiteX49" fmla="*/ 4476902 w 5318150"/>
              <a:gd name="connsiteY49" fmla="*/ 168250 h 1411834"/>
              <a:gd name="connsiteX50" fmla="*/ 4593945 w 5318150"/>
              <a:gd name="connsiteY50" fmla="*/ 102413 h 1411834"/>
              <a:gd name="connsiteX51" fmla="*/ 4732934 w 5318150"/>
              <a:gd name="connsiteY51" fmla="*/ 131674 h 1411834"/>
              <a:gd name="connsiteX52" fmla="*/ 4893869 w 5318150"/>
              <a:gd name="connsiteY52" fmla="*/ 204826 h 1411834"/>
              <a:gd name="connsiteX53" fmla="*/ 5047488 w 5318150"/>
              <a:gd name="connsiteY53" fmla="*/ 248717 h 1411834"/>
              <a:gd name="connsiteX54" fmla="*/ 5135270 w 5318150"/>
              <a:gd name="connsiteY54" fmla="*/ 263347 h 1411834"/>
              <a:gd name="connsiteX55" fmla="*/ 5230368 w 5318150"/>
              <a:gd name="connsiteY55" fmla="*/ 219456 h 1411834"/>
              <a:gd name="connsiteX56" fmla="*/ 5296205 w 5318150"/>
              <a:gd name="connsiteY56" fmla="*/ 102413 h 1411834"/>
              <a:gd name="connsiteX57" fmla="*/ 5318150 w 5318150"/>
              <a:gd name="connsiteY5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418381 w 5318150"/>
              <a:gd name="connsiteY47" fmla="*/ 299923 h 1411834"/>
              <a:gd name="connsiteX48" fmla="*/ 4476902 w 5318150"/>
              <a:gd name="connsiteY48" fmla="*/ 168250 h 1411834"/>
              <a:gd name="connsiteX49" fmla="*/ 4593945 w 5318150"/>
              <a:gd name="connsiteY49" fmla="*/ 102413 h 1411834"/>
              <a:gd name="connsiteX50" fmla="*/ 4732934 w 5318150"/>
              <a:gd name="connsiteY50" fmla="*/ 131674 h 1411834"/>
              <a:gd name="connsiteX51" fmla="*/ 4893869 w 5318150"/>
              <a:gd name="connsiteY51" fmla="*/ 204826 h 1411834"/>
              <a:gd name="connsiteX52" fmla="*/ 5047488 w 5318150"/>
              <a:gd name="connsiteY52" fmla="*/ 248717 h 1411834"/>
              <a:gd name="connsiteX53" fmla="*/ 5135270 w 5318150"/>
              <a:gd name="connsiteY53" fmla="*/ 263347 h 1411834"/>
              <a:gd name="connsiteX54" fmla="*/ 5230368 w 5318150"/>
              <a:gd name="connsiteY54" fmla="*/ 219456 h 1411834"/>
              <a:gd name="connsiteX55" fmla="*/ 5296205 w 5318150"/>
              <a:gd name="connsiteY55" fmla="*/ 102413 h 1411834"/>
              <a:gd name="connsiteX56" fmla="*/ 5318150 w 5318150"/>
              <a:gd name="connsiteY5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326233 w 5318150"/>
              <a:gd name="connsiteY23" fmla="*/ 1104595 h 1411834"/>
              <a:gd name="connsiteX24" fmla="*/ 2428646 w 5318150"/>
              <a:gd name="connsiteY24" fmla="*/ 1075335 h 1411834"/>
              <a:gd name="connsiteX25" fmla="*/ 2523744 w 5318150"/>
              <a:gd name="connsiteY25" fmla="*/ 1148487 h 1411834"/>
              <a:gd name="connsiteX26" fmla="*/ 2604211 w 5318150"/>
              <a:gd name="connsiteY26" fmla="*/ 1272845 h 1411834"/>
              <a:gd name="connsiteX27" fmla="*/ 2655417 w 5318150"/>
              <a:gd name="connsiteY27" fmla="*/ 1367943 h 1411834"/>
              <a:gd name="connsiteX28" fmla="*/ 2706624 w 5318150"/>
              <a:gd name="connsiteY28" fmla="*/ 1397203 h 1411834"/>
              <a:gd name="connsiteX29" fmla="*/ 2823667 w 5318150"/>
              <a:gd name="connsiteY29" fmla="*/ 1411834 h 1411834"/>
              <a:gd name="connsiteX30" fmla="*/ 2933395 w 5318150"/>
              <a:gd name="connsiteY30" fmla="*/ 1411834 h 1411834"/>
              <a:gd name="connsiteX31" fmla="*/ 3050438 w 5318150"/>
              <a:gd name="connsiteY31" fmla="*/ 1375258 h 1411834"/>
              <a:gd name="connsiteX32" fmla="*/ 3174797 w 5318150"/>
              <a:gd name="connsiteY32" fmla="*/ 1287475 h 1411834"/>
              <a:gd name="connsiteX33" fmla="*/ 3299155 w 5318150"/>
              <a:gd name="connsiteY33" fmla="*/ 1207008 h 1411834"/>
              <a:gd name="connsiteX34" fmla="*/ 3401568 w 5318150"/>
              <a:gd name="connsiteY34" fmla="*/ 1148487 h 1411834"/>
              <a:gd name="connsiteX35" fmla="*/ 3525926 w 5318150"/>
              <a:gd name="connsiteY35" fmla="*/ 1141171 h 1411834"/>
              <a:gd name="connsiteX36" fmla="*/ 3635654 w 5318150"/>
              <a:gd name="connsiteY36" fmla="*/ 1163117 h 1411834"/>
              <a:gd name="connsiteX37" fmla="*/ 3723437 w 5318150"/>
              <a:gd name="connsiteY37" fmla="*/ 1163117 h 1411834"/>
              <a:gd name="connsiteX38" fmla="*/ 3789273 w 5318150"/>
              <a:gd name="connsiteY38" fmla="*/ 1104595 h 1411834"/>
              <a:gd name="connsiteX39" fmla="*/ 3855110 w 5318150"/>
              <a:gd name="connsiteY39" fmla="*/ 965607 h 1411834"/>
              <a:gd name="connsiteX40" fmla="*/ 3877056 w 5318150"/>
              <a:gd name="connsiteY40" fmla="*/ 892455 h 1411834"/>
              <a:gd name="connsiteX41" fmla="*/ 3935577 w 5318150"/>
              <a:gd name="connsiteY41" fmla="*/ 811987 h 1411834"/>
              <a:gd name="connsiteX42" fmla="*/ 4016045 w 5318150"/>
              <a:gd name="connsiteY42" fmla="*/ 760781 h 1411834"/>
              <a:gd name="connsiteX43" fmla="*/ 4125773 w 5318150"/>
              <a:gd name="connsiteY43" fmla="*/ 709575 h 1411834"/>
              <a:gd name="connsiteX44" fmla="*/ 4242816 w 5318150"/>
              <a:gd name="connsiteY44" fmla="*/ 694944 h 1411834"/>
              <a:gd name="connsiteX45" fmla="*/ 4308653 w 5318150"/>
              <a:gd name="connsiteY45" fmla="*/ 636423 h 1411834"/>
              <a:gd name="connsiteX46" fmla="*/ 4418381 w 5318150"/>
              <a:gd name="connsiteY46" fmla="*/ 299923 h 1411834"/>
              <a:gd name="connsiteX47" fmla="*/ 4476902 w 5318150"/>
              <a:gd name="connsiteY47" fmla="*/ 168250 h 1411834"/>
              <a:gd name="connsiteX48" fmla="*/ 4593945 w 5318150"/>
              <a:gd name="connsiteY48" fmla="*/ 102413 h 1411834"/>
              <a:gd name="connsiteX49" fmla="*/ 4732934 w 5318150"/>
              <a:gd name="connsiteY49" fmla="*/ 131674 h 1411834"/>
              <a:gd name="connsiteX50" fmla="*/ 4893869 w 5318150"/>
              <a:gd name="connsiteY50" fmla="*/ 204826 h 1411834"/>
              <a:gd name="connsiteX51" fmla="*/ 5047488 w 5318150"/>
              <a:gd name="connsiteY51" fmla="*/ 248717 h 1411834"/>
              <a:gd name="connsiteX52" fmla="*/ 5135270 w 5318150"/>
              <a:gd name="connsiteY52" fmla="*/ 263347 h 1411834"/>
              <a:gd name="connsiteX53" fmla="*/ 5230368 w 5318150"/>
              <a:gd name="connsiteY53" fmla="*/ 219456 h 1411834"/>
              <a:gd name="connsiteX54" fmla="*/ 5296205 w 5318150"/>
              <a:gd name="connsiteY54" fmla="*/ 102413 h 1411834"/>
              <a:gd name="connsiteX55" fmla="*/ 5318150 w 5318150"/>
              <a:gd name="connsiteY5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428646 w 5318150"/>
              <a:gd name="connsiteY23" fmla="*/ 1075335 h 1411834"/>
              <a:gd name="connsiteX24" fmla="*/ 2523744 w 5318150"/>
              <a:gd name="connsiteY24" fmla="*/ 1148487 h 1411834"/>
              <a:gd name="connsiteX25" fmla="*/ 2604211 w 5318150"/>
              <a:gd name="connsiteY25" fmla="*/ 1272845 h 1411834"/>
              <a:gd name="connsiteX26" fmla="*/ 2655417 w 5318150"/>
              <a:gd name="connsiteY26" fmla="*/ 1367943 h 1411834"/>
              <a:gd name="connsiteX27" fmla="*/ 2706624 w 5318150"/>
              <a:gd name="connsiteY27" fmla="*/ 1397203 h 1411834"/>
              <a:gd name="connsiteX28" fmla="*/ 2823667 w 5318150"/>
              <a:gd name="connsiteY28" fmla="*/ 1411834 h 1411834"/>
              <a:gd name="connsiteX29" fmla="*/ 2933395 w 5318150"/>
              <a:gd name="connsiteY29" fmla="*/ 1411834 h 1411834"/>
              <a:gd name="connsiteX30" fmla="*/ 3050438 w 5318150"/>
              <a:gd name="connsiteY30" fmla="*/ 1375258 h 1411834"/>
              <a:gd name="connsiteX31" fmla="*/ 3174797 w 5318150"/>
              <a:gd name="connsiteY31" fmla="*/ 1287475 h 1411834"/>
              <a:gd name="connsiteX32" fmla="*/ 3299155 w 5318150"/>
              <a:gd name="connsiteY32" fmla="*/ 1207008 h 1411834"/>
              <a:gd name="connsiteX33" fmla="*/ 3401568 w 5318150"/>
              <a:gd name="connsiteY33" fmla="*/ 1148487 h 1411834"/>
              <a:gd name="connsiteX34" fmla="*/ 3525926 w 5318150"/>
              <a:gd name="connsiteY34" fmla="*/ 1141171 h 1411834"/>
              <a:gd name="connsiteX35" fmla="*/ 3635654 w 5318150"/>
              <a:gd name="connsiteY35" fmla="*/ 1163117 h 1411834"/>
              <a:gd name="connsiteX36" fmla="*/ 3723437 w 5318150"/>
              <a:gd name="connsiteY36" fmla="*/ 1163117 h 1411834"/>
              <a:gd name="connsiteX37" fmla="*/ 3789273 w 5318150"/>
              <a:gd name="connsiteY37" fmla="*/ 1104595 h 1411834"/>
              <a:gd name="connsiteX38" fmla="*/ 3855110 w 5318150"/>
              <a:gd name="connsiteY38" fmla="*/ 965607 h 1411834"/>
              <a:gd name="connsiteX39" fmla="*/ 3877056 w 5318150"/>
              <a:gd name="connsiteY39" fmla="*/ 892455 h 1411834"/>
              <a:gd name="connsiteX40" fmla="*/ 3935577 w 5318150"/>
              <a:gd name="connsiteY40" fmla="*/ 811987 h 1411834"/>
              <a:gd name="connsiteX41" fmla="*/ 4016045 w 5318150"/>
              <a:gd name="connsiteY41" fmla="*/ 760781 h 1411834"/>
              <a:gd name="connsiteX42" fmla="*/ 4125773 w 5318150"/>
              <a:gd name="connsiteY42" fmla="*/ 709575 h 1411834"/>
              <a:gd name="connsiteX43" fmla="*/ 4242816 w 5318150"/>
              <a:gd name="connsiteY43" fmla="*/ 694944 h 1411834"/>
              <a:gd name="connsiteX44" fmla="*/ 4308653 w 5318150"/>
              <a:gd name="connsiteY44" fmla="*/ 636423 h 1411834"/>
              <a:gd name="connsiteX45" fmla="*/ 4418381 w 5318150"/>
              <a:gd name="connsiteY45" fmla="*/ 299923 h 1411834"/>
              <a:gd name="connsiteX46" fmla="*/ 4476902 w 5318150"/>
              <a:gd name="connsiteY46" fmla="*/ 168250 h 1411834"/>
              <a:gd name="connsiteX47" fmla="*/ 4593945 w 5318150"/>
              <a:gd name="connsiteY47" fmla="*/ 102413 h 1411834"/>
              <a:gd name="connsiteX48" fmla="*/ 4732934 w 5318150"/>
              <a:gd name="connsiteY48" fmla="*/ 131674 h 1411834"/>
              <a:gd name="connsiteX49" fmla="*/ 4893869 w 5318150"/>
              <a:gd name="connsiteY49" fmla="*/ 204826 h 1411834"/>
              <a:gd name="connsiteX50" fmla="*/ 5047488 w 5318150"/>
              <a:gd name="connsiteY50" fmla="*/ 248717 h 1411834"/>
              <a:gd name="connsiteX51" fmla="*/ 5135270 w 5318150"/>
              <a:gd name="connsiteY51" fmla="*/ 263347 h 1411834"/>
              <a:gd name="connsiteX52" fmla="*/ 5230368 w 5318150"/>
              <a:gd name="connsiteY52" fmla="*/ 219456 h 1411834"/>
              <a:gd name="connsiteX53" fmla="*/ 5296205 w 5318150"/>
              <a:gd name="connsiteY53" fmla="*/ 102413 h 1411834"/>
              <a:gd name="connsiteX54" fmla="*/ 5318150 w 5318150"/>
              <a:gd name="connsiteY5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523744 w 5318150"/>
              <a:gd name="connsiteY23" fmla="*/ 1148487 h 1411834"/>
              <a:gd name="connsiteX24" fmla="*/ 2604211 w 5318150"/>
              <a:gd name="connsiteY24" fmla="*/ 1272845 h 1411834"/>
              <a:gd name="connsiteX25" fmla="*/ 2655417 w 5318150"/>
              <a:gd name="connsiteY25" fmla="*/ 1367943 h 1411834"/>
              <a:gd name="connsiteX26" fmla="*/ 2706624 w 5318150"/>
              <a:gd name="connsiteY26" fmla="*/ 1397203 h 1411834"/>
              <a:gd name="connsiteX27" fmla="*/ 2823667 w 5318150"/>
              <a:gd name="connsiteY27" fmla="*/ 1411834 h 1411834"/>
              <a:gd name="connsiteX28" fmla="*/ 2933395 w 5318150"/>
              <a:gd name="connsiteY28" fmla="*/ 1411834 h 1411834"/>
              <a:gd name="connsiteX29" fmla="*/ 3050438 w 5318150"/>
              <a:gd name="connsiteY29" fmla="*/ 1375258 h 1411834"/>
              <a:gd name="connsiteX30" fmla="*/ 3174797 w 5318150"/>
              <a:gd name="connsiteY30" fmla="*/ 1287475 h 1411834"/>
              <a:gd name="connsiteX31" fmla="*/ 3299155 w 5318150"/>
              <a:gd name="connsiteY31" fmla="*/ 1207008 h 1411834"/>
              <a:gd name="connsiteX32" fmla="*/ 3401568 w 5318150"/>
              <a:gd name="connsiteY32" fmla="*/ 1148487 h 1411834"/>
              <a:gd name="connsiteX33" fmla="*/ 3525926 w 5318150"/>
              <a:gd name="connsiteY33" fmla="*/ 1141171 h 1411834"/>
              <a:gd name="connsiteX34" fmla="*/ 3635654 w 5318150"/>
              <a:gd name="connsiteY34" fmla="*/ 1163117 h 1411834"/>
              <a:gd name="connsiteX35" fmla="*/ 3723437 w 5318150"/>
              <a:gd name="connsiteY35" fmla="*/ 1163117 h 1411834"/>
              <a:gd name="connsiteX36" fmla="*/ 3789273 w 5318150"/>
              <a:gd name="connsiteY36" fmla="*/ 1104595 h 1411834"/>
              <a:gd name="connsiteX37" fmla="*/ 3855110 w 5318150"/>
              <a:gd name="connsiteY37" fmla="*/ 965607 h 1411834"/>
              <a:gd name="connsiteX38" fmla="*/ 3877056 w 5318150"/>
              <a:gd name="connsiteY38" fmla="*/ 892455 h 1411834"/>
              <a:gd name="connsiteX39" fmla="*/ 3935577 w 5318150"/>
              <a:gd name="connsiteY39" fmla="*/ 811987 h 1411834"/>
              <a:gd name="connsiteX40" fmla="*/ 4016045 w 5318150"/>
              <a:gd name="connsiteY40" fmla="*/ 760781 h 1411834"/>
              <a:gd name="connsiteX41" fmla="*/ 4125773 w 5318150"/>
              <a:gd name="connsiteY41" fmla="*/ 709575 h 1411834"/>
              <a:gd name="connsiteX42" fmla="*/ 4242816 w 5318150"/>
              <a:gd name="connsiteY42" fmla="*/ 694944 h 1411834"/>
              <a:gd name="connsiteX43" fmla="*/ 4308653 w 5318150"/>
              <a:gd name="connsiteY43" fmla="*/ 636423 h 1411834"/>
              <a:gd name="connsiteX44" fmla="*/ 4418381 w 5318150"/>
              <a:gd name="connsiteY44" fmla="*/ 299923 h 1411834"/>
              <a:gd name="connsiteX45" fmla="*/ 4476902 w 5318150"/>
              <a:gd name="connsiteY45" fmla="*/ 168250 h 1411834"/>
              <a:gd name="connsiteX46" fmla="*/ 4593945 w 5318150"/>
              <a:gd name="connsiteY46" fmla="*/ 102413 h 1411834"/>
              <a:gd name="connsiteX47" fmla="*/ 4732934 w 5318150"/>
              <a:gd name="connsiteY47" fmla="*/ 131674 h 1411834"/>
              <a:gd name="connsiteX48" fmla="*/ 4893869 w 5318150"/>
              <a:gd name="connsiteY48" fmla="*/ 204826 h 1411834"/>
              <a:gd name="connsiteX49" fmla="*/ 5047488 w 5318150"/>
              <a:gd name="connsiteY49" fmla="*/ 248717 h 1411834"/>
              <a:gd name="connsiteX50" fmla="*/ 5135270 w 5318150"/>
              <a:gd name="connsiteY50" fmla="*/ 263347 h 1411834"/>
              <a:gd name="connsiteX51" fmla="*/ 5230368 w 5318150"/>
              <a:gd name="connsiteY51" fmla="*/ 219456 h 1411834"/>
              <a:gd name="connsiteX52" fmla="*/ 5296205 w 5318150"/>
              <a:gd name="connsiteY52" fmla="*/ 102413 h 1411834"/>
              <a:gd name="connsiteX53" fmla="*/ 5318150 w 5318150"/>
              <a:gd name="connsiteY5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706624 w 5318150"/>
              <a:gd name="connsiteY25" fmla="*/ 1397203 h 1411834"/>
              <a:gd name="connsiteX26" fmla="*/ 2823667 w 5318150"/>
              <a:gd name="connsiteY26" fmla="*/ 1411834 h 1411834"/>
              <a:gd name="connsiteX27" fmla="*/ 2933395 w 5318150"/>
              <a:gd name="connsiteY27" fmla="*/ 1411834 h 1411834"/>
              <a:gd name="connsiteX28" fmla="*/ 3050438 w 5318150"/>
              <a:gd name="connsiteY28" fmla="*/ 1375258 h 1411834"/>
              <a:gd name="connsiteX29" fmla="*/ 3174797 w 5318150"/>
              <a:gd name="connsiteY29" fmla="*/ 1287475 h 1411834"/>
              <a:gd name="connsiteX30" fmla="*/ 3299155 w 5318150"/>
              <a:gd name="connsiteY30" fmla="*/ 1207008 h 1411834"/>
              <a:gd name="connsiteX31" fmla="*/ 3401568 w 5318150"/>
              <a:gd name="connsiteY31" fmla="*/ 1148487 h 1411834"/>
              <a:gd name="connsiteX32" fmla="*/ 3525926 w 5318150"/>
              <a:gd name="connsiteY32" fmla="*/ 1141171 h 1411834"/>
              <a:gd name="connsiteX33" fmla="*/ 3635654 w 5318150"/>
              <a:gd name="connsiteY33" fmla="*/ 1163117 h 1411834"/>
              <a:gd name="connsiteX34" fmla="*/ 3723437 w 5318150"/>
              <a:gd name="connsiteY34" fmla="*/ 1163117 h 1411834"/>
              <a:gd name="connsiteX35" fmla="*/ 3789273 w 5318150"/>
              <a:gd name="connsiteY35" fmla="*/ 1104595 h 1411834"/>
              <a:gd name="connsiteX36" fmla="*/ 3855110 w 5318150"/>
              <a:gd name="connsiteY36" fmla="*/ 965607 h 1411834"/>
              <a:gd name="connsiteX37" fmla="*/ 3877056 w 5318150"/>
              <a:gd name="connsiteY37" fmla="*/ 892455 h 1411834"/>
              <a:gd name="connsiteX38" fmla="*/ 3935577 w 5318150"/>
              <a:gd name="connsiteY38" fmla="*/ 811987 h 1411834"/>
              <a:gd name="connsiteX39" fmla="*/ 4016045 w 5318150"/>
              <a:gd name="connsiteY39" fmla="*/ 760781 h 1411834"/>
              <a:gd name="connsiteX40" fmla="*/ 4125773 w 5318150"/>
              <a:gd name="connsiteY40" fmla="*/ 709575 h 1411834"/>
              <a:gd name="connsiteX41" fmla="*/ 4242816 w 5318150"/>
              <a:gd name="connsiteY41" fmla="*/ 694944 h 1411834"/>
              <a:gd name="connsiteX42" fmla="*/ 4308653 w 5318150"/>
              <a:gd name="connsiteY42" fmla="*/ 636423 h 1411834"/>
              <a:gd name="connsiteX43" fmla="*/ 4418381 w 5318150"/>
              <a:gd name="connsiteY43" fmla="*/ 299923 h 1411834"/>
              <a:gd name="connsiteX44" fmla="*/ 4476902 w 5318150"/>
              <a:gd name="connsiteY44" fmla="*/ 168250 h 1411834"/>
              <a:gd name="connsiteX45" fmla="*/ 4593945 w 5318150"/>
              <a:gd name="connsiteY45" fmla="*/ 102413 h 1411834"/>
              <a:gd name="connsiteX46" fmla="*/ 4732934 w 5318150"/>
              <a:gd name="connsiteY46" fmla="*/ 131674 h 1411834"/>
              <a:gd name="connsiteX47" fmla="*/ 4893869 w 5318150"/>
              <a:gd name="connsiteY47" fmla="*/ 204826 h 1411834"/>
              <a:gd name="connsiteX48" fmla="*/ 5047488 w 5318150"/>
              <a:gd name="connsiteY48" fmla="*/ 248717 h 1411834"/>
              <a:gd name="connsiteX49" fmla="*/ 5135270 w 5318150"/>
              <a:gd name="connsiteY49" fmla="*/ 263347 h 1411834"/>
              <a:gd name="connsiteX50" fmla="*/ 5230368 w 5318150"/>
              <a:gd name="connsiteY50" fmla="*/ 219456 h 1411834"/>
              <a:gd name="connsiteX51" fmla="*/ 5296205 w 5318150"/>
              <a:gd name="connsiteY51" fmla="*/ 102413 h 1411834"/>
              <a:gd name="connsiteX52" fmla="*/ 5318150 w 5318150"/>
              <a:gd name="connsiteY5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823667 w 5318150"/>
              <a:gd name="connsiteY25" fmla="*/ 1411834 h 1411834"/>
              <a:gd name="connsiteX26" fmla="*/ 2933395 w 5318150"/>
              <a:gd name="connsiteY26" fmla="*/ 1411834 h 1411834"/>
              <a:gd name="connsiteX27" fmla="*/ 3050438 w 5318150"/>
              <a:gd name="connsiteY27" fmla="*/ 1375258 h 1411834"/>
              <a:gd name="connsiteX28" fmla="*/ 3174797 w 5318150"/>
              <a:gd name="connsiteY28" fmla="*/ 1287475 h 1411834"/>
              <a:gd name="connsiteX29" fmla="*/ 3299155 w 5318150"/>
              <a:gd name="connsiteY29" fmla="*/ 1207008 h 1411834"/>
              <a:gd name="connsiteX30" fmla="*/ 3401568 w 5318150"/>
              <a:gd name="connsiteY30" fmla="*/ 1148487 h 1411834"/>
              <a:gd name="connsiteX31" fmla="*/ 3525926 w 5318150"/>
              <a:gd name="connsiteY31" fmla="*/ 1141171 h 1411834"/>
              <a:gd name="connsiteX32" fmla="*/ 3635654 w 5318150"/>
              <a:gd name="connsiteY32" fmla="*/ 1163117 h 1411834"/>
              <a:gd name="connsiteX33" fmla="*/ 3723437 w 5318150"/>
              <a:gd name="connsiteY33" fmla="*/ 1163117 h 1411834"/>
              <a:gd name="connsiteX34" fmla="*/ 3789273 w 5318150"/>
              <a:gd name="connsiteY34" fmla="*/ 1104595 h 1411834"/>
              <a:gd name="connsiteX35" fmla="*/ 3855110 w 5318150"/>
              <a:gd name="connsiteY35" fmla="*/ 965607 h 1411834"/>
              <a:gd name="connsiteX36" fmla="*/ 3877056 w 5318150"/>
              <a:gd name="connsiteY36" fmla="*/ 892455 h 1411834"/>
              <a:gd name="connsiteX37" fmla="*/ 3935577 w 5318150"/>
              <a:gd name="connsiteY37" fmla="*/ 811987 h 1411834"/>
              <a:gd name="connsiteX38" fmla="*/ 4016045 w 5318150"/>
              <a:gd name="connsiteY38" fmla="*/ 760781 h 1411834"/>
              <a:gd name="connsiteX39" fmla="*/ 4125773 w 5318150"/>
              <a:gd name="connsiteY39" fmla="*/ 709575 h 1411834"/>
              <a:gd name="connsiteX40" fmla="*/ 4242816 w 5318150"/>
              <a:gd name="connsiteY40" fmla="*/ 694944 h 1411834"/>
              <a:gd name="connsiteX41" fmla="*/ 4308653 w 5318150"/>
              <a:gd name="connsiteY41" fmla="*/ 636423 h 1411834"/>
              <a:gd name="connsiteX42" fmla="*/ 4418381 w 5318150"/>
              <a:gd name="connsiteY42" fmla="*/ 299923 h 1411834"/>
              <a:gd name="connsiteX43" fmla="*/ 4476902 w 5318150"/>
              <a:gd name="connsiteY43" fmla="*/ 168250 h 1411834"/>
              <a:gd name="connsiteX44" fmla="*/ 4593945 w 5318150"/>
              <a:gd name="connsiteY44" fmla="*/ 102413 h 1411834"/>
              <a:gd name="connsiteX45" fmla="*/ 4732934 w 5318150"/>
              <a:gd name="connsiteY45" fmla="*/ 131674 h 1411834"/>
              <a:gd name="connsiteX46" fmla="*/ 4893869 w 5318150"/>
              <a:gd name="connsiteY46" fmla="*/ 204826 h 1411834"/>
              <a:gd name="connsiteX47" fmla="*/ 5047488 w 5318150"/>
              <a:gd name="connsiteY47" fmla="*/ 248717 h 1411834"/>
              <a:gd name="connsiteX48" fmla="*/ 5135270 w 5318150"/>
              <a:gd name="connsiteY48" fmla="*/ 263347 h 1411834"/>
              <a:gd name="connsiteX49" fmla="*/ 5230368 w 5318150"/>
              <a:gd name="connsiteY49" fmla="*/ 219456 h 1411834"/>
              <a:gd name="connsiteX50" fmla="*/ 5296205 w 5318150"/>
              <a:gd name="connsiteY50" fmla="*/ 102413 h 1411834"/>
              <a:gd name="connsiteX51" fmla="*/ 5318150 w 5318150"/>
              <a:gd name="connsiteY5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823667 w 5318150"/>
              <a:gd name="connsiteY24" fmla="*/ 1411834 h 1411834"/>
              <a:gd name="connsiteX25" fmla="*/ 2933395 w 5318150"/>
              <a:gd name="connsiteY25" fmla="*/ 1411834 h 1411834"/>
              <a:gd name="connsiteX26" fmla="*/ 3050438 w 5318150"/>
              <a:gd name="connsiteY26" fmla="*/ 1375258 h 1411834"/>
              <a:gd name="connsiteX27" fmla="*/ 3174797 w 5318150"/>
              <a:gd name="connsiteY27" fmla="*/ 1287475 h 1411834"/>
              <a:gd name="connsiteX28" fmla="*/ 3299155 w 5318150"/>
              <a:gd name="connsiteY28" fmla="*/ 1207008 h 1411834"/>
              <a:gd name="connsiteX29" fmla="*/ 3401568 w 5318150"/>
              <a:gd name="connsiteY29" fmla="*/ 1148487 h 1411834"/>
              <a:gd name="connsiteX30" fmla="*/ 3525926 w 5318150"/>
              <a:gd name="connsiteY30" fmla="*/ 1141171 h 1411834"/>
              <a:gd name="connsiteX31" fmla="*/ 3635654 w 5318150"/>
              <a:gd name="connsiteY31" fmla="*/ 1163117 h 1411834"/>
              <a:gd name="connsiteX32" fmla="*/ 3723437 w 5318150"/>
              <a:gd name="connsiteY32" fmla="*/ 1163117 h 1411834"/>
              <a:gd name="connsiteX33" fmla="*/ 3789273 w 5318150"/>
              <a:gd name="connsiteY33" fmla="*/ 1104595 h 1411834"/>
              <a:gd name="connsiteX34" fmla="*/ 3855110 w 5318150"/>
              <a:gd name="connsiteY34" fmla="*/ 965607 h 1411834"/>
              <a:gd name="connsiteX35" fmla="*/ 3877056 w 5318150"/>
              <a:gd name="connsiteY35" fmla="*/ 892455 h 1411834"/>
              <a:gd name="connsiteX36" fmla="*/ 3935577 w 5318150"/>
              <a:gd name="connsiteY36" fmla="*/ 811987 h 1411834"/>
              <a:gd name="connsiteX37" fmla="*/ 4016045 w 5318150"/>
              <a:gd name="connsiteY37" fmla="*/ 760781 h 1411834"/>
              <a:gd name="connsiteX38" fmla="*/ 4125773 w 5318150"/>
              <a:gd name="connsiteY38" fmla="*/ 709575 h 1411834"/>
              <a:gd name="connsiteX39" fmla="*/ 4242816 w 5318150"/>
              <a:gd name="connsiteY39" fmla="*/ 694944 h 1411834"/>
              <a:gd name="connsiteX40" fmla="*/ 4308653 w 5318150"/>
              <a:gd name="connsiteY40" fmla="*/ 636423 h 1411834"/>
              <a:gd name="connsiteX41" fmla="*/ 4418381 w 5318150"/>
              <a:gd name="connsiteY41" fmla="*/ 299923 h 1411834"/>
              <a:gd name="connsiteX42" fmla="*/ 4476902 w 5318150"/>
              <a:gd name="connsiteY42" fmla="*/ 168250 h 1411834"/>
              <a:gd name="connsiteX43" fmla="*/ 4593945 w 5318150"/>
              <a:gd name="connsiteY43" fmla="*/ 102413 h 1411834"/>
              <a:gd name="connsiteX44" fmla="*/ 4732934 w 5318150"/>
              <a:gd name="connsiteY44" fmla="*/ 131674 h 1411834"/>
              <a:gd name="connsiteX45" fmla="*/ 4893869 w 5318150"/>
              <a:gd name="connsiteY45" fmla="*/ 204826 h 1411834"/>
              <a:gd name="connsiteX46" fmla="*/ 5047488 w 5318150"/>
              <a:gd name="connsiteY46" fmla="*/ 248717 h 1411834"/>
              <a:gd name="connsiteX47" fmla="*/ 5135270 w 5318150"/>
              <a:gd name="connsiteY47" fmla="*/ 263347 h 1411834"/>
              <a:gd name="connsiteX48" fmla="*/ 5230368 w 5318150"/>
              <a:gd name="connsiteY48" fmla="*/ 219456 h 1411834"/>
              <a:gd name="connsiteX49" fmla="*/ 5296205 w 5318150"/>
              <a:gd name="connsiteY49" fmla="*/ 102413 h 1411834"/>
              <a:gd name="connsiteX50" fmla="*/ 5318150 w 5318150"/>
              <a:gd name="connsiteY5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823667 w 5318150"/>
              <a:gd name="connsiteY23" fmla="*/ 1411834 h 1411834"/>
              <a:gd name="connsiteX24" fmla="*/ 2933395 w 5318150"/>
              <a:gd name="connsiteY24" fmla="*/ 1411834 h 1411834"/>
              <a:gd name="connsiteX25" fmla="*/ 3050438 w 5318150"/>
              <a:gd name="connsiteY25" fmla="*/ 1375258 h 1411834"/>
              <a:gd name="connsiteX26" fmla="*/ 3174797 w 5318150"/>
              <a:gd name="connsiteY26" fmla="*/ 1287475 h 1411834"/>
              <a:gd name="connsiteX27" fmla="*/ 3299155 w 5318150"/>
              <a:gd name="connsiteY27" fmla="*/ 1207008 h 1411834"/>
              <a:gd name="connsiteX28" fmla="*/ 3401568 w 5318150"/>
              <a:gd name="connsiteY28" fmla="*/ 1148487 h 1411834"/>
              <a:gd name="connsiteX29" fmla="*/ 3525926 w 5318150"/>
              <a:gd name="connsiteY29" fmla="*/ 1141171 h 1411834"/>
              <a:gd name="connsiteX30" fmla="*/ 3635654 w 5318150"/>
              <a:gd name="connsiteY30" fmla="*/ 1163117 h 1411834"/>
              <a:gd name="connsiteX31" fmla="*/ 3723437 w 5318150"/>
              <a:gd name="connsiteY31" fmla="*/ 1163117 h 1411834"/>
              <a:gd name="connsiteX32" fmla="*/ 3789273 w 5318150"/>
              <a:gd name="connsiteY32" fmla="*/ 1104595 h 1411834"/>
              <a:gd name="connsiteX33" fmla="*/ 3855110 w 5318150"/>
              <a:gd name="connsiteY33" fmla="*/ 965607 h 1411834"/>
              <a:gd name="connsiteX34" fmla="*/ 3877056 w 5318150"/>
              <a:gd name="connsiteY34" fmla="*/ 892455 h 1411834"/>
              <a:gd name="connsiteX35" fmla="*/ 3935577 w 5318150"/>
              <a:gd name="connsiteY35" fmla="*/ 811987 h 1411834"/>
              <a:gd name="connsiteX36" fmla="*/ 4016045 w 5318150"/>
              <a:gd name="connsiteY36" fmla="*/ 760781 h 1411834"/>
              <a:gd name="connsiteX37" fmla="*/ 4125773 w 5318150"/>
              <a:gd name="connsiteY37" fmla="*/ 709575 h 1411834"/>
              <a:gd name="connsiteX38" fmla="*/ 4242816 w 5318150"/>
              <a:gd name="connsiteY38" fmla="*/ 694944 h 1411834"/>
              <a:gd name="connsiteX39" fmla="*/ 4308653 w 5318150"/>
              <a:gd name="connsiteY39" fmla="*/ 636423 h 1411834"/>
              <a:gd name="connsiteX40" fmla="*/ 4418381 w 5318150"/>
              <a:gd name="connsiteY40" fmla="*/ 299923 h 1411834"/>
              <a:gd name="connsiteX41" fmla="*/ 4476902 w 5318150"/>
              <a:gd name="connsiteY41" fmla="*/ 168250 h 1411834"/>
              <a:gd name="connsiteX42" fmla="*/ 4593945 w 5318150"/>
              <a:gd name="connsiteY42" fmla="*/ 102413 h 1411834"/>
              <a:gd name="connsiteX43" fmla="*/ 4732934 w 5318150"/>
              <a:gd name="connsiteY43" fmla="*/ 131674 h 1411834"/>
              <a:gd name="connsiteX44" fmla="*/ 4893869 w 5318150"/>
              <a:gd name="connsiteY44" fmla="*/ 204826 h 1411834"/>
              <a:gd name="connsiteX45" fmla="*/ 5047488 w 5318150"/>
              <a:gd name="connsiteY45" fmla="*/ 248717 h 1411834"/>
              <a:gd name="connsiteX46" fmla="*/ 5135270 w 5318150"/>
              <a:gd name="connsiteY46" fmla="*/ 263347 h 1411834"/>
              <a:gd name="connsiteX47" fmla="*/ 5230368 w 5318150"/>
              <a:gd name="connsiteY47" fmla="*/ 219456 h 1411834"/>
              <a:gd name="connsiteX48" fmla="*/ 5296205 w 5318150"/>
              <a:gd name="connsiteY48" fmla="*/ 102413 h 1411834"/>
              <a:gd name="connsiteX49" fmla="*/ 5318150 w 5318150"/>
              <a:gd name="connsiteY4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050438 w 5318150"/>
              <a:gd name="connsiteY24" fmla="*/ 1375258 h 1411834"/>
              <a:gd name="connsiteX25" fmla="*/ 3174797 w 5318150"/>
              <a:gd name="connsiteY25" fmla="*/ 1287475 h 1411834"/>
              <a:gd name="connsiteX26" fmla="*/ 3299155 w 5318150"/>
              <a:gd name="connsiteY26" fmla="*/ 1207008 h 1411834"/>
              <a:gd name="connsiteX27" fmla="*/ 3401568 w 5318150"/>
              <a:gd name="connsiteY27" fmla="*/ 1148487 h 1411834"/>
              <a:gd name="connsiteX28" fmla="*/ 3525926 w 5318150"/>
              <a:gd name="connsiteY28" fmla="*/ 1141171 h 1411834"/>
              <a:gd name="connsiteX29" fmla="*/ 3635654 w 5318150"/>
              <a:gd name="connsiteY29" fmla="*/ 1163117 h 1411834"/>
              <a:gd name="connsiteX30" fmla="*/ 3723437 w 5318150"/>
              <a:gd name="connsiteY30" fmla="*/ 1163117 h 1411834"/>
              <a:gd name="connsiteX31" fmla="*/ 3789273 w 5318150"/>
              <a:gd name="connsiteY31" fmla="*/ 1104595 h 1411834"/>
              <a:gd name="connsiteX32" fmla="*/ 3855110 w 5318150"/>
              <a:gd name="connsiteY32" fmla="*/ 965607 h 1411834"/>
              <a:gd name="connsiteX33" fmla="*/ 3877056 w 5318150"/>
              <a:gd name="connsiteY33" fmla="*/ 892455 h 1411834"/>
              <a:gd name="connsiteX34" fmla="*/ 3935577 w 5318150"/>
              <a:gd name="connsiteY34" fmla="*/ 811987 h 1411834"/>
              <a:gd name="connsiteX35" fmla="*/ 4016045 w 5318150"/>
              <a:gd name="connsiteY35" fmla="*/ 760781 h 1411834"/>
              <a:gd name="connsiteX36" fmla="*/ 4125773 w 5318150"/>
              <a:gd name="connsiteY36" fmla="*/ 709575 h 1411834"/>
              <a:gd name="connsiteX37" fmla="*/ 4242816 w 5318150"/>
              <a:gd name="connsiteY37" fmla="*/ 694944 h 1411834"/>
              <a:gd name="connsiteX38" fmla="*/ 4308653 w 5318150"/>
              <a:gd name="connsiteY38" fmla="*/ 636423 h 1411834"/>
              <a:gd name="connsiteX39" fmla="*/ 4418381 w 5318150"/>
              <a:gd name="connsiteY39" fmla="*/ 299923 h 1411834"/>
              <a:gd name="connsiteX40" fmla="*/ 4476902 w 5318150"/>
              <a:gd name="connsiteY40" fmla="*/ 168250 h 1411834"/>
              <a:gd name="connsiteX41" fmla="*/ 4593945 w 5318150"/>
              <a:gd name="connsiteY41" fmla="*/ 102413 h 1411834"/>
              <a:gd name="connsiteX42" fmla="*/ 4732934 w 5318150"/>
              <a:gd name="connsiteY42" fmla="*/ 131674 h 1411834"/>
              <a:gd name="connsiteX43" fmla="*/ 4893869 w 5318150"/>
              <a:gd name="connsiteY43" fmla="*/ 204826 h 1411834"/>
              <a:gd name="connsiteX44" fmla="*/ 5047488 w 5318150"/>
              <a:gd name="connsiteY44" fmla="*/ 248717 h 1411834"/>
              <a:gd name="connsiteX45" fmla="*/ 5135270 w 5318150"/>
              <a:gd name="connsiteY45" fmla="*/ 263347 h 1411834"/>
              <a:gd name="connsiteX46" fmla="*/ 5230368 w 5318150"/>
              <a:gd name="connsiteY46" fmla="*/ 219456 h 1411834"/>
              <a:gd name="connsiteX47" fmla="*/ 5296205 w 5318150"/>
              <a:gd name="connsiteY47" fmla="*/ 102413 h 1411834"/>
              <a:gd name="connsiteX48" fmla="*/ 5318150 w 5318150"/>
              <a:gd name="connsiteY4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174797 w 5318150"/>
              <a:gd name="connsiteY24" fmla="*/ 1287475 h 1411834"/>
              <a:gd name="connsiteX25" fmla="*/ 3299155 w 5318150"/>
              <a:gd name="connsiteY25" fmla="*/ 1207008 h 1411834"/>
              <a:gd name="connsiteX26" fmla="*/ 3401568 w 5318150"/>
              <a:gd name="connsiteY26" fmla="*/ 1148487 h 1411834"/>
              <a:gd name="connsiteX27" fmla="*/ 3525926 w 5318150"/>
              <a:gd name="connsiteY27" fmla="*/ 1141171 h 1411834"/>
              <a:gd name="connsiteX28" fmla="*/ 3635654 w 5318150"/>
              <a:gd name="connsiteY28" fmla="*/ 1163117 h 1411834"/>
              <a:gd name="connsiteX29" fmla="*/ 3723437 w 5318150"/>
              <a:gd name="connsiteY29" fmla="*/ 1163117 h 1411834"/>
              <a:gd name="connsiteX30" fmla="*/ 3789273 w 5318150"/>
              <a:gd name="connsiteY30" fmla="*/ 1104595 h 1411834"/>
              <a:gd name="connsiteX31" fmla="*/ 3855110 w 5318150"/>
              <a:gd name="connsiteY31" fmla="*/ 965607 h 1411834"/>
              <a:gd name="connsiteX32" fmla="*/ 3877056 w 5318150"/>
              <a:gd name="connsiteY32" fmla="*/ 892455 h 1411834"/>
              <a:gd name="connsiteX33" fmla="*/ 3935577 w 5318150"/>
              <a:gd name="connsiteY33" fmla="*/ 811987 h 1411834"/>
              <a:gd name="connsiteX34" fmla="*/ 4016045 w 5318150"/>
              <a:gd name="connsiteY34" fmla="*/ 760781 h 1411834"/>
              <a:gd name="connsiteX35" fmla="*/ 4125773 w 5318150"/>
              <a:gd name="connsiteY35" fmla="*/ 709575 h 1411834"/>
              <a:gd name="connsiteX36" fmla="*/ 4242816 w 5318150"/>
              <a:gd name="connsiteY36" fmla="*/ 694944 h 1411834"/>
              <a:gd name="connsiteX37" fmla="*/ 4308653 w 5318150"/>
              <a:gd name="connsiteY37" fmla="*/ 636423 h 1411834"/>
              <a:gd name="connsiteX38" fmla="*/ 4418381 w 5318150"/>
              <a:gd name="connsiteY38" fmla="*/ 299923 h 1411834"/>
              <a:gd name="connsiteX39" fmla="*/ 4476902 w 5318150"/>
              <a:gd name="connsiteY39" fmla="*/ 168250 h 1411834"/>
              <a:gd name="connsiteX40" fmla="*/ 4593945 w 5318150"/>
              <a:gd name="connsiteY40" fmla="*/ 102413 h 1411834"/>
              <a:gd name="connsiteX41" fmla="*/ 4732934 w 5318150"/>
              <a:gd name="connsiteY41" fmla="*/ 131674 h 1411834"/>
              <a:gd name="connsiteX42" fmla="*/ 4893869 w 5318150"/>
              <a:gd name="connsiteY42" fmla="*/ 204826 h 1411834"/>
              <a:gd name="connsiteX43" fmla="*/ 5047488 w 5318150"/>
              <a:gd name="connsiteY43" fmla="*/ 248717 h 1411834"/>
              <a:gd name="connsiteX44" fmla="*/ 5135270 w 5318150"/>
              <a:gd name="connsiteY44" fmla="*/ 263347 h 1411834"/>
              <a:gd name="connsiteX45" fmla="*/ 5230368 w 5318150"/>
              <a:gd name="connsiteY45" fmla="*/ 219456 h 1411834"/>
              <a:gd name="connsiteX46" fmla="*/ 5296205 w 5318150"/>
              <a:gd name="connsiteY46" fmla="*/ 102413 h 1411834"/>
              <a:gd name="connsiteX47" fmla="*/ 5318150 w 5318150"/>
              <a:gd name="connsiteY4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299155 w 5318150"/>
              <a:gd name="connsiteY24" fmla="*/ 1207008 h 1411834"/>
              <a:gd name="connsiteX25" fmla="*/ 3401568 w 5318150"/>
              <a:gd name="connsiteY25" fmla="*/ 1148487 h 1411834"/>
              <a:gd name="connsiteX26" fmla="*/ 3525926 w 5318150"/>
              <a:gd name="connsiteY26" fmla="*/ 1141171 h 1411834"/>
              <a:gd name="connsiteX27" fmla="*/ 3635654 w 5318150"/>
              <a:gd name="connsiteY27" fmla="*/ 1163117 h 1411834"/>
              <a:gd name="connsiteX28" fmla="*/ 3723437 w 5318150"/>
              <a:gd name="connsiteY28" fmla="*/ 1163117 h 1411834"/>
              <a:gd name="connsiteX29" fmla="*/ 3789273 w 5318150"/>
              <a:gd name="connsiteY29" fmla="*/ 1104595 h 1411834"/>
              <a:gd name="connsiteX30" fmla="*/ 3855110 w 5318150"/>
              <a:gd name="connsiteY30" fmla="*/ 965607 h 1411834"/>
              <a:gd name="connsiteX31" fmla="*/ 3877056 w 5318150"/>
              <a:gd name="connsiteY31" fmla="*/ 892455 h 1411834"/>
              <a:gd name="connsiteX32" fmla="*/ 3935577 w 5318150"/>
              <a:gd name="connsiteY32" fmla="*/ 811987 h 1411834"/>
              <a:gd name="connsiteX33" fmla="*/ 4016045 w 5318150"/>
              <a:gd name="connsiteY33" fmla="*/ 760781 h 1411834"/>
              <a:gd name="connsiteX34" fmla="*/ 4125773 w 5318150"/>
              <a:gd name="connsiteY34" fmla="*/ 709575 h 1411834"/>
              <a:gd name="connsiteX35" fmla="*/ 4242816 w 5318150"/>
              <a:gd name="connsiteY35" fmla="*/ 694944 h 1411834"/>
              <a:gd name="connsiteX36" fmla="*/ 4308653 w 5318150"/>
              <a:gd name="connsiteY36" fmla="*/ 636423 h 1411834"/>
              <a:gd name="connsiteX37" fmla="*/ 4418381 w 5318150"/>
              <a:gd name="connsiteY37" fmla="*/ 299923 h 1411834"/>
              <a:gd name="connsiteX38" fmla="*/ 4476902 w 5318150"/>
              <a:gd name="connsiteY38" fmla="*/ 168250 h 1411834"/>
              <a:gd name="connsiteX39" fmla="*/ 4593945 w 5318150"/>
              <a:gd name="connsiteY39" fmla="*/ 102413 h 1411834"/>
              <a:gd name="connsiteX40" fmla="*/ 4732934 w 5318150"/>
              <a:gd name="connsiteY40" fmla="*/ 131674 h 1411834"/>
              <a:gd name="connsiteX41" fmla="*/ 4893869 w 5318150"/>
              <a:gd name="connsiteY41" fmla="*/ 204826 h 1411834"/>
              <a:gd name="connsiteX42" fmla="*/ 5047488 w 5318150"/>
              <a:gd name="connsiteY42" fmla="*/ 248717 h 1411834"/>
              <a:gd name="connsiteX43" fmla="*/ 5135270 w 5318150"/>
              <a:gd name="connsiteY43" fmla="*/ 263347 h 1411834"/>
              <a:gd name="connsiteX44" fmla="*/ 5230368 w 5318150"/>
              <a:gd name="connsiteY44" fmla="*/ 219456 h 1411834"/>
              <a:gd name="connsiteX45" fmla="*/ 5296205 w 5318150"/>
              <a:gd name="connsiteY45" fmla="*/ 102413 h 1411834"/>
              <a:gd name="connsiteX46" fmla="*/ 5318150 w 5318150"/>
              <a:gd name="connsiteY4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525926 w 5318150"/>
              <a:gd name="connsiteY25" fmla="*/ 1141171 h 1411834"/>
              <a:gd name="connsiteX26" fmla="*/ 3635654 w 5318150"/>
              <a:gd name="connsiteY26" fmla="*/ 1163117 h 1411834"/>
              <a:gd name="connsiteX27" fmla="*/ 3723437 w 5318150"/>
              <a:gd name="connsiteY27" fmla="*/ 1163117 h 1411834"/>
              <a:gd name="connsiteX28" fmla="*/ 3789273 w 5318150"/>
              <a:gd name="connsiteY28" fmla="*/ 1104595 h 1411834"/>
              <a:gd name="connsiteX29" fmla="*/ 3855110 w 5318150"/>
              <a:gd name="connsiteY29" fmla="*/ 965607 h 1411834"/>
              <a:gd name="connsiteX30" fmla="*/ 3877056 w 5318150"/>
              <a:gd name="connsiteY30" fmla="*/ 892455 h 1411834"/>
              <a:gd name="connsiteX31" fmla="*/ 3935577 w 5318150"/>
              <a:gd name="connsiteY31" fmla="*/ 811987 h 1411834"/>
              <a:gd name="connsiteX32" fmla="*/ 4016045 w 5318150"/>
              <a:gd name="connsiteY32" fmla="*/ 760781 h 1411834"/>
              <a:gd name="connsiteX33" fmla="*/ 4125773 w 5318150"/>
              <a:gd name="connsiteY33" fmla="*/ 709575 h 1411834"/>
              <a:gd name="connsiteX34" fmla="*/ 4242816 w 5318150"/>
              <a:gd name="connsiteY34" fmla="*/ 694944 h 1411834"/>
              <a:gd name="connsiteX35" fmla="*/ 4308653 w 5318150"/>
              <a:gd name="connsiteY35" fmla="*/ 636423 h 1411834"/>
              <a:gd name="connsiteX36" fmla="*/ 4418381 w 5318150"/>
              <a:gd name="connsiteY36" fmla="*/ 299923 h 1411834"/>
              <a:gd name="connsiteX37" fmla="*/ 4476902 w 5318150"/>
              <a:gd name="connsiteY37" fmla="*/ 168250 h 1411834"/>
              <a:gd name="connsiteX38" fmla="*/ 4593945 w 5318150"/>
              <a:gd name="connsiteY38" fmla="*/ 102413 h 1411834"/>
              <a:gd name="connsiteX39" fmla="*/ 4732934 w 5318150"/>
              <a:gd name="connsiteY39" fmla="*/ 131674 h 1411834"/>
              <a:gd name="connsiteX40" fmla="*/ 4893869 w 5318150"/>
              <a:gd name="connsiteY40" fmla="*/ 204826 h 1411834"/>
              <a:gd name="connsiteX41" fmla="*/ 5047488 w 5318150"/>
              <a:gd name="connsiteY41" fmla="*/ 248717 h 1411834"/>
              <a:gd name="connsiteX42" fmla="*/ 5135270 w 5318150"/>
              <a:gd name="connsiteY42" fmla="*/ 263347 h 1411834"/>
              <a:gd name="connsiteX43" fmla="*/ 5230368 w 5318150"/>
              <a:gd name="connsiteY43" fmla="*/ 219456 h 1411834"/>
              <a:gd name="connsiteX44" fmla="*/ 5296205 w 5318150"/>
              <a:gd name="connsiteY44" fmla="*/ 102413 h 1411834"/>
              <a:gd name="connsiteX45" fmla="*/ 5318150 w 5318150"/>
              <a:gd name="connsiteY4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23437 w 5318150"/>
              <a:gd name="connsiteY26" fmla="*/ 1163117 h 1411834"/>
              <a:gd name="connsiteX27" fmla="*/ 3789273 w 5318150"/>
              <a:gd name="connsiteY27" fmla="*/ 1104595 h 1411834"/>
              <a:gd name="connsiteX28" fmla="*/ 3855110 w 5318150"/>
              <a:gd name="connsiteY28" fmla="*/ 965607 h 1411834"/>
              <a:gd name="connsiteX29" fmla="*/ 3877056 w 5318150"/>
              <a:gd name="connsiteY29" fmla="*/ 892455 h 1411834"/>
              <a:gd name="connsiteX30" fmla="*/ 3935577 w 5318150"/>
              <a:gd name="connsiteY30" fmla="*/ 811987 h 1411834"/>
              <a:gd name="connsiteX31" fmla="*/ 4016045 w 5318150"/>
              <a:gd name="connsiteY31" fmla="*/ 760781 h 1411834"/>
              <a:gd name="connsiteX32" fmla="*/ 4125773 w 5318150"/>
              <a:gd name="connsiteY32" fmla="*/ 709575 h 1411834"/>
              <a:gd name="connsiteX33" fmla="*/ 4242816 w 5318150"/>
              <a:gd name="connsiteY33" fmla="*/ 694944 h 1411834"/>
              <a:gd name="connsiteX34" fmla="*/ 4308653 w 5318150"/>
              <a:gd name="connsiteY34" fmla="*/ 636423 h 1411834"/>
              <a:gd name="connsiteX35" fmla="*/ 4418381 w 5318150"/>
              <a:gd name="connsiteY35" fmla="*/ 299923 h 1411834"/>
              <a:gd name="connsiteX36" fmla="*/ 4476902 w 5318150"/>
              <a:gd name="connsiteY36" fmla="*/ 168250 h 1411834"/>
              <a:gd name="connsiteX37" fmla="*/ 4593945 w 5318150"/>
              <a:gd name="connsiteY37" fmla="*/ 102413 h 1411834"/>
              <a:gd name="connsiteX38" fmla="*/ 4732934 w 5318150"/>
              <a:gd name="connsiteY38" fmla="*/ 131674 h 1411834"/>
              <a:gd name="connsiteX39" fmla="*/ 4893869 w 5318150"/>
              <a:gd name="connsiteY39" fmla="*/ 204826 h 1411834"/>
              <a:gd name="connsiteX40" fmla="*/ 5047488 w 5318150"/>
              <a:gd name="connsiteY40" fmla="*/ 248717 h 1411834"/>
              <a:gd name="connsiteX41" fmla="*/ 5135270 w 5318150"/>
              <a:gd name="connsiteY41" fmla="*/ 263347 h 1411834"/>
              <a:gd name="connsiteX42" fmla="*/ 5230368 w 5318150"/>
              <a:gd name="connsiteY42" fmla="*/ 219456 h 1411834"/>
              <a:gd name="connsiteX43" fmla="*/ 5296205 w 5318150"/>
              <a:gd name="connsiteY43" fmla="*/ 102413 h 1411834"/>
              <a:gd name="connsiteX44" fmla="*/ 5318150 w 5318150"/>
              <a:gd name="connsiteY4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89273 w 5318150"/>
              <a:gd name="connsiteY26" fmla="*/ 1104595 h 1411834"/>
              <a:gd name="connsiteX27" fmla="*/ 3855110 w 5318150"/>
              <a:gd name="connsiteY27" fmla="*/ 965607 h 1411834"/>
              <a:gd name="connsiteX28" fmla="*/ 3877056 w 5318150"/>
              <a:gd name="connsiteY28" fmla="*/ 892455 h 1411834"/>
              <a:gd name="connsiteX29" fmla="*/ 3935577 w 5318150"/>
              <a:gd name="connsiteY29" fmla="*/ 811987 h 1411834"/>
              <a:gd name="connsiteX30" fmla="*/ 4016045 w 5318150"/>
              <a:gd name="connsiteY30" fmla="*/ 760781 h 1411834"/>
              <a:gd name="connsiteX31" fmla="*/ 4125773 w 5318150"/>
              <a:gd name="connsiteY31" fmla="*/ 709575 h 1411834"/>
              <a:gd name="connsiteX32" fmla="*/ 4242816 w 5318150"/>
              <a:gd name="connsiteY32" fmla="*/ 694944 h 1411834"/>
              <a:gd name="connsiteX33" fmla="*/ 4308653 w 5318150"/>
              <a:gd name="connsiteY33" fmla="*/ 636423 h 1411834"/>
              <a:gd name="connsiteX34" fmla="*/ 4418381 w 5318150"/>
              <a:gd name="connsiteY34" fmla="*/ 299923 h 1411834"/>
              <a:gd name="connsiteX35" fmla="*/ 4476902 w 5318150"/>
              <a:gd name="connsiteY35" fmla="*/ 168250 h 1411834"/>
              <a:gd name="connsiteX36" fmla="*/ 4593945 w 5318150"/>
              <a:gd name="connsiteY36" fmla="*/ 102413 h 1411834"/>
              <a:gd name="connsiteX37" fmla="*/ 4732934 w 5318150"/>
              <a:gd name="connsiteY37" fmla="*/ 131674 h 1411834"/>
              <a:gd name="connsiteX38" fmla="*/ 4893869 w 5318150"/>
              <a:gd name="connsiteY38" fmla="*/ 204826 h 1411834"/>
              <a:gd name="connsiteX39" fmla="*/ 5047488 w 5318150"/>
              <a:gd name="connsiteY39" fmla="*/ 248717 h 1411834"/>
              <a:gd name="connsiteX40" fmla="*/ 5135270 w 5318150"/>
              <a:gd name="connsiteY40" fmla="*/ 263347 h 1411834"/>
              <a:gd name="connsiteX41" fmla="*/ 5230368 w 5318150"/>
              <a:gd name="connsiteY41" fmla="*/ 219456 h 1411834"/>
              <a:gd name="connsiteX42" fmla="*/ 5296205 w 5318150"/>
              <a:gd name="connsiteY42" fmla="*/ 102413 h 1411834"/>
              <a:gd name="connsiteX43" fmla="*/ 5318150 w 5318150"/>
              <a:gd name="connsiteY4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877056 w 5318150"/>
              <a:gd name="connsiteY27" fmla="*/ 892455 h 1411834"/>
              <a:gd name="connsiteX28" fmla="*/ 3935577 w 5318150"/>
              <a:gd name="connsiteY28" fmla="*/ 811987 h 1411834"/>
              <a:gd name="connsiteX29" fmla="*/ 4016045 w 5318150"/>
              <a:gd name="connsiteY29" fmla="*/ 760781 h 1411834"/>
              <a:gd name="connsiteX30" fmla="*/ 4125773 w 5318150"/>
              <a:gd name="connsiteY30" fmla="*/ 709575 h 1411834"/>
              <a:gd name="connsiteX31" fmla="*/ 4242816 w 5318150"/>
              <a:gd name="connsiteY31" fmla="*/ 694944 h 1411834"/>
              <a:gd name="connsiteX32" fmla="*/ 4308653 w 5318150"/>
              <a:gd name="connsiteY32" fmla="*/ 636423 h 1411834"/>
              <a:gd name="connsiteX33" fmla="*/ 4418381 w 5318150"/>
              <a:gd name="connsiteY33" fmla="*/ 299923 h 1411834"/>
              <a:gd name="connsiteX34" fmla="*/ 4476902 w 5318150"/>
              <a:gd name="connsiteY34" fmla="*/ 168250 h 1411834"/>
              <a:gd name="connsiteX35" fmla="*/ 4593945 w 5318150"/>
              <a:gd name="connsiteY35" fmla="*/ 102413 h 1411834"/>
              <a:gd name="connsiteX36" fmla="*/ 4732934 w 5318150"/>
              <a:gd name="connsiteY36" fmla="*/ 131674 h 1411834"/>
              <a:gd name="connsiteX37" fmla="*/ 4893869 w 5318150"/>
              <a:gd name="connsiteY37" fmla="*/ 204826 h 1411834"/>
              <a:gd name="connsiteX38" fmla="*/ 5047488 w 5318150"/>
              <a:gd name="connsiteY38" fmla="*/ 248717 h 1411834"/>
              <a:gd name="connsiteX39" fmla="*/ 5135270 w 5318150"/>
              <a:gd name="connsiteY39" fmla="*/ 263347 h 1411834"/>
              <a:gd name="connsiteX40" fmla="*/ 5230368 w 5318150"/>
              <a:gd name="connsiteY40" fmla="*/ 219456 h 1411834"/>
              <a:gd name="connsiteX41" fmla="*/ 5296205 w 5318150"/>
              <a:gd name="connsiteY41" fmla="*/ 102413 h 1411834"/>
              <a:gd name="connsiteX42" fmla="*/ 5318150 w 5318150"/>
              <a:gd name="connsiteY4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935577 w 5318150"/>
              <a:gd name="connsiteY27" fmla="*/ 811987 h 1411834"/>
              <a:gd name="connsiteX28" fmla="*/ 4016045 w 5318150"/>
              <a:gd name="connsiteY28" fmla="*/ 760781 h 1411834"/>
              <a:gd name="connsiteX29" fmla="*/ 4125773 w 5318150"/>
              <a:gd name="connsiteY29" fmla="*/ 709575 h 1411834"/>
              <a:gd name="connsiteX30" fmla="*/ 4242816 w 5318150"/>
              <a:gd name="connsiteY30" fmla="*/ 694944 h 1411834"/>
              <a:gd name="connsiteX31" fmla="*/ 4308653 w 5318150"/>
              <a:gd name="connsiteY31" fmla="*/ 636423 h 1411834"/>
              <a:gd name="connsiteX32" fmla="*/ 4418381 w 5318150"/>
              <a:gd name="connsiteY32" fmla="*/ 299923 h 1411834"/>
              <a:gd name="connsiteX33" fmla="*/ 4476902 w 5318150"/>
              <a:gd name="connsiteY33" fmla="*/ 168250 h 1411834"/>
              <a:gd name="connsiteX34" fmla="*/ 4593945 w 5318150"/>
              <a:gd name="connsiteY34" fmla="*/ 102413 h 1411834"/>
              <a:gd name="connsiteX35" fmla="*/ 4732934 w 5318150"/>
              <a:gd name="connsiteY35" fmla="*/ 131674 h 1411834"/>
              <a:gd name="connsiteX36" fmla="*/ 4893869 w 5318150"/>
              <a:gd name="connsiteY36" fmla="*/ 204826 h 1411834"/>
              <a:gd name="connsiteX37" fmla="*/ 5047488 w 5318150"/>
              <a:gd name="connsiteY37" fmla="*/ 248717 h 1411834"/>
              <a:gd name="connsiteX38" fmla="*/ 5135270 w 5318150"/>
              <a:gd name="connsiteY38" fmla="*/ 263347 h 1411834"/>
              <a:gd name="connsiteX39" fmla="*/ 5230368 w 5318150"/>
              <a:gd name="connsiteY39" fmla="*/ 219456 h 1411834"/>
              <a:gd name="connsiteX40" fmla="*/ 5296205 w 5318150"/>
              <a:gd name="connsiteY40" fmla="*/ 102413 h 1411834"/>
              <a:gd name="connsiteX41" fmla="*/ 5318150 w 5318150"/>
              <a:gd name="connsiteY4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016045 w 5318150"/>
              <a:gd name="connsiteY27" fmla="*/ 760781 h 1411834"/>
              <a:gd name="connsiteX28" fmla="*/ 4125773 w 5318150"/>
              <a:gd name="connsiteY28" fmla="*/ 709575 h 1411834"/>
              <a:gd name="connsiteX29" fmla="*/ 4242816 w 5318150"/>
              <a:gd name="connsiteY29" fmla="*/ 694944 h 1411834"/>
              <a:gd name="connsiteX30" fmla="*/ 4308653 w 5318150"/>
              <a:gd name="connsiteY30" fmla="*/ 636423 h 1411834"/>
              <a:gd name="connsiteX31" fmla="*/ 4418381 w 5318150"/>
              <a:gd name="connsiteY31" fmla="*/ 299923 h 1411834"/>
              <a:gd name="connsiteX32" fmla="*/ 4476902 w 5318150"/>
              <a:gd name="connsiteY32" fmla="*/ 168250 h 1411834"/>
              <a:gd name="connsiteX33" fmla="*/ 4593945 w 5318150"/>
              <a:gd name="connsiteY33" fmla="*/ 102413 h 1411834"/>
              <a:gd name="connsiteX34" fmla="*/ 4732934 w 5318150"/>
              <a:gd name="connsiteY34" fmla="*/ 131674 h 1411834"/>
              <a:gd name="connsiteX35" fmla="*/ 4893869 w 5318150"/>
              <a:gd name="connsiteY35" fmla="*/ 204826 h 1411834"/>
              <a:gd name="connsiteX36" fmla="*/ 5047488 w 5318150"/>
              <a:gd name="connsiteY36" fmla="*/ 248717 h 1411834"/>
              <a:gd name="connsiteX37" fmla="*/ 5135270 w 5318150"/>
              <a:gd name="connsiteY37" fmla="*/ 263347 h 1411834"/>
              <a:gd name="connsiteX38" fmla="*/ 5230368 w 5318150"/>
              <a:gd name="connsiteY38" fmla="*/ 219456 h 1411834"/>
              <a:gd name="connsiteX39" fmla="*/ 5296205 w 5318150"/>
              <a:gd name="connsiteY39" fmla="*/ 102413 h 1411834"/>
              <a:gd name="connsiteX40" fmla="*/ 5318150 w 5318150"/>
              <a:gd name="connsiteY4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125773 w 5318150"/>
              <a:gd name="connsiteY27" fmla="*/ 709575 h 1411834"/>
              <a:gd name="connsiteX28" fmla="*/ 4242816 w 5318150"/>
              <a:gd name="connsiteY28" fmla="*/ 694944 h 1411834"/>
              <a:gd name="connsiteX29" fmla="*/ 4308653 w 5318150"/>
              <a:gd name="connsiteY29" fmla="*/ 636423 h 1411834"/>
              <a:gd name="connsiteX30" fmla="*/ 4418381 w 5318150"/>
              <a:gd name="connsiteY30" fmla="*/ 299923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42816 w 5318150"/>
              <a:gd name="connsiteY27" fmla="*/ 69494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308653 w 5318150"/>
              <a:gd name="connsiteY27" fmla="*/ 636423 h 1411834"/>
              <a:gd name="connsiteX28" fmla="*/ 4418381 w 5318150"/>
              <a:gd name="connsiteY28" fmla="*/ 299923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45684 w 5318150"/>
              <a:gd name="connsiteY30" fmla="*/ 247615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45684 w 5318150"/>
              <a:gd name="connsiteY29" fmla="*/ 247615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445684 w 5318150"/>
              <a:gd name="connsiteY28" fmla="*/ 247615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476902 w 5318150"/>
              <a:gd name="connsiteY28" fmla="*/ 168250 h 1411834"/>
              <a:gd name="connsiteX29" fmla="*/ 4593945 w 5318150"/>
              <a:gd name="connsiteY29" fmla="*/ 102413 h 1411834"/>
              <a:gd name="connsiteX30" fmla="*/ 4732934 w 5318150"/>
              <a:gd name="connsiteY30" fmla="*/ 131674 h 1411834"/>
              <a:gd name="connsiteX31" fmla="*/ 4893869 w 5318150"/>
              <a:gd name="connsiteY31" fmla="*/ 204826 h 1411834"/>
              <a:gd name="connsiteX32" fmla="*/ 5047488 w 5318150"/>
              <a:gd name="connsiteY32" fmla="*/ 248717 h 1411834"/>
              <a:gd name="connsiteX33" fmla="*/ 5135270 w 5318150"/>
              <a:gd name="connsiteY33" fmla="*/ 263347 h 1411834"/>
              <a:gd name="connsiteX34" fmla="*/ 5230368 w 5318150"/>
              <a:gd name="connsiteY34" fmla="*/ 219456 h 1411834"/>
              <a:gd name="connsiteX35" fmla="*/ 5296205 w 5318150"/>
              <a:gd name="connsiteY35" fmla="*/ 102413 h 1411834"/>
              <a:gd name="connsiteX36" fmla="*/ 5318150 w 5318150"/>
              <a:gd name="connsiteY3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593945 w 5318150"/>
              <a:gd name="connsiteY28" fmla="*/ 102413 h 1411834"/>
              <a:gd name="connsiteX29" fmla="*/ 4732934 w 5318150"/>
              <a:gd name="connsiteY29" fmla="*/ 131674 h 1411834"/>
              <a:gd name="connsiteX30" fmla="*/ 4893869 w 5318150"/>
              <a:gd name="connsiteY30" fmla="*/ 204826 h 1411834"/>
              <a:gd name="connsiteX31" fmla="*/ 5047488 w 5318150"/>
              <a:gd name="connsiteY31" fmla="*/ 248717 h 1411834"/>
              <a:gd name="connsiteX32" fmla="*/ 5135270 w 5318150"/>
              <a:gd name="connsiteY32" fmla="*/ 263347 h 1411834"/>
              <a:gd name="connsiteX33" fmla="*/ 5230368 w 5318150"/>
              <a:gd name="connsiteY33" fmla="*/ 219456 h 1411834"/>
              <a:gd name="connsiteX34" fmla="*/ 5296205 w 5318150"/>
              <a:gd name="connsiteY34" fmla="*/ 102413 h 1411834"/>
              <a:gd name="connsiteX35" fmla="*/ 5318150 w 5318150"/>
              <a:gd name="connsiteY3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732934 w 5318150"/>
              <a:gd name="connsiteY28" fmla="*/ 131674 h 1411834"/>
              <a:gd name="connsiteX29" fmla="*/ 4893869 w 5318150"/>
              <a:gd name="connsiteY29" fmla="*/ 204826 h 1411834"/>
              <a:gd name="connsiteX30" fmla="*/ 5047488 w 5318150"/>
              <a:gd name="connsiteY30" fmla="*/ 248717 h 1411834"/>
              <a:gd name="connsiteX31" fmla="*/ 5135270 w 5318150"/>
              <a:gd name="connsiteY31" fmla="*/ 263347 h 1411834"/>
              <a:gd name="connsiteX32" fmla="*/ 5230368 w 5318150"/>
              <a:gd name="connsiteY32" fmla="*/ 219456 h 1411834"/>
              <a:gd name="connsiteX33" fmla="*/ 5296205 w 5318150"/>
              <a:gd name="connsiteY33" fmla="*/ 102413 h 1411834"/>
              <a:gd name="connsiteX34" fmla="*/ 5318150 w 5318150"/>
              <a:gd name="connsiteY3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135270 w 5318150"/>
              <a:gd name="connsiteY30" fmla="*/ 263347 h 1411834"/>
              <a:gd name="connsiteX31" fmla="*/ 5230368 w 5318150"/>
              <a:gd name="connsiteY31" fmla="*/ 219456 h 1411834"/>
              <a:gd name="connsiteX32" fmla="*/ 5296205 w 5318150"/>
              <a:gd name="connsiteY32" fmla="*/ 102413 h 1411834"/>
              <a:gd name="connsiteX33" fmla="*/ 5318150 w 5318150"/>
              <a:gd name="connsiteY3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230368 w 5318150"/>
              <a:gd name="connsiteY30" fmla="*/ 219456 h 1411834"/>
              <a:gd name="connsiteX31" fmla="*/ 5296205 w 5318150"/>
              <a:gd name="connsiteY31" fmla="*/ 102413 h 1411834"/>
              <a:gd name="connsiteX32" fmla="*/ 5318150 w 5318150"/>
              <a:gd name="connsiteY3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230368 w 5318150"/>
              <a:gd name="connsiteY29" fmla="*/ 219456 h 1411834"/>
              <a:gd name="connsiteX30" fmla="*/ 5296205 w 5318150"/>
              <a:gd name="connsiteY30" fmla="*/ 102413 h 1411834"/>
              <a:gd name="connsiteX31" fmla="*/ 5318150 w 5318150"/>
              <a:gd name="connsiteY3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296205 w 5318150"/>
              <a:gd name="connsiteY29" fmla="*/ 102413 h 1411834"/>
              <a:gd name="connsiteX30" fmla="*/ 5318150 w 5318150"/>
              <a:gd name="connsiteY3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318150 w 5318150"/>
              <a:gd name="connsiteY29" fmla="*/ 0 h 1411834"/>
              <a:gd name="connsiteX0" fmla="*/ 0 w 5230368"/>
              <a:gd name="connsiteY0" fmla="*/ 14631 h 1192378"/>
              <a:gd name="connsiteX1" fmla="*/ 124358 w 5230368"/>
              <a:gd name="connsiteY1" fmla="*/ 102413 h 1192378"/>
              <a:gd name="connsiteX2" fmla="*/ 234086 w 5230368"/>
              <a:gd name="connsiteY2" fmla="*/ 160935 h 1192378"/>
              <a:gd name="connsiteX3" fmla="*/ 453542 w 5230368"/>
              <a:gd name="connsiteY3" fmla="*/ 138989 h 1192378"/>
              <a:gd name="connsiteX4" fmla="*/ 614477 w 5230368"/>
              <a:gd name="connsiteY4" fmla="*/ 124359 h 1192378"/>
              <a:gd name="connsiteX5" fmla="*/ 738835 w 5230368"/>
              <a:gd name="connsiteY5" fmla="*/ 160935 h 1192378"/>
              <a:gd name="connsiteX6" fmla="*/ 855878 w 5230368"/>
              <a:gd name="connsiteY6" fmla="*/ 234087 h 1192378"/>
              <a:gd name="connsiteX7" fmla="*/ 980237 w 5230368"/>
              <a:gd name="connsiteY7" fmla="*/ 380391 h 1192378"/>
              <a:gd name="connsiteX8" fmla="*/ 1060704 w 5230368"/>
              <a:gd name="connsiteY8" fmla="*/ 526695 h 1192378"/>
              <a:gd name="connsiteX9" fmla="*/ 1126541 w 5230368"/>
              <a:gd name="connsiteY9" fmla="*/ 570586 h 1192378"/>
              <a:gd name="connsiteX10" fmla="*/ 1221638 w 5230368"/>
              <a:gd name="connsiteY10" fmla="*/ 629107 h 1192378"/>
              <a:gd name="connsiteX11" fmla="*/ 1302105 w 5230368"/>
              <a:gd name="connsiteY11" fmla="*/ 694944 h 1192378"/>
              <a:gd name="connsiteX12" fmla="*/ 1367942 w 5230368"/>
              <a:gd name="connsiteY12" fmla="*/ 797357 h 1192378"/>
              <a:gd name="connsiteX13" fmla="*/ 1426464 w 5230368"/>
              <a:gd name="connsiteY13" fmla="*/ 848563 h 1192378"/>
              <a:gd name="connsiteX14" fmla="*/ 1499616 w 5230368"/>
              <a:gd name="connsiteY14" fmla="*/ 863194 h 1192378"/>
              <a:gd name="connsiteX15" fmla="*/ 1565453 w 5230368"/>
              <a:gd name="connsiteY15" fmla="*/ 826618 h 1192378"/>
              <a:gd name="connsiteX16" fmla="*/ 1645920 w 5230368"/>
              <a:gd name="connsiteY16" fmla="*/ 790042 h 1192378"/>
              <a:gd name="connsiteX17" fmla="*/ 1762963 w 5230368"/>
              <a:gd name="connsiteY17" fmla="*/ 790042 h 1192378"/>
              <a:gd name="connsiteX18" fmla="*/ 1850745 w 5230368"/>
              <a:gd name="connsiteY18" fmla="*/ 790042 h 1192378"/>
              <a:gd name="connsiteX19" fmla="*/ 1909267 w 5230368"/>
              <a:gd name="connsiteY19" fmla="*/ 819303 h 1192378"/>
              <a:gd name="connsiteX20" fmla="*/ 1945843 w 5230368"/>
              <a:gd name="connsiteY20" fmla="*/ 877824 h 1192378"/>
              <a:gd name="connsiteX21" fmla="*/ 1989734 w 5230368"/>
              <a:gd name="connsiteY21" fmla="*/ 943661 h 1192378"/>
              <a:gd name="connsiteX22" fmla="*/ 2077517 w 5230368"/>
              <a:gd name="connsiteY22" fmla="*/ 950976 h 1192378"/>
              <a:gd name="connsiteX23" fmla="*/ 2933395 w 5230368"/>
              <a:gd name="connsiteY23" fmla="*/ 1192378 h 1192378"/>
              <a:gd name="connsiteX24" fmla="*/ 3401568 w 5230368"/>
              <a:gd name="connsiteY24" fmla="*/ 929031 h 1192378"/>
              <a:gd name="connsiteX25" fmla="*/ 3635654 w 5230368"/>
              <a:gd name="connsiteY25" fmla="*/ 943661 h 1192378"/>
              <a:gd name="connsiteX26" fmla="*/ 3855110 w 5230368"/>
              <a:gd name="connsiteY26" fmla="*/ 746151 h 1192378"/>
              <a:gd name="connsiteX27" fmla="*/ 4445684 w 5230368"/>
              <a:gd name="connsiteY27" fmla="*/ 28159 h 1192378"/>
              <a:gd name="connsiteX28" fmla="*/ 5230368 w 5230368"/>
              <a:gd name="connsiteY28" fmla="*/ 0 h 1192378"/>
              <a:gd name="connsiteX0" fmla="*/ 0 w 4445684"/>
              <a:gd name="connsiteY0" fmla="*/ 0 h 1177747"/>
              <a:gd name="connsiteX1" fmla="*/ 124358 w 4445684"/>
              <a:gd name="connsiteY1" fmla="*/ 87782 h 1177747"/>
              <a:gd name="connsiteX2" fmla="*/ 234086 w 4445684"/>
              <a:gd name="connsiteY2" fmla="*/ 146304 h 1177747"/>
              <a:gd name="connsiteX3" fmla="*/ 453542 w 4445684"/>
              <a:gd name="connsiteY3" fmla="*/ 124358 h 1177747"/>
              <a:gd name="connsiteX4" fmla="*/ 614477 w 4445684"/>
              <a:gd name="connsiteY4" fmla="*/ 109728 h 1177747"/>
              <a:gd name="connsiteX5" fmla="*/ 738835 w 4445684"/>
              <a:gd name="connsiteY5" fmla="*/ 146304 h 1177747"/>
              <a:gd name="connsiteX6" fmla="*/ 855878 w 4445684"/>
              <a:gd name="connsiteY6" fmla="*/ 219456 h 1177747"/>
              <a:gd name="connsiteX7" fmla="*/ 980237 w 4445684"/>
              <a:gd name="connsiteY7" fmla="*/ 365760 h 1177747"/>
              <a:gd name="connsiteX8" fmla="*/ 1060704 w 4445684"/>
              <a:gd name="connsiteY8" fmla="*/ 512064 h 1177747"/>
              <a:gd name="connsiteX9" fmla="*/ 1126541 w 4445684"/>
              <a:gd name="connsiteY9" fmla="*/ 555955 h 1177747"/>
              <a:gd name="connsiteX10" fmla="*/ 1221638 w 4445684"/>
              <a:gd name="connsiteY10" fmla="*/ 614476 h 1177747"/>
              <a:gd name="connsiteX11" fmla="*/ 1302105 w 4445684"/>
              <a:gd name="connsiteY11" fmla="*/ 680313 h 1177747"/>
              <a:gd name="connsiteX12" fmla="*/ 1367942 w 4445684"/>
              <a:gd name="connsiteY12" fmla="*/ 782726 h 1177747"/>
              <a:gd name="connsiteX13" fmla="*/ 1426464 w 4445684"/>
              <a:gd name="connsiteY13" fmla="*/ 833932 h 1177747"/>
              <a:gd name="connsiteX14" fmla="*/ 1499616 w 4445684"/>
              <a:gd name="connsiteY14" fmla="*/ 848563 h 1177747"/>
              <a:gd name="connsiteX15" fmla="*/ 1565453 w 4445684"/>
              <a:gd name="connsiteY15" fmla="*/ 811987 h 1177747"/>
              <a:gd name="connsiteX16" fmla="*/ 1645920 w 4445684"/>
              <a:gd name="connsiteY16" fmla="*/ 775411 h 1177747"/>
              <a:gd name="connsiteX17" fmla="*/ 1762963 w 4445684"/>
              <a:gd name="connsiteY17" fmla="*/ 775411 h 1177747"/>
              <a:gd name="connsiteX18" fmla="*/ 1850745 w 4445684"/>
              <a:gd name="connsiteY18" fmla="*/ 775411 h 1177747"/>
              <a:gd name="connsiteX19" fmla="*/ 1909267 w 4445684"/>
              <a:gd name="connsiteY19" fmla="*/ 804672 h 1177747"/>
              <a:gd name="connsiteX20" fmla="*/ 1945843 w 4445684"/>
              <a:gd name="connsiteY20" fmla="*/ 863193 h 1177747"/>
              <a:gd name="connsiteX21" fmla="*/ 1989734 w 4445684"/>
              <a:gd name="connsiteY21" fmla="*/ 929030 h 1177747"/>
              <a:gd name="connsiteX22" fmla="*/ 2077517 w 4445684"/>
              <a:gd name="connsiteY22" fmla="*/ 936345 h 1177747"/>
              <a:gd name="connsiteX23" fmla="*/ 2933395 w 4445684"/>
              <a:gd name="connsiteY23" fmla="*/ 1177747 h 1177747"/>
              <a:gd name="connsiteX24" fmla="*/ 3401568 w 4445684"/>
              <a:gd name="connsiteY24" fmla="*/ 914400 h 1177747"/>
              <a:gd name="connsiteX25" fmla="*/ 3635654 w 4445684"/>
              <a:gd name="connsiteY25" fmla="*/ 929030 h 1177747"/>
              <a:gd name="connsiteX26" fmla="*/ 3855110 w 4445684"/>
              <a:gd name="connsiteY26" fmla="*/ 731520 h 1177747"/>
              <a:gd name="connsiteX27" fmla="*/ 4445684 w 4445684"/>
              <a:gd name="connsiteY27" fmla="*/ 13528 h 1177747"/>
              <a:gd name="connsiteX0" fmla="*/ 0 w 3855110"/>
              <a:gd name="connsiteY0" fmla="*/ 0 h 1177747"/>
              <a:gd name="connsiteX1" fmla="*/ 124358 w 3855110"/>
              <a:gd name="connsiteY1" fmla="*/ 87782 h 1177747"/>
              <a:gd name="connsiteX2" fmla="*/ 234086 w 3855110"/>
              <a:gd name="connsiteY2" fmla="*/ 146304 h 1177747"/>
              <a:gd name="connsiteX3" fmla="*/ 453542 w 3855110"/>
              <a:gd name="connsiteY3" fmla="*/ 124358 h 1177747"/>
              <a:gd name="connsiteX4" fmla="*/ 614477 w 3855110"/>
              <a:gd name="connsiteY4" fmla="*/ 109728 h 1177747"/>
              <a:gd name="connsiteX5" fmla="*/ 738835 w 3855110"/>
              <a:gd name="connsiteY5" fmla="*/ 146304 h 1177747"/>
              <a:gd name="connsiteX6" fmla="*/ 855878 w 3855110"/>
              <a:gd name="connsiteY6" fmla="*/ 219456 h 1177747"/>
              <a:gd name="connsiteX7" fmla="*/ 980237 w 3855110"/>
              <a:gd name="connsiteY7" fmla="*/ 365760 h 1177747"/>
              <a:gd name="connsiteX8" fmla="*/ 1060704 w 3855110"/>
              <a:gd name="connsiteY8" fmla="*/ 512064 h 1177747"/>
              <a:gd name="connsiteX9" fmla="*/ 1126541 w 3855110"/>
              <a:gd name="connsiteY9" fmla="*/ 555955 h 1177747"/>
              <a:gd name="connsiteX10" fmla="*/ 1221638 w 3855110"/>
              <a:gd name="connsiteY10" fmla="*/ 614476 h 1177747"/>
              <a:gd name="connsiteX11" fmla="*/ 1302105 w 3855110"/>
              <a:gd name="connsiteY11" fmla="*/ 680313 h 1177747"/>
              <a:gd name="connsiteX12" fmla="*/ 1367942 w 3855110"/>
              <a:gd name="connsiteY12" fmla="*/ 782726 h 1177747"/>
              <a:gd name="connsiteX13" fmla="*/ 1426464 w 3855110"/>
              <a:gd name="connsiteY13" fmla="*/ 833932 h 1177747"/>
              <a:gd name="connsiteX14" fmla="*/ 1499616 w 3855110"/>
              <a:gd name="connsiteY14" fmla="*/ 848563 h 1177747"/>
              <a:gd name="connsiteX15" fmla="*/ 1565453 w 3855110"/>
              <a:gd name="connsiteY15" fmla="*/ 811987 h 1177747"/>
              <a:gd name="connsiteX16" fmla="*/ 1645920 w 3855110"/>
              <a:gd name="connsiteY16" fmla="*/ 775411 h 1177747"/>
              <a:gd name="connsiteX17" fmla="*/ 1762963 w 3855110"/>
              <a:gd name="connsiteY17" fmla="*/ 775411 h 1177747"/>
              <a:gd name="connsiteX18" fmla="*/ 1850745 w 3855110"/>
              <a:gd name="connsiteY18" fmla="*/ 775411 h 1177747"/>
              <a:gd name="connsiteX19" fmla="*/ 1909267 w 3855110"/>
              <a:gd name="connsiteY19" fmla="*/ 804672 h 1177747"/>
              <a:gd name="connsiteX20" fmla="*/ 1945843 w 3855110"/>
              <a:gd name="connsiteY20" fmla="*/ 863193 h 1177747"/>
              <a:gd name="connsiteX21" fmla="*/ 1989734 w 3855110"/>
              <a:gd name="connsiteY21" fmla="*/ 929030 h 1177747"/>
              <a:gd name="connsiteX22" fmla="*/ 2077517 w 3855110"/>
              <a:gd name="connsiteY22" fmla="*/ 936345 h 1177747"/>
              <a:gd name="connsiteX23" fmla="*/ 2933395 w 3855110"/>
              <a:gd name="connsiteY23" fmla="*/ 1177747 h 1177747"/>
              <a:gd name="connsiteX24" fmla="*/ 3401568 w 3855110"/>
              <a:gd name="connsiteY24" fmla="*/ 914400 h 1177747"/>
              <a:gd name="connsiteX25" fmla="*/ 3635654 w 3855110"/>
              <a:gd name="connsiteY25" fmla="*/ 929030 h 1177747"/>
              <a:gd name="connsiteX26" fmla="*/ 3855110 w 3855110"/>
              <a:gd name="connsiteY26" fmla="*/ 731520 h 1177747"/>
              <a:gd name="connsiteX0" fmla="*/ 0 w 3635654"/>
              <a:gd name="connsiteY0" fmla="*/ 0 h 1177747"/>
              <a:gd name="connsiteX1" fmla="*/ 124358 w 3635654"/>
              <a:gd name="connsiteY1" fmla="*/ 87782 h 1177747"/>
              <a:gd name="connsiteX2" fmla="*/ 234086 w 3635654"/>
              <a:gd name="connsiteY2" fmla="*/ 146304 h 1177747"/>
              <a:gd name="connsiteX3" fmla="*/ 453542 w 3635654"/>
              <a:gd name="connsiteY3" fmla="*/ 124358 h 1177747"/>
              <a:gd name="connsiteX4" fmla="*/ 614477 w 3635654"/>
              <a:gd name="connsiteY4" fmla="*/ 109728 h 1177747"/>
              <a:gd name="connsiteX5" fmla="*/ 738835 w 3635654"/>
              <a:gd name="connsiteY5" fmla="*/ 146304 h 1177747"/>
              <a:gd name="connsiteX6" fmla="*/ 855878 w 3635654"/>
              <a:gd name="connsiteY6" fmla="*/ 219456 h 1177747"/>
              <a:gd name="connsiteX7" fmla="*/ 980237 w 3635654"/>
              <a:gd name="connsiteY7" fmla="*/ 365760 h 1177747"/>
              <a:gd name="connsiteX8" fmla="*/ 1060704 w 3635654"/>
              <a:gd name="connsiteY8" fmla="*/ 512064 h 1177747"/>
              <a:gd name="connsiteX9" fmla="*/ 1126541 w 3635654"/>
              <a:gd name="connsiteY9" fmla="*/ 555955 h 1177747"/>
              <a:gd name="connsiteX10" fmla="*/ 1221638 w 3635654"/>
              <a:gd name="connsiteY10" fmla="*/ 614476 h 1177747"/>
              <a:gd name="connsiteX11" fmla="*/ 1302105 w 3635654"/>
              <a:gd name="connsiteY11" fmla="*/ 680313 h 1177747"/>
              <a:gd name="connsiteX12" fmla="*/ 1367942 w 3635654"/>
              <a:gd name="connsiteY12" fmla="*/ 782726 h 1177747"/>
              <a:gd name="connsiteX13" fmla="*/ 1426464 w 3635654"/>
              <a:gd name="connsiteY13" fmla="*/ 833932 h 1177747"/>
              <a:gd name="connsiteX14" fmla="*/ 1499616 w 3635654"/>
              <a:gd name="connsiteY14" fmla="*/ 848563 h 1177747"/>
              <a:gd name="connsiteX15" fmla="*/ 1565453 w 3635654"/>
              <a:gd name="connsiteY15" fmla="*/ 811987 h 1177747"/>
              <a:gd name="connsiteX16" fmla="*/ 1645920 w 3635654"/>
              <a:gd name="connsiteY16" fmla="*/ 775411 h 1177747"/>
              <a:gd name="connsiteX17" fmla="*/ 1762963 w 3635654"/>
              <a:gd name="connsiteY17" fmla="*/ 775411 h 1177747"/>
              <a:gd name="connsiteX18" fmla="*/ 1850745 w 3635654"/>
              <a:gd name="connsiteY18" fmla="*/ 775411 h 1177747"/>
              <a:gd name="connsiteX19" fmla="*/ 1909267 w 3635654"/>
              <a:gd name="connsiteY19" fmla="*/ 804672 h 1177747"/>
              <a:gd name="connsiteX20" fmla="*/ 1945843 w 3635654"/>
              <a:gd name="connsiteY20" fmla="*/ 863193 h 1177747"/>
              <a:gd name="connsiteX21" fmla="*/ 1989734 w 3635654"/>
              <a:gd name="connsiteY21" fmla="*/ 929030 h 1177747"/>
              <a:gd name="connsiteX22" fmla="*/ 2077517 w 3635654"/>
              <a:gd name="connsiteY22" fmla="*/ 936345 h 1177747"/>
              <a:gd name="connsiteX23" fmla="*/ 2933395 w 3635654"/>
              <a:gd name="connsiteY23" fmla="*/ 1177747 h 1177747"/>
              <a:gd name="connsiteX24" fmla="*/ 3401568 w 3635654"/>
              <a:gd name="connsiteY24" fmla="*/ 914400 h 1177747"/>
              <a:gd name="connsiteX25" fmla="*/ 3635654 w 3635654"/>
              <a:gd name="connsiteY25" fmla="*/ 929030 h 1177747"/>
              <a:gd name="connsiteX0" fmla="*/ 0 w 3401568"/>
              <a:gd name="connsiteY0" fmla="*/ 0 h 1177747"/>
              <a:gd name="connsiteX1" fmla="*/ 124358 w 3401568"/>
              <a:gd name="connsiteY1" fmla="*/ 87782 h 1177747"/>
              <a:gd name="connsiteX2" fmla="*/ 234086 w 3401568"/>
              <a:gd name="connsiteY2" fmla="*/ 146304 h 1177747"/>
              <a:gd name="connsiteX3" fmla="*/ 453542 w 3401568"/>
              <a:gd name="connsiteY3" fmla="*/ 124358 h 1177747"/>
              <a:gd name="connsiteX4" fmla="*/ 614477 w 3401568"/>
              <a:gd name="connsiteY4" fmla="*/ 109728 h 1177747"/>
              <a:gd name="connsiteX5" fmla="*/ 738835 w 3401568"/>
              <a:gd name="connsiteY5" fmla="*/ 146304 h 1177747"/>
              <a:gd name="connsiteX6" fmla="*/ 855878 w 3401568"/>
              <a:gd name="connsiteY6" fmla="*/ 219456 h 1177747"/>
              <a:gd name="connsiteX7" fmla="*/ 980237 w 3401568"/>
              <a:gd name="connsiteY7" fmla="*/ 365760 h 1177747"/>
              <a:gd name="connsiteX8" fmla="*/ 1060704 w 3401568"/>
              <a:gd name="connsiteY8" fmla="*/ 512064 h 1177747"/>
              <a:gd name="connsiteX9" fmla="*/ 1126541 w 3401568"/>
              <a:gd name="connsiteY9" fmla="*/ 555955 h 1177747"/>
              <a:gd name="connsiteX10" fmla="*/ 1221638 w 3401568"/>
              <a:gd name="connsiteY10" fmla="*/ 614476 h 1177747"/>
              <a:gd name="connsiteX11" fmla="*/ 1302105 w 3401568"/>
              <a:gd name="connsiteY11" fmla="*/ 680313 h 1177747"/>
              <a:gd name="connsiteX12" fmla="*/ 1367942 w 3401568"/>
              <a:gd name="connsiteY12" fmla="*/ 782726 h 1177747"/>
              <a:gd name="connsiteX13" fmla="*/ 1426464 w 3401568"/>
              <a:gd name="connsiteY13" fmla="*/ 833932 h 1177747"/>
              <a:gd name="connsiteX14" fmla="*/ 1499616 w 3401568"/>
              <a:gd name="connsiteY14" fmla="*/ 848563 h 1177747"/>
              <a:gd name="connsiteX15" fmla="*/ 1565453 w 3401568"/>
              <a:gd name="connsiteY15" fmla="*/ 811987 h 1177747"/>
              <a:gd name="connsiteX16" fmla="*/ 1645920 w 3401568"/>
              <a:gd name="connsiteY16" fmla="*/ 775411 h 1177747"/>
              <a:gd name="connsiteX17" fmla="*/ 1762963 w 3401568"/>
              <a:gd name="connsiteY17" fmla="*/ 775411 h 1177747"/>
              <a:gd name="connsiteX18" fmla="*/ 1850745 w 3401568"/>
              <a:gd name="connsiteY18" fmla="*/ 775411 h 1177747"/>
              <a:gd name="connsiteX19" fmla="*/ 1909267 w 3401568"/>
              <a:gd name="connsiteY19" fmla="*/ 804672 h 1177747"/>
              <a:gd name="connsiteX20" fmla="*/ 1945843 w 3401568"/>
              <a:gd name="connsiteY20" fmla="*/ 863193 h 1177747"/>
              <a:gd name="connsiteX21" fmla="*/ 1989734 w 3401568"/>
              <a:gd name="connsiteY21" fmla="*/ 929030 h 1177747"/>
              <a:gd name="connsiteX22" fmla="*/ 2077517 w 3401568"/>
              <a:gd name="connsiteY22" fmla="*/ 936345 h 1177747"/>
              <a:gd name="connsiteX23" fmla="*/ 2933395 w 3401568"/>
              <a:gd name="connsiteY23" fmla="*/ 1177747 h 1177747"/>
              <a:gd name="connsiteX24" fmla="*/ 3401568 w 3401568"/>
              <a:gd name="connsiteY24" fmla="*/ 914400 h 1177747"/>
              <a:gd name="connsiteX0" fmla="*/ 0 w 2933395"/>
              <a:gd name="connsiteY0" fmla="*/ 0 h 1177747"/>
              <a:gd name="connsiteX1" fmla="*/ 124358 w 2933395"/>
              <a:gd name="connsiteY1" fmla="*/ 87782 h 1177747"/>
              <a:gd name="connsiteX2" fmla="*/ 234086 w 2933395"/>
              <a:gd name="connsiteY2" fmla="*/ 146304 h 1177747"/>
              <a:gd name="connsiteX3" fmla="*/ 453542 w 2933395"/>
              <a:gd name="connsiteY3" fmla="*/ 124358 h 1177747"/>
              <a:gd name="connsiteX4" fmla="*/ 614477 w 2933395"/>
              <a:gd name="connsiteY4" fmla="*/ 109728 h 1177747"/>
              <a:gd name="connsiteX5" fmla="*/ 738835 w 2933395"/>
              <a:gd name="connsiteY5" fmla="*/ 146304 h 1177747"/>
              <a:gd name="connsiteX6" fmla="*/ 855878 w 2933395"/>
              <a:gd name="connsiteY6" fmla="*/ 219456 h 1177747"/>
              <a:gd name="connsiteX7" fmla="*/ 980237 w 2933395"/>
              <a:gd name="connsiteY7" fmla="*/ 365760 h 1177747"/>
              <a:gd name="connsiteX8" fmla="*/ 1060704 w 2933395"/>
              <a:gd name="connsiteY8" fmla="*/ 512064 h 1177747"/>
              <a:gd name="connsiteX9" fmla="*/ 1126541 w 2933395"/>
              <a:gd name="connsiteY9" fmla="*/ 555955 h 1177747"/>
              <a:gd name="connsiteX10" fmla="*/ 1221638 w 2933395"/>
              <a:gd name="connsiteY10" fmla="*/ 614476 h 1177747"/>
              <a:gd name="connsiteX11" fmla="*/ 1302105 w 2933395"/>
              <a:gd name="connsiteY11" fmla="*/ 680313 h 1177747"/>
              <a:gd name="connsiteX12" fmla="*/ 1367942 w 2933395"/>
              <a:gd name="connsiteY12" fmla="*/ 782726 h 1177747"/>
              <a:gd name="connsiteX13" fmla="*/ 1426464 w 2933395"/>
              <a:gd name="connsiteY13" fmla="*/ 833932 h 1177747"/>
              <a:gd name="connsiteX14" fmla="*/ 1499616 w 2933395"/>
              <a:gd name="connsiteY14" fmla="*/ 848563 h 1177747"/>
              <a:gd name="connsiteX15" fmla="*/ 1565453 w 2933395"/>
              <a:gd name="connsiteY15" fmla="*/ 811987 h 1177747"/>
              <a:gd name="connsiteX16" fmla="*/ 1645920 w 2933395"/>
              <a:gd name="connsiteY16" fmla="*/ 775411 h 1177747"/>
              <a:gd name="connsiteX17" fmla="*/ 1762963 w 2933395"/>
              <a:gd name="connsiteY17" fmla="*/ 775411 h 1177747"/>
              <a:gd name="connsiteX18" fmla="*/ 1850745 w 2933395"/>
              <a:gd name="connsiteY18" fmla="*/ 775411 h 1177747"/>
              <a:gd name="connsiteX19" fmla="*/ 1909267 w 2933395"/>
              <a:gd name="connsiteY19" fmla="*/ 804672 h 1177747"/>
              <a:gd name="connsiteX20" fmla="*/ 1945843 w 2933395"/>
              <a:gd name="connsiteY20" fmla="*/ 863193 h 1177747"/>
              <a:gd name="connsiteX21" fmla="*/ 1989734 w 2933395"/>
              <a:gd name="connsiteY21" fmla="*/ 929030 h 1177747"/>
              <a:gd name="connsiteX22" fmla="*/ 2077517 w 2933395"/>
              <a:gd name="connsiteY22" fmla="*/ 936345 h 1177747"/>
              <a:gd name="connsiteX23" fmla="*/ 2933395 w 2933395"/>
              <a:gd name="connsiteY23" fmla="*/ 1177747 h 1177747"/>
              <a:gd name="connsiteX0" fmla="*/ 0 w 2077517"/>
              <a:gd name="connsiteY0" fmla="*/ 0 h 936345"/>
              <a:gd name="connsiteX1" fmla="*/ 124358 w 2077517"/>
              <a:gd name="connsiteY1" fmla="*/ 87782 h 936345"/>
              <a:gd name="connsiteX2" fmla="*/ 234086 w 2077517"/>
              <a:gd name="connsiteY2" fmla="*/ 146304 h 936345"/>
              <a:gd name="connsiteX3" fmla="*/ 453542 w 2077517"/>
              <a:gd name="connsiteY3" fmla="*/ 124358 h 936345"/>
              <a:gd name="connsiteX4" fmla="*/ 614477 w 2077517"/>
              <a:gd name="connsiteY4" fmla="*/ 109728 h 936345"/>
              <a:gd name="connsiteX5" fmla="*/ 738835 w 2077517"/>
              <a:gd name="connsiteY5" fmla="*/ 146304 h 936345"/>
              <a:gd name="connsiteX6" fmla="*/ 855878 w 2077517"/>
              <a:gd name="connsiteY6" fmla="*/ 219456 h 936345"/>
              <a:gd name="connsiteX7" fmla="*/ 980237 w 2077517"/>
              <a:gd name="connsiteY7" fmla="*/ 365760 h 936345"/>
              <a:gd name="connsiteX8" fmla="*/ 1060704 w 2077517"/>
              <a:gd name="connsiteY8" fmla="*/ 512064 h 936345"/>
              <a:gd name="connsiteX9" fmla="*/ 1126541 w 2077517"/>
              <a:gd name="connsiteY9" fmla="*/ 555955 h 936345"/>
              <a:gd name="connsiteX10" fmla="*/ 1221638 w 2077517"/>
              <a:gd name="connsiteY10" fmla="*/ 614476 h 936345"/>
              <a:gd name="connsiteX11" fmla="*/ 1302105 w 2077517"/>
              <a:gd name="connsiteY11" fmla="*/ 680313 h 936345"/>
              <a:gd name="connsiteX12" fmla="*/ 1367942 w 2077517"/>
              <a:gd name="connsiteY12" fmla="*/ 782726 h 936345"/>
              <a:gd name="connsiteX13" fmla="*/ 1426464 w 2077517"/>
              <a:gd name="connsiteY13" fmla="*/ 833932 h 936345"/>
              <a:gd name="connsiteX14" fmla="*/ 1499616 w 2077517"/>
              <a:gd name="connsiteY14" fmla="*/ 848563 h 936345"/>
              <a:gd name="connsiteX15" fmla="*/ 1565453 w 2077517"/>
              <a:gd name="connsiteY15" fmla="*/ 811987 h 936345"/>
              <a:gd name="connsiteX16" fmla="*/ 1645920 w 2077517"/>
              <a:gd name="connsiteY16" fmla="*/ 775411 h 936345"/>
              <a:gd name="connsiteX17" fmla="*/ 1762963 w 2077517"/>
              <a:gd name="connsiteY17" fmla="*/ 775411 h 936345"/>
              <a:gd name="connsiteX18" fmla="*/ 1850745 w 2077517"/>
              <a:gd name="connsiteY18" fmla="*/ 775411 h 936345"/>
              <a:gd name="connsiteX19" fmla="*/ 1909267 w 2077517"/>
              <a:gd name="connsiteY19" fmla="*/ 804672 h 936345"/>
              <a:gd name="connsiteX20" fmla="*/ 1945843 w 2077517"/>
              <a:gd name="connsiteY20" fmla="*/ 863193 h 936345"/>
              <a:gd name="connsiteX21" fmla="*/ 1989734 w 2077517"/>
              <a:gd name="connsiteY21" fmla="*/ 929030 h 936345"/>
              <a:gd name="connsiteX22" fmla="*/ 2077517 w 2077517"/>
              <a:gd name="connsiteY22" fmla="*/ 936345 h 93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77517" h="936345">
                <a:moveTo>
                  <a:pt x="0" y="0"/>
                </a:moveTo>
                <a:lnTo>
                  <a:pt x="124358" y="87782"/>
                </a:lnTo>
                <a:lnTo>
                  <a:pt x="234086" y="146304"/>
                </a:lnTo>
                <a:lnTo>
                  <a:pt x="453542" y="124358"/>
                </a:lnTo>
                <a:lnTo>
                  <a:pt x="614477" y="109728"/>
                </a:lnTo>
                <a:lnTo>
                  <a:pt x="738835" y="146304"/>
                </a:lnTo>
                <a:lnTo>
                  <a:pt x="855878" y="219456"/>
                </a:lnTo>
                <a:lnTo>
                  <a:pt x="980237" y="365760"/>
                </a:lnTo>
                <a:lnTo>
                  <a:pt x="1060704" y="512064"/>
                </a:lnTo>
                <a:lnTo>
                  <a:pt x="1126541" y="555955"/>
                </a:lnTo>
                <a:lnTo>
                  <a:pt x="1221638" y="614476"/>
                </a:lnTo>
                <a:lnTo>
                  <a:pt x="1302105" y="680313"/>
                </a:lnTo>
                <a:lnTo>
                  <a:pt x="1367942" y="782726"/>
                </a:lnTo>
                <a:lnTo>
                  <a:pt x="1426464" y="833932"/>
                </a:lnTo>
                <a:lnTo>
                  <a:pt x="1499616" y="848563"/>
                </a:lnTo>
                <a:lnTo>
                  <a:pt x="1565453" y="811987"/>
                </a:lnTo>
                <a:lnTo>
                  <a:pt x="1645920" y="775411"/>
                </a:lnTo>
                <a:lnTo>
                  <a:pt x="1762963" y="775411"/>
                </a:lnTo>
                <a:lnTo>
                  <a:pt x="1850745" y="775411"/>
                </a:lnTo>
                <a:lnTo>
                  <a:pt x="1909267" y="804672"/>
                </a:lnTo>
                <a:lnTo>
                  <a:pt x="1945843" y="863193"/>
                </a:lnTo>
                <a:lnTo>
                  <a:pt x="1989734" y="929030"/>
                </a:lnTo>
                <a:lnTo>
                  <a:pt x="2077517" y="936345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3" name="Forme libre 142"/>
          <p:cNvSpPr/>
          <p:nvPr/>
        </p:nvSpPr>
        <p:spPr>
          <a:xfrm>
            <a:off x="3486702" y="3866120"/>
            <a:ext cx="1938528" cy="651053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696358"/>
              <a:gd name="connsiteY0" fmla="*/ 1697126 h 1938528"/>
              <a:gd name="connsiteX1" fmla="*/ 131673 w 4696358"/>
              <a:gd name="connsiteY1" fmla="*/ 1667865 h 1938528"/>
              <a:gd name="connsiteX2" fmla="*/ 248716 w 4696358"/>
              <a:gd name="connsiteY2" fmla="*/ 1631289 h 1938528"/>
              <a:gd name="connsiteX3" fmla="*/ 351129 w 4696358"/>
              <a:gd name="connsiteY3" fmla="*/ 1602029 h 1938528"/>
              <a:gd name="connsiteX4" fmla="*/ 446227 w 4696358"/>
              <a:gd name="connsiteY4" fmla="*/ 1675181 h 1938528"/>
              <a:gd name="connsiteX5" fmla="*/ 526694 w 4696358"/>
              <a:gd name="connsiteY5" fmla="*/ 1799539 h 1938528"/>
              <a:gd name="connsiteX6" fmla="*/ 577900 w 4696358"/>
              <a:gd name="connsiteY6" fmla="*/ 1894637 h 1938528"/>
              <a:gd name="connsiteX7" fmla="*/ 629107 w 4696358"/>
              <a:gd name="connsiteY7" fmla="*/ 1923897 h 1938528"/>
              <a:gd name="connsiteX8" fmla="*/ 746150 w 4696358"/>
              <a:gd name="connsiteY8" fmla="*/ 1938528 h 1938528"/>
              <a:gd name="connsiteX9" fmla="*/ 855878 w 4696358"/>
              <a:gd name="connsiteY9" fmla="*/ 1938528 h 1938528"/>
              <a:gd name="connsiteX10" fmla="*/ 972921 w 4696358"/>
              <a:gd name="connsiteY10" fmla="*/ 1901952 h 1938528"/>
              <a:gd name="connsiteX11" fmla="*/ 1097280 w 4696358"/>
              <a:gd name="connsiteY11" fmla="*/ 1814169 h 1938528"/>
              <a:gd name="connsiteX12" fmla="*/ 1221638 w 4696358"/>
              <a:gd name="connsiteY12" fmla="*/ 1733702 h 1938528"/>
              <a:gd name="connsiteX13" fmla="*/ 1324051 w 4696358"/>
              <a:gd name="connsiteY13" fmla="*/ 1675181 h 1938528"/>
              <a:gd name="connsiteX14" fmla="*/ 1448409 w 4696358"/>
              <a:gd name="connsiteY14" fmla="*/ 1667865 h 1938528"/>
              <a:gd name="connsiteX15" fmla="*/ 1558137 w 4696358"/>
              <a:gd name="connsiteY15" fmla="*/ 1689811 h 1938528"/>
              <a:gd name="connsiteX16" fmla="*/ 1645920 w 4696358"/>
              <a:gd name="connsiteY16" fmla="*/ 1689811 h 1938528"/>
              <a:gd name="connsiteX17" fmla="*/ 1711756 w 4696358"/>
              <a:gd name="connsiteY17" fmla="*/ 1631289 h 1938528"/>
              <a:gd name="connsiteX18" fmla="*/ 1777593 w 4696358"/>
              <a:gd name="connsiteY18" fmla="*/ 1492301 h 1938528"/>
              <a:gd name="connsiteX19" fmla="*/ 1799539 w 4696358"/>
              <a:gd name="connsiteY19" fmla="*/ 1419149 h 1938528"/>
              <a:gd name="connsiteX20" fmla="*/ 1858060 w 4696358"/>
              <a:gd name="connsiteY20" fmla="*/ 1338681 h 1938528"/>
              <a:gd name="connsiteX21" fmla="*/ 1938528 w 4696358"/>
              <a:gd name="connsiteY21" fmla="*/ 1287475 h 1938528"/>
              <a:gd name="connsiteX22" fmla="*/ 2048256 w 4696358"/>
              <a:gd name="connsiteY22" fmla="*/ 1236269 h 1938528"/>
              <a:gd name="connsiteX23" fmla="*/ 2165299 w 4696358"/>
              <a:gd name="connsiteY23" fmla="*/ 1221638 h 1938528"/>
              <a:gd name="connsiteX24" fmla="*/ 2231136 w 4696358"/>
              <a:gd name="connsiteY24" fmla="*/ 1163117 h 1938528"/>
              <a:gd name="connsiteX25" fmla="*/ 2304288 w 4696358"/>
              <a:gd name="connsiteY25" fmla="*/ 1024128 h 1938528"/>
              <a:gd name="connsiteX26" fmla="*/ 2340864 w 4696358"/>
              <a:gd name="connsiteY26" fmla="*/ 826617 h 1938528"/>
              <a:gd name="connsiteX27" fmla="*/ 2399385 w 4696358"/>
              <a:gd name="connsiteY27" fmla="*/ 694944 h 1938528"/>
              <a:gd name="connsiteX28" fmla="*/ 2516428 w 4696358"/>
              <a:gd name="connsiteY28" fmla="*/ 629107 h 1938528"/>
              <a:gd name="connsiteX29" fmla="*/ 2655417 w 4696358"/>
              <a:gd name="connsiteY29" fmla="*/ 658368 h 1938528"/>
              <a:gd name="connsiteX30" fmla="*/ 2816352 w 4696358"/>
              <a:gd name="connsiteY30" fmla="*/ 731520 h 1938528"/>
              <a:gd name="connsiteX31" fmla="*/ 2969971 w 4696358"/>
              <a:gd name="connsiteY31" fmla="*/ 775411 h 1938528"/>
              <a:gd name="connsiteX32" fmla="*/ 3057753 w 4696358"/>
              <a:gd name="connsiteY32" fmla="*/ 790041 h 1938528"/>
              <a:gd name="connsiteX33" fmla="*/ 3152851 w 4696358"/>
              <a:gd name="connsiteY33" fmla="*/ 746150 h 1938528"/>
              <a:gd name="connsiteX34" fmla="*/ 3218688 w 4696358"/>
              <a:gd name="connsiteY34" fmla="*/ 629107 h 1938528"/>
              <a:gd name="connsiteX35" fmla="*/ 3240633 w 4696358"/>
              <a:gd name="connsiteY35" fmla="*/ 526694 h 1938528"/>
              <a:gd name="connsiteX36" fmla="*/ 3321100 w 4696358"/>
              <a:gd name="connsiteY36" fmla="*/ 482803 h 1938528"/>
              <a:gd name="connsiteX37" fmla="*/ 3452774 w 4696358"/>
              <a:gd name="connsiteY37" fmla="*/ 460857 h 1938528"/>
              <a:gd name="connsiteX38" fmla="*/ 3584448 w 4696358"/>
              <a:gd name="connsiteY38" fmla="*/ 526694 h 1938528"/>
              <a:gd name="connsiteX39" fmla="*/ 3723436 w 4696358"/>
              <a:gd name="connsiteY39" fmla="*/ 534009 h 1938528"/>
              <a:gd name="connsiteX40" fmla="*/ 3899001 w 4696358"/>
              <a:gd name="connsiteY40" fmla="*/ 460857 h 1938528"/>
              <a:gd name="connsiteX41" fmla="*/ 4067251 w 4696358"/>
              <a:gd name="connsiteY41" fmla="*/ 351129 h 1938528"/>
              <a:gd name="connsiteX42" fmla="*/ 4213555 w 4696358"/>
              <a:gd name="connsiteY42" fmla="*/ 299923 h 1938528"/>
              <a:gd name="connsiteX43" fmla="*/ 4396435 w 4696358"/>
              <a:gd name="connsiteY43" fmla="*/ 277977 h 1938528"/>
              <a:gd name="connsiteX44" fmla="*/ 4615891 w 4696358"/>
              <a:gd name="connsiteY44" fmla="*/ 197510 h 1938528"/>
              <a:gd name="connsiteX45" fmla="*/ 4681728 w 4696358"/>
              <a:gd name="connsiteY45" fmla="*/ 102413 h 1938528"/>
              <a:gd name="connsiteX46" fmla="*/ 4696358 w 4696358"/>
              <a:gd name="connsiteY46" fmla="*/ 0 h 1938528"/>
              <a:gd name="connsiteX0" fmla="*/ 0 w 4681728"/>
              <a:gd name="connsiteY0" fmla="*/ 1594713 h 1836115"/>
              <a:gd name="connsiteX1" fmla="*/ 131673 w 4681728"/>
              <a:gd name="connsiteY1" fmla="*/ 1565452 h 1836115"/>
              <a:gd name="connsiteX2" fmla="*/ 248716 w 4681728"/>
              <a:gd name="connsiteY2" fmla="*/ 1528876 h 1836115"/>
              <a:gd name="connsiteX3" fmla="*/ 351129 w 4681728"/>
              <a:gd name="connsiteY3" fmla="*/ 1499616 h 1836115"/>
              <a:gd name="connsiteX4" fmla="*/ 446227 w 4681728"/>
              <a:gd name="connsiteY4" fmla="*/ 1572768 h 1836115"/>
              <a:gd name="connsiteX5" fmla="*/ 526694 w 4681728"/>
              <a:gd name="connsiteY5" fmla="*/ 1697126 h 1836115"/>
              <a:gd name="connsiteX6" fmla="*/ 577900 w 4681728"/>
              <a:gd name="connsiteY6" fmla="*/ 1792224 h 1836115"/>
              <a:gd name="connsiteX7" fmla="*/ 629107 w 4681728"/>
              <a:gd name="connsiteY7" fmla="*/ 1821484 h 1836115"/>
              <a:gd name="connsiteX8" fmla="*/ 746150 w 4681728"/>
              <a:gd name="connsiteY8" fmla="*/ 1836115 h 1836115"/>
              <a:gd name="connsiteX9" fmla="*/ 855878 w 4681728"/>
              <a:gd name="connsiteY9" fmla="*/ 1836115 h 1836115"/>
              <a:gd name="connsiteX10" fmla="*/ 972921 w 4681728"/>
              <a:gd name="connsiteY10" fmla="*/ 1799539 h 1836115"/>
              <a:gd name="connsiteX11" fmla="*/ 1097280 w 4681728"/>
              <a:gd name="connsiteY11" fmla="*/ 1711756 h 1836115"/>
              <a:gd name="connsiteX12" fmla="*/ 1221638 w 4681728"/>
              <a:gd name="connsiteY12" fmla="*/ 1631289 h 1836115"/>
              <a:gd name="connsiteX13" fmla="*/ 1324051 w 4681728"/>
              <a:gd name="connsiteY13" fmla="*/ 1572768 h 1836115"/>
              <a:gd name="connsiteX14" fmla="*/ 1448409 w 4681728"/>
              <a:gd name="connsiteY14" fmla="*/ 1565452 h 1836115"/>
              <a:gd name="connsiteX15" fmla="*/ 1558137 w 4681728"/>
              <a:gd name="connsiteY15" fmla="*/ 1587398 h 1836115"/>
              <a:gd name="connsiteX16" fmla="*/ 1645920 w 4681728"/>
              <a:gd name="connsiteY16" fmla="*/ 1587398 h 1836115"/>
              <a:gd name="connsiteX17" fmla="*/ 1711756 w 4681728"/>
              <a:gd name="connsiteY17" fmla="*/ 1528876 h 1836115"/>
              <a:gd name="connsiteX18" fmla="*/ 1777593 w 4681728"/>
              <a:gd name="connsiteY18" fmla="*/ 1389888 h 1836115"/>
              <a:gd name="connsiteX19" fmla="*/ 1799539 w 4681728"/>
              <a:gd name="connsiteY19" fmla="*/ 1316736 h 1836115"/>
              <a:gd name="connsiteX20" fmla="*/ 1858060 w 4681728"/>
              <a:gd name="connsiteY20" fmla="*/ 1236268 h 1836115"/>
              <a:gd name="connsiteX21" fmla="*/ 1938528 w 4681728"/>
              <a:gd name="connsiteY21" fmla="*/ 1185062 h 1836115"/>
              <a:gd name="connsiteX22" fmla="*/ 2048256 w 4681728"/>
              <a:gd name="connsiteY22" fmla="*/ 1133856 h 1836115"/>
              <a:gd name="connsiteX23" fmla="*/ 2165299 w 4681728"/>
              <a:gd name="connsiteY23" fmla="*/ 1119225 h 1836115"/>
              <a:gd name="connsiteX24" fmla="*/ 2231136 w 4681728"/>
              <a:gd name="connsiteY24" fmla="*/ 1060704 h 1836115"/>
              <a:gd name="connsiteX25" fmla="*/ 2304288 w 4681728"/>
              <a:gd name="connsiteY25" fmla="*/ 921715 h 1836115"/>
              <a:gd name="connsiteX26" fmla="*/ 2340864 w 4681728"/>
              <a:gd name="connsiteY26" fmla="*/ 724204 h 1836115"/>
              <a:gd name="connsiteX27" fmla="*/ 2399385 w 4681728"/>
              <a:gd name="connsiteY27" fmla="*/ 592531 h 1836115"/>
              <a:gd name="connsiteX28" fmla="*/ 2516428 w 4681728"/>
              <a:gd name="connsiteY28" fmla="*/ 526694 h 1836115"/>
              <a:gd name="connsiteX29" fmla="*/ 2655417 w 4681728"/>
              <a:gd name="connsiteY29" fmla="*/ 555955 h 1836115"/>
              <a:gd name="connsiteX30" fmla="*/ 2816352 w 4681728"/>
              <a:gd name="connsiteY30" fmla="*/ 629107 h 1836115"/>
              <a:gd name="connsiteX31" fmla="*/ 2969971 w 4681728"/>
              <a:gd name="connsiteY31" fmla="*/ 672998 h 1836115"/>
              <a:gd name="connsiteX32" fmla="*/ 3057753 w 4681728"/>
              <a:gd name="connsiteY32" fmla="*/ 687628 h 1836115"/>
              <a:gd name="connsiteX33" fmla="*/ 3152851 w 4681728"/>
              <a:gd name="connsiteY33" fmla="*/ 643737 h 1836115"/>
              <a:gd name="connsiteX34" fmla="*/ 3218688 w 4681728"/>
              <a:gd name="connsiteY34" fmla="*/ 526694 h 1836115"/>
              <a:gd name="connsiteX35" fmla="*/ 3240633 w 4681728"/>
              <a:gd name="connsiteY35" fmla="*/ 424281 h 1836115"/>
              <a:gd name="connsiteX36" fmla="*/ 3321100 w 4681728"/>
              <a:gd name="connsiteY36" fmla="*/ 380390 h 1836115"/>
              <a:gd name="connsiteX37" fmla="*/ 3452774 w 4681728"/>
              <a:gd name="connsiteY37" fmla="*/ 358444 h 1836115"/>
              <a:gd name="connsiteX38" fmla="*/ 3584448 w 4681728"/>
              <a:gd name="connsiteY38" fmla="*/ 424281 h 1836115"/>
              <a:gd name="connsiteX39" fmla="*/ 3723436 w 4681728"/>
              <a:gd name="connsiteY39" fmla="*/ 431596 h 1836115"/>
              <a:gd name="connsiteX40" fmla="*/ 3899001 w 4681728"/>
              <a:gd name="connsiteY40" fmla="*/ 358444 h 1836115"/>
              <a:gd name="connsiteX41" fmla="*/ 4067251 w 4681728"/>
              <a:gd name="connsiteY41" fmla="*/ 248716 h 1836115"/>
              <a:gd name="connsiteX42" fmla="*/ 4213555 w 4681728"/>
              <a:gd name="connsiteY42" fmla="*/ 197510 h 1836115"/>
              <a:gd name="connsiteX43" fmla="*/ 4396435 w 4681728"/>
              <a:gd name="connsiteY43" fmla="*/ 175564 h 1836115"/>
              <a:gd name="connsiteX44" fmla="*/ 4615891 w 4681728"/>
              <a:gd name="connsiteY44" fmla="*/ 95097 h 1836115"/>
              <a:gd name="connsiteX45" fmla="*/ 4681728 w 4681728"/>
              <a:gd name="connsiteY45" fmla="*/ 0 h 1836115"/>
              <a:gd name="connsiteX0" fmla="*/ 0 w 4615891"/>
              <a:gd name="connsiteY0" fmla="*/ 1499616 h 1741018"/>
              <a:gd name="connsiteX1" fmla="*/ 131673 w 4615891"/>
              <a:gd name="connsiteY1" fmla="*/ 1470355 h 1741018"/>
              <a:gd name="connsiteX2" fmla="*/ 248716 w 4615891"/>
              <a:gd name="connsiteY2" fmla="*/ 1433779 h 1741018"/>
              <a:gd name="connsiteX3" fmla="*/ 351129 w 4615891"/>
              <a:gd name="connsiteY3" fmla="*/ 1404519 h 1741018"/>
              <a:gd name="connsiteX4" fmla="*/ 446227 w 4615891"/>
              <a:gd name="connsiteY4" fmla="*/ 1477671 h 1741018"/>
              <a:gd name="connsiteX5" fmla="*/ 526694 w 4615891"/>
              <a:gd name="connsiteY5" fmla="*/ 1602029 h 1741018"/>
              <a:gd name="connsiteX6" fmla="*/ 577900 w 4615891"/>
              <a:gd name="connsiteY6" fmla="*/ 1697127 h 1741018"/>
              <a:gd name="connsiteX7" fmla="*/ 629107 w 4615891"/>
              <a:gd name="connsiteY7" fmla="*/ 1726387 h 1741018"/>
              <a:gd name="connsiteX8" fmla="*/ 746150 w 4615891"/>
              <a:gd name="connsiteY8" fmla="*/ 1741018 h 1741018"/>
              <a:gd name="connsiteX9" fmla="*/ 855878 w 4615891"/>
              <a:gd name="connsiteY9" fmla="*/ 1741018 h 1741018"/>
              <a:gd name="connsiteX10" fmla="*/ 972921 w 4615891"/>
              <a:gd name="connsiteY10" fmla="*/ 1704442 h 1741018"/>
              <a:gd name="connsiteX11" fmla="*/ 1097280 w 4615891"/>
              <a:gd name="connsiteY11" fmla="*/ 1616659 h 1741018"/>
              <a:gd name="connsiteX12" fmla="*/ 1221638 w 4615891"/>
              <a:gd name="connsiteY12" fmla="*/ 1536192 h 1741018"/>
              <a:gd name="connsiteX13" fmla="*/ 1324051 w 4615891"/>
              <a:gd name="connsiteY13" fmla="*/ 1477671 h 1741018"/>
              <a:gd name="connsiteX14" fmla="*/ 1448409 w 4615891"/>
              <a:gd name="connsiteY14" fmla="*/ 1470355 h 1741018"/>
              <a:gd name="connsiteX15" fmla="*/ 1558137 w 4615891"/>
              <a:gd name="connsiteY15" fmla="*/ 1492301 h 1741018"/>
              <a:gd name="connsiteX16" fmla="*/ 1645920 w 4615891"/>
              <a:gd name="connsiteY16" fmla="*/ 1492301 h 1741018"/>
              <a:gd name="connsiteX17" fmla="*/ 1711756 w 4615891"/>
              <a:gd name="connsiteY17" fmla="*/ 1433779 h 1741018"/>
              <a:gd name="connsiteX18" fmla="*/ 1777593 w 4615891"/>
              <a:gd name="connsiteY18" fmla="*/ 1294791 h 1741018"/>
              <a:gd name="connsiteX19" fmla="*/ 1799539 w 4615891"/>
              <a:gd name="connsiteY19" fmla="*/ 1221639 h 1741018"/>
              <a:gd name="connsiteX20" fmla="*/ 1858060 w 4615891"/>
              <a:gd name="connsiteY20" fmla="*/ 1141171 h 1741018"/>
              <a:gd name="connsiteX21" fmla="*/ 1938528 w 4615891"/>
              <a:gd name="connsiteY21" fmla="*/ 1089965 h 1741018"/>
              <a:gd name="connsiteX22" fmla="*/ 2048256 w 4615891"/>
              <a:gd name="connsiteY22" fmla="*/ 1038759 h 1741018"/>
              <a:gd name="connsiteX23" fmla="*/ 2165299 w 4615891"/>
              <a:gd name="connsiteY23" fmla="*/ 1024128 h 1741018"/>
              <a:gd name="connsiteX24" fmla="*/ 2231136 w 4615891"/>
              <a:gd name="connsiteY24" fmla="*/ 965607 h 1741018"/>
              <a:gd name="connsiteX25" fmla="*/ 2304288 w 4615891"/>
              <a:gd name="connsiteY25" fmla="*/ 826618 h 1741018"/>
              <a:gd name="connsiteX26" fmla="*/ 2340864 w 4615891"/>
              <a:gd name="connsiteY26" fmla="*/ 629107 h 1741018"/>
              <a:gd name="connsiteX27" fmla="*/ 2399385 w 4615891"/>
              <a:gd name="connsiteY27" fmla="*/ 497434 h 1741018"/>
              <a:gd name="connsiteX28" fmla="*/ 2516428 w 4615891"/>
              <a:gd name="connsiteY28" fmla="*/ 431597 h 1741018"/>
              <a:gd name="connsiteX29" fmla="*/ 2655417 w 4615891"/>
              <a:gd name="connsiteY29" fmla="*/ 460858 h 1741018"/>
              <a:gd name="connsiteX30" fmla="*/ 2816352 w 4615891"/>
              <a:gd name="connsiteY30" fmla="*/ 534010 h 1741018"/>
              <a:gd name="connsiteX31" fmla="*/ 2969971 w 4615891"/>
              <a:gd name="connsiteY31" fmla="*/ 577901 h 1741018"/>
              <a:gd name="connsiteX32" fmla="*/ 3057753 w 4615891"/>
              <a:gd name="connsiteY32" fmla="*/ 592531 h 1741018"/>
              <a:gd name="connsiteX33" fmla="*/ 3152851 w 4615891"/>
              <a:gd name="connsiteY33" fmla="*/ 548640 h 1741018"/>
              <a:gd name="connsiteX34" fmla="*/ 3218688 w 4615891"/>
              <a:gd name="connsiteY34" fmla="*/ 431597 h 1741018"/>
              <a:gd name="connsiteX35" fmla="*/ 3240633 w 4615891"/>
              <a:gd name="connsiteY35" fmla="*/ 329184 h 1741018"/>
              <a:gd name="connsiteX36" fmla="*/ 3321100 w 4615891"/>
              <a:gd name="connsiteY36" fmla="*/ 285293 h 1741018"/>
              <a:gd name="connsiteX37" fmla="*/ 3452774 w 4615891"/>
              <a:gd name="connsiteY37" fmla="*/ 263347 h 1741018"/>
              <a:gd name="connsiteX38" fmla="*/ 3584448 w 4615891"/>
              <a:gd name="connsiteY38" fmla="*/ 329184 h 1741018"/>
              <a:gd name="connsiteX39" fmla="*/ 3723436 w 4615891"/>
              <a:gd name="connsiteY39" fmla="*/ 336499 h 1741018"/>
              <a:gd name="connsiteX40" fmla="*/ 3899001 w 4615891"/>
              <a:gd name="connsiteY40" fmla="*/ 263347 h 1741018"/>
              <a:gd name="connsiteX41" fmla="*/ 4067251 w 4615891"/>
              <a:gd name="connsiteY41" fmla="*/ 153619 h 1741018"/>
              <a:gd name="connsiteX42" fmla="*/ 4213555 w 4615891"/>
              <a:gd name="connsiteY42" fmla="*/ 102413 h 1741018"/>
              <a:gd name="connsiteX43" fmla="*/ 4396435 w 4615891"/>
              <a:gd name="connsiteY43" fmla="*/ 80467 h 1741018"/>
              <a:gd name="connsiteX44" fmla="*/ 4615891 w 4615891"/>
              <a:gd name="connsiteY44" fmla="*/ 0 h 1741018"/>
              <a:gd name="connsiteX0" fmla="*/ 0 w 4396435"/>
              <a:gd name="connsiteY0" fmla="*/ 1419149 h 1660551"/>
              <a:gd name="connsiteX1" fmla="*/ 131673 w 4396435"/>
              <a:gd name="connsiteY1" fmla="*/ 1389888 h 1660551"/>
              <a:gd name="connsiteX2" fmla="*/ 248716 w 4396435"/>
              <a:gd name="connsiteY2" fmla="*/ 1353312 h 1660551"/>
              <a:gd name="connsiteX3" fmla="*/ 351129 w 4396435"/>
              <a:gd name="connsiteY3" fmla="*/ 1324052 h 1660551"/>
              <a:gd name="connsiteX4" fmla="*/ 446227 w 4396435"/>
              <a:gd name="connsiteY4" fmla="*/ 1397204 h 1660551"/>
              <a:gd name="connsiteX5" fmla="*/ 526694 w 4396435"/>
              <a:gd name="connsiteY5" fmla="*/ 1521562 h 1660551"/>
              <a:gd name="connsiteX6" fmla="*/ 577900 w 4396435"/>
              <a:gd name="connsiteY6" fmla="*/ 1616660 h 1660551"/>
              <a:gd name="connsiteX7" fmla="*/ 629107 w 4396435"/>
              <a:gd name="connsiteY7" fmla="*/ 1645920 h 1660551"/>
              <a:gd name="connsiteX8" fmla="*/ 746150 w 4396435"/>
              <a:gd name="connsiteY8" fmla="*/ 1660551 h 1660551"/>
              <a:gd name="connsiteX9" fmla="*/ 855878 w 4396435"/>
              <a:gd name="connsiteY9" fmla="*/ 1660551 h 1660551"/>
              <a:gd name="connsiteX10" fmla="*/ 972921 w 4396435"/>
              <a:gd name="connsiteY10" fmla="*/ 1623975 h 1660551"/>
              <a:gd name="connsiteX11" fmla="*/ 1097280 w 4396435"/>
              <a:gd name="connsiteY11" fmla="*/ 1536192 h 1660551"/>
              <a:gd name="connsiteX12" fmla="*/ 1221638 w 4396435"/>
              <a:gd name="connsiteY12" fmla="*/ 1455725 h 1660551"/>
              <a:gd name="connsiteX13" fmla="*/ 1324051 w 4396435"/>
              <a:gd name="connsiteY13" fmla="*/ 1397204 h 1660551"/>
              <a:gd name="connsiteX14" fmla="*/ 1448409 w 4396435"/>
              <a:gd name="connsiteY14" fmla="*/ 1389888 h 1660551"/>
              <a:gd name="connsiteX15" fmla="*/ 1558137 w 4396435"/>
              <a:gd name="connsiteY15" fmla="*/ 1411834 h 1660551"/>
              <a:gd name="connsiteX16" fmla="*/ 1645920 w 4396435"/>
              <a:gd name="connsiteY16" fmla="*/ 1411834 h 1660551"/>
              <a:gd name="connsiteX17" fmla="*/ 1711756 w 4396435"/>
              <a:gd name="connsiteY17" fmla="*/ 1353312 h 1660551"/>
              <a:gd name="connsiteX18" fmla="*/ 1777593 w 4396435"/>
              <a:gd name="connsiteY18" fmla="*/ 1214324 h 1660551"/>
              <a:gd name="connsiteX19" fmla="*/ 1799539 w 4396435"/>
              <a:gd name="connsiteY19" fmla="*/ 1141172 h 1660551"/>
              <a:gd name="connsiteX20" fmla="*/ 1858060 w 4396435"/>
              <a:gd name="connsiteY20" fmla="*/ 1060704 h 1660551"/>
              <a:gd name="connsiteX21" fmla="*/ 1938528 w 4396435"/>
              <a:gd name="connsiteY21" fmla="*/ 1009498 h 1660551"/>
              <a:gd name="connsiteX22" fmla="*/ 2048256 w 4396435"/>
              <a:gd name="connsiteY22" fmla="*/ 958292 h 1660551"/>
              <a:gd name="connsiteX23" fmla="*/ 2165299 w 4396435"/>
              <a:gd name="connsiteY23" fmla="*/ 943661 h 1660551"/>
              <a:gd name="connsiteX24" fmla="*/ 2231136 w 4396435"/>
              <a:gd name="connsiteY24" fmla="*/ 885140 h 1660551"/>
              <a:gd name="connsiteX25" fmla="*/ 2304288 w 4396435"/>
              <a:gd name="connsiteY25" fmla="*/ 746151 h 1660551"/>
              <a:gd name="connsiteX26" fmla="*/ 2340864 w 4396435"/>
              <a:gd name="connsiteY26" fmla="*/ 548640 h 1660551"/>
              <a:gd name="connsiteX27" fmla="*/ 2399385 w 4396435"/>
              <a:gd name="connsiteY27" fmla="*/ 416967 h 1660551"/>
              <a:gd name="connsiteX28" fmla="*/ 2516428 w 4396435"/>
              <a:gd name="connsiteY28" fmla="*/ 351130 h 1660551"/>
              <a:gd name="connsiteX29" fmla="*/ 2655417 w 4396435"/>
              <a:gd name="connsiteY29" fmla="*/ 380391 h 1660551"/>
              <a:gd name="connsiteX30" fmla="*/ 2816352 w 4396435"/>
              <a:gd name="connsiteY30" fmla="*/ 453543 h 1660551"/>
              <a:gd name="connsiteX31" fmla="*/ 2969971 w 4396435"/>
              <a:gd name="connsiteY31" fmla="*/ 497434 h 1660551"/>
              <a:gd name="connsiteX32" fmla="*/ 3057753 w 4396435"/>
              <a:gd name="connsiteY32" fmla="*/ 512064 h 1660551"/>
              <a:gd name="connsiteX33" fmla="*/ 3152851 w 4396435"/>
              <a:gd name="connsiteY33" fmla="*/ 468173 h 1660551"/>
              <a:gd name="connsiteX34" fmla="*/ 3218688 w 4396435"/>
              <a:gd name="connsiteY34" fmla="*/ 351130 h 1660551"/>
              <a:gd name="connsiteX35" fmla="*/ 3240633 w 4396435"/>
              <a:gd name="connsiteY35" fmla="*/ 248717 h 1660551"/>
              <a:gd name="connsiteX36" fmla="*/ 3321100 w 4396435"/>
              <a:gd name="connsiteY36" fmla="*/ 204826 h 1660551"/>
              <a:gd name="connsiteX37" fmla="*/ 3452774 w 4396435"/>
              <a:gd name="connsiteY37" fmla="*/ 182880 h 1660551"/>
              <a:gd name="connsiteX38" fmla="*/ 3584448 w 4396435"/>
              <a:gd name="connsiteY38" fmla="*/ 248717 h 1660551"/>
              <a:gd name="connsiteX39" fmla="*/ 3723436 w 4396435"/>
              <a:gd name="connsiteY39" fmla="*/ 256032 h 1660551"/>
              <a:gd name="connsiteX40" fmla="*/ 3899001 w 4396435"/>
              <a:gd name="connsiteY40" fmla="*/ 182880 h 1660551"/>
              <a:gd name="connsiteX41" fmla="*/ 4067251 w 4396435"/>
              <a:gd name="connsiteY41" fmla="*/ 73152 h 1660551"/>
              <a:gd name="connsiteX42" fmla="*/ 4213555 w 4396435"/>
              <a:gd name="connsiteY42" fmla="*/ 21946 h 1660551"/>
              <a:gd name="connsiteX43" fmla="*/ 4396435 w 4396435"/>
              <a:gd name="connsiteY43" fmla="*/ 0 h 1660551"/>
              <a:gd name="connsiteX0" fmla="*/ 0 w 4213555"/>
              <a:gd name="connsiteY0" fmla="*/ 1397203 h 1638605"/>
              <a:gd name="connsiteX1" fmla="*/ 131673 w 4213555"/>
              <a:gd name="connsiteY1" fmla="*/ 1367942 h 1638605"/>
              <a:gd name="connsiteX2" fmla="*/ 248716 w 4213555"/>
              <a:gd name="connsiteY2" fmla="*/ 1331366 h 1638605"/>
              <a:gd name="connsiteX3" fmla="*/ 351129 w 4213555"/>
              <a:gd name="connsiteY3" fmla="*/ 1302106 h 1638605"/>
              <a:gd name="connsiteX4" fmla="*/ 446227 w 4213555"/>
              <a:gd name="connsiteY4" fmla="*/ 1375258 h 1638605"/>
              <a:gd name="connsiteX5" fmla="*/ 526694 w 4213555"/>
              <a:gd name="connsiteY5" fmla="*/ 1499616 h 1638605"/>
              <a:gd name="connsiteX6" fmla="*/ 577900 w 4213555"/>
              <a:gd name="connsiteY6" fmla="*/ 1594714 h 1638605"/>
              <a:gd name="connsiteX7" fmla="*/ 629107 w 4213555"/>
              <a:gd name="connsiteY7" fmla="*/ 1623974 h 1638605"/>
              <a:gd name="connsiteX8" fmla="*/ 746150 w 4213555"/>
              <a:gd name="connsiteY8" fmla="*/ 1638605 h 1638605"/>
              <a:gd name="connsiteX9" fmla="*/ 855878 w 4213555"/>
              <a:gd name="connsiteY9" fmla="*/ 1638605 h 1638605"/>
              <a:gd name="connsiteX10" fmla="*/ 972921 w 4213555"/>
              <a:gd name="connsiteY10" fmla="*/ 1602029 h 1638605"/>
              <a:gd name="connsiteX11" fmla="*/ 1097280 w 4213555"/>
              <a:gd name="connsiteY11" fmla="*/ 1514246 h 1638605"/>
              <a:gd name="connsiteX12" fmla="*/ 1221638 w 4213555"/>
              <a:gd name="connsiteY12" fmla="*/ 1433779 h 1638605"/>
              <a:gd name="connsiteX13" fmla="*/ 1324051 w 4213555"/>
              <a:gd name="connsiteY13" fmla="*/ 1375258 h 1638605"/>
              <a:gd name="connsiteX14" fmla="*/ 1448409 w 4213555"/>
              <a:gd name="connsiteY14" fmla="*/ 1367942 h 1638605"/>
              <a:gd name="connsiteX15" fmla="*/ 1558137 w 4213555"/>
              <a:gd name="connsiteY15" fmla="*/ 1389888 h 1638605"/>
              <a:gd name="connsiteX16" fmla="*/ 1645920 w 4213555"/>
              <a:gd name="connsiteY16" fmla="*/ 1389888 h 1638605"/>
              <a:gd name="connsiteX17" fmla="*/ 1711756 w 4213555"/>
              <a:gd name="connsiteY17" fmla="*/ 1331366 h 1638605"/>
              <a:gd name="connsiteX18" fmla="*/ 1777593 w 4213555"/>
              <a:gd name="connsiteY18" fmla="*/ 1192378 h 1638605"/>
              <a:gd name="connsiteX19" fmla="*/ 1799539 w 4213555"/>
              <a:gd name="connsiteY19" fmla="*/ 1119226 h 1638605"/>
              <a:gd name="connsiteX20" fmla="*/ 1858060 w 4213555"/>
              <a:gd name="connsiteY20" fmla="*/ 1038758 h 1638605"/>
              <a:gd name="connsiteX21" fmla="*/ 1938528 w 4213555"/>
              <a:gd name="connsiteY21" fmla="*/ 987552 h 1638605"/>
              <a:gd name="connsiteX22" fmla="*/ 2048256 w 4213555"/>
              <a:gd name="connsiteY22" fmla="*/ 936346 h 1638605"/>
              <a:gd name="connsiteX23" fmla="*/ 2165299 w 4213555"/>
              <a:gd name="connsiteY23" fmla="*/ 921715 h 1638605"/>
              <a:gd name="connsiteX24" fmla="*/ 2231136 w 4213555"/>
              <a:gd name="connsiteY24" fmla="*/ 863194 h 1638605"/>
              <a:gd name="connsiteX25" fmla="*/ 2304288 w 4213555"/>
              <a:gd name="connsiteY25" fmla="*/ 724205 h 1638605"/>
              <a:gd name="connsiteX26" fmla="*/ 2340864 w 4213555"/>
              <a:gd name="connsiteY26" fmla="*/ 526694 h 1638605"/>
              <a:gd name="connsiteX27" fmla="*/ 2399385 w 4213555"/>
              <a:gd name="connsiteY27" fmla="*/ 395021 h 1638605"/>
              <a:gd name="connsiteX28" fmla="*/ 2516428 w 4213555"/>
              <a:gd name="connsiteY28" fmla="*/ 329184 h 1638605"/>
              <a:gd name="connsiteX29" fmla="*/ 2655417 w 4213555"/>
              <a:gd name="connsiteY29" fmla="*/ 358445 h 1638605"/>
              <a:gd name="connsiteX30" fmla="*/ 2816352 w 4213555"/>
              <a:gd name="connsiteY30" fmla="*/ 431597 h 1638605"/>
              <a:gd name="connsiteX31" fmla="*/ 2969971 w 4213555"/>
              <a:gd name="connsiteY31" fmla="*/ 475488 h 1638605"/>
              <a:gd name="connsiteX32" fmla="*/ 3057753 w 4213555"/>
              <a:gd name="connsiteY32" fmla="*/ 490118 h 1638605"/>
              <a:gd name="connsiteX33" fmla="*/ 3152851 w 4213555"/>
              <a:gd name="connsiteY33" fmla="*/ 446227 h 1638605"/>
              <a:gd name="connsiteX34" fmla="*/ 3218688 w 4213555"/>
              <a:gd name="connsiteY34" fmla="*/ 329184 h 1638605"/>
              <a:gd name="connsiteX35" fmla="*/ 3240633 w 4213555"/>
              <a:gd name="connsiteY35" fmla="*/ 226771 h 1638605"/>
              <a:gd name="connsiteX36" fmla="*/ 3321100 w 4213555"/>
              <a:gd name="connsiteY36" fmla="*/ 182880 h 1638605"/>
              <a:gd name="connsiteX37" fmla="*/ 3452774 w 4213555"/>
              <a:gd name="connsiteY37" fmla="*/ 160934 h 1638605"/>
              <a:gd name="connsiteX38" fmla="*/ 3584448 w 4213555"/>
              <a:gd name="connsiteY38" fmla="*/ 226771 h 1638605"/>
              <a:gd name="connsiteX39" fmla="*/ 3723436 w 4213555"/>
              <a:gd name="connsiteY39" fmla="*/ 234086 h 1638605"/>
              <a:gd name="connsiteX40" fmla="*/ 3899001 w 4213555"/>
              <a:gd name="connsiteY40" fmla="*/ 160934 h 1638605"/>
              <a:gd name="connsiteX41" fmla="*/ 4067251 w 4213555"/>
              <a:gd name="connsiteY41" fmla="*/ 51206 h 1638605"/>
              <a:gd name="connsiteX42" fmla="*/ 4213555 w 4213555"/>
              <a:gd name="connsiteY42" fmla="*/ 0 h 1638605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152851 w 4067251"/>
              <a:gd name="connsiteY33" fmla="*/ 395021 h 1587399"/>
              <a:gd name="connsiteX34" fmla="*/ 3218688 w 4067251"/>
              <a:gd name="connsiteY34" fmla="*/ 277978 h 1587399"/>
              <a:gd name="connsiteX35" fmla="*/ 3240633 w 4067251"/>
              <a:gd name="connsiteY35" fmla="*/ 175565 h 1587399"/>
              <a:gd name="connsiteX36" fmla="*/ 3321100 w 4067251"/>
              <a:gd name="connsiteY36" fmla="*/ 131674 h 1587399"/>
              <a:gd name="connsiteX37" fmla="*/ 3452774 w 4067251"/>
              <a:gd name="connsiteY37" fmla="*/ 109728 h 1587399"/>
              <a:gd name="connsiteX38" fmla="*/ 3584448 w 4067251"/>
              <a:gd name="connsiteY38" fmla="*/ 175565 h 1587399"/>
              <a:gd name="connsiteX39" fmla="*/ 3723436 w 4067251"/>
              <a:gd name="connsiteY39" fmla="*/ 182880 h 1587399"/>
              <a:gd name="connsiteX40" fmla="*/ 3899001 w 4067251"/>
              <a:gd name="connsiteY40" fmla="*/ 109728 h 1587399"/>
              <a:gd name="connsiteX41" fmla="*/ 4067251 w 4067251"/>
              <a:gd name="connsiteY4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218688 w 4067251"/>
              <a:gd name="connsiteY33" fmla="*/ 277978 h 1587399"/>
              <a:gd name="connsiteX34" fmla="*/ 3240633 w 4067251"/>
              <a:gd name="connsiteY34" fmla="*/ 175565 h 1587399"/>
              <a:gd name="connsiteX35" fmla="*/ 3321100 w 4067251"/>
              <a:gd name="connsiteY35" fmla="*/ 131674 h 1587399"/>
              <a:gd name="connsiteX36" fmla="*/ 3452774 w 4067251"/>
              <a:gd name="connsiteY36" fmla="*/ 109728 h 1587399"/>
              <a:gd name="connsiteX37" fmla="*/ 3584448 w 4067251"/>
              <a:gd name="connsiteY37" fmla="*/ 175565 h 1587399"/>
              <a:gd name="connsiteX38" fmla="*/ 3723436 w 4067251"/>
              <a:gd name="connsiteY38" fmla="*/ 182880 h 1587399"/>
              <a:gd name="connsiteX39" fmla="*/ 3899001 w 4067251"/>
              <a:gd name="connsiteY39" fmla="*/ 109728 h 1587399"/>
              <a:gd name="connsiteX40" fmla="*/ 4067251 w 4067251"/>
              <a:gd name="connsiteY4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3057753 w 4067251"/>
              <a:gd name="connsiteY31" fmla="*/ 438912 h 1587399"/>
              <a:gd name="connsiteX32" fmla="*/ 3218688 w 4067251"/>
              <a:gd name="connsiteY32" fmla="*/ 277978 h 1587399"/>
              <a:gd name="connsiteX33" fmla="*/ 3240633 w 4067251"/>
              <a:gd name="connsiteY33" fmla="*/ 175565 h 1587399"/>
              <a:gd name="connsiteX34" fmla="*/ 3321100 w 4067251"/>
              <a:gd name="connsiteY34" fmla="*/ 131674 h 1587399"/>
              <a:gd name="connsiteX35" fmla="*/ 3452774 w 4067251"/>
              <a:gd name="connsiteY35" fmla="*/ 109728 h 1587399"/>
              <a:gd name="connsiteX36" fmla="*/ 3584448 w 4067251"/>
              <a:gd name="connsiteY36" fmla="*/ 175565 h 1587399"/>
              <a:gd name="connsiteX37" fmla="*/ 3723436 w 4067251"/>
              <a:gd name="connsiteY37" fmla="*/ 182880 h 1587399"/>
              <a:gd name="connsiteX38" fmla="*/ 3899001 w 4067251"/>
              <a:gd name="connsiteY38" fmla="*/ 109728 h 1587399"/>
              <a:gd name="connsiteX39" fmla="*/ 4067251 w 4067251"/>
              <a:gd name="connsiteY3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516428 w 4067251"/>
              <a:gd name="connsiteY27" fmla="*/ 277978 h 1587399"/>
              <a:gd name="connsiteX28" fmla="*/ 2655417 w 4067251"/>
              <a:gd name="connsiteY28" fmla="*/ 307239 h 1587399"/>
              <a:gd name="connsiteX29" fmla="*/ 2816352 w 4067251"/>
              <a:gd name="connsiteY29" fmla="*/ 380391 h 1587399"/>
              <a:gd name="connsiteX30" fmla="*/ 3057753 w 4067251"/>
              <a:gd name="connsiteY30" fmla="*/ 438912 h 1587399"/>
              <a:gd name="connsiteX31" fmla="*/ 3218688 w 4067251"/>
              <a:gd name="connsiteY31" fmla="*/ 277978 h 1587399"/>
              <a:gd name="connsiteX32" fmla="*/ 3240633 w 4067251"/>
              <a:gd name="connsiteY32" fmla="*/ 175565 h 1587399"/>
              <a:gd name="connsiteX33" fmla="*/ 3321100 w 4067251"/>
              <a:gd name="connsiteY33" fmla="*/ 131674 h 1587399"/>
              <a:gd name="connsiteX34" fmla="*/ 3452774 w 4067251"/>
              <a:gd name="connsiteY34" fmla="*/ 109728 h 1587399"/>
              <a:gd name="connsiteX35" fmla="*/ 3584448 w 4067251"/>
              <a:gd name="connsiteY35" fmla="*/ 175565 h 1587399"/>
              <a:gd name="connsiteX36" fmla="*/ 3723436 w 4067251"/>
              <a:gd name="connsiteY36" fmla="*/ 182880 h 1587399"/>
              <a:gd name="connsiteX37" fmla="*/ 3899001 w 4067251"/>
              <a:gd name="connsiteY37" fmla="*/ 109728 h 1587399"/>
              <a:gd name="connsiteX38" fmla="*/ 4067251 w 4067251"/>
              <a:gd name="connsiteY3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40864 w 4067251"/>
              <a:gd name="connsiteY25" fmla="*/ 475488 h 1587399"/>
              <a:gd name="connsiteX26" fmla="*/ 2516428 w 4067251"/>
              <a:gd name="connsiteY26" fmla="*/ 277978 h 1587399"/>
              <a:gd name="connsiteX27" fmla="*/ 2655417 w 4067251"/>
              <a:gd name="connsiteY27" fmla="*/ 307239 h 1587399"/>
              <a:gd name="connsiteX28" fmla="*/ 2816352 w 4067251"/>
              <a:gd name="connsiteY28" fmla="*/ 380391 h 1587399"/>
              <a:gd name="connsiteX29" fmla="*/ 3057753 w 4067251"/>
              <a:gd name="connsiteY29" fmla="*/ 438912 h 1587399"/>
              <a:gd name="connsiteX30" fmla="*/ 3218688 w 4067251"/>
              <a:gd name="connsiteY30" fmla="*/ 277978 h 1587399"/>
              <a:gd name="connsiteX31" fmla="*/ 3240633 w 4067251"/>
              <a:gd name="connsiteY31" fmla="*/ 175565 h 1587399"/>
              <a:gd name="connsiteX32" fmla="*/ 3321100 w 4067251"/>
              <a:gd name="connsiteY32" fmla="*/ 131674 h 1587399"/>
              <a:gd name="connsiteX33" fmla="*/ 3452774 w 4067251"/>
              <a:gd name="connsiteY33" fmla="*/ 109728 h 1587399"/>
              <a:gd name="connsiteX34" fmla="*/ 3584448 w 4067251"/>
              <a:gd name="connsiteY34" fmla="*/ 175565 h 1587399"/>
              <a:gd name="connsiteX35" fmla="*/ 3723436 w 4067251"/>
              <a:gd name="connsiteY35" fmla="*/ 182880 h 1587399"/>
              <a:gd name="connsiteX36" fmla="*/ 3899001 w 4067251"/>
              <a:gd name="connsiteY36" fmla="*/ 109728 h 1587399"/>
              <a:gd name="connsiteX37" fmla="*/ 4067251 w 4067251"/>
              <a:gd name="connsiteY3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165299 w 4067251"/>
              <a:gd name="connsiteY22" fmla="*/ 870509 h 1587399"/>
              <a:gd name="connsiteX23" fmla="*/ 2231136 w 4067251"/>
              <a:gd name="connsiteY23" fmla="*/ 811988 h 1587399"/>
              <a:gd name="connsiteX24" fmla="*/ 2340864 w 4067251"/>
              <a:gd name="connsiteY24" fmla="*/ 475488 h 1587399"/>
              <a:gd name="connsiteX25" fmla="*/ 2516428 w 4067251"/>
              <a:gd name="connsiteY25" fmla="*/ 277978 h 1587399"/>
              <a:gd name="connsiteX26" fmla="*/ 2655417 w 4067251"/>
              <a:gd name="connsiteY26" fmla="*/ 307239 h 1587399"/>
              <a:gd name="connsiteX27" fmla="*/ 2816352 w 4067251"/>
              <a:gd name="connsiteY27" fmla="*/ 380391 h 1587399"/>
              <a:gd name="connsiteX28" fmla="*/ 3057753 w 4067251"/>
              <a:gd name="connsiteY28" fmla="*/ 438912 h 1587399"/>
              <a:gd name="connsiteX29" fmla="*/ 3218688 w 4067251"/>
              <a:gd name="connsiteY29" fmla="*/ 277978 h 1587399"/>
              <a:gd name="connsiteX30" fmla="*/ 3240633 w 4067251"/>
              <a:gd name="connsiteY30" fmla="*/ 175565 h 1587399"/>
              <a:gd name="connsiteX31" fmla="*/ 3321100 w 4067251"/>
              <a:gd name="connsiteY31" fmla="*/ 131674 h 1587399"/>
              <a:gd name="connsiteX32" fmla="*/ 3452774 w 4067251"/>
              <a:gd name="connsiteY32" fmla="*/ 109728 h 1587399"/>
              <a:gd name="connsiteX33" fmla="*/ 3584448 w 4067251"/>
              <a:gd name="connsiteY33" fmla="*/ 175565 h 1587399"/>
              <a:gd name="connsiteX34" fmla="*/ 3723436 w 4067251"/>
              <a:gd name="connsiteY34" fmla="*/ 182880 h 1587399"/>
              <a:gd name="connsiteX35" fmla="*/ 3899001 w 4067251"/>
              <a:gd name="connsiteY35" fmla="*/ 109728 h 1587399"/>
              <a:gd name="connsiteX36" fmla="*/ 4067251 w 4067251"/>
              <a:gd name="connsiteY3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231136 w 4067251"/>
              <a:gd name="connsiteY22" fmla="*/ 811988 h 1587399"/>
              <a:gd name="connsiteX23" fmla="*/ 2340864 w 4067251"/>
              <a:gd name="connsiteY23" fmla="*/ 475488 h 1587399"/>
              <a:gd name="connsiteX24" fmla="*/ 2516428 w 4067251"/>
              <a:gd name="connsiteY24" fmla="*/ 277978 h 1587399"/>
              <a:gd name="connsiteX25" fmla="*/ 2655417 w 4067251"/>
              <a:gd name="connsiteY25" fmla="*/ 307239 h 1587399"/>
              <a:gd name="connsiteX26" fmla="*/ 2816352 w 4067251"/>
              <a:gd name="connsiteY26" fmla="*/ 380391 h 1587399"/>
              <a:gd name="connsiteX27" fmla="*/ 3057753 w 4067251"/>
              <a:gd name="connsiteY27" fmla="*/ 438912 h 1587399"/>
              <a:gd name="connsiteX28" fmla="*/ 3218688 w 4067251"/>
              <a:gd name="connsiteY28" fmla="*/ 277978 h 1587399"/>
              <a:gd name="connsiteX29" fmla="*/ 3240633 w 4067251"/>
              <a:gd name="connsiteY29" fmla="*/ 175565 h 1587399"/>
              <a:gd name="connsiteX30" fmla="*/ 3321100 w 4067251"/>
              <a:gd name="connsiteY30" fmla="*/ 131674 h 1587399"/>
              <a:gd name="connsiteX31" fmla="*/ 3452774 w 4067251"/>
              <a:gd name="connsiteY31" fmla="*/ 109728 h 1587399"/>
              <a:gd name="connsiteX32" fmla="*/ 3584448 w 4067251"/>
              <a:gd name="connsiteY32" fmla="*/ 175565 h 1587399"/>
              <a:gd name="connsiteX33" fmla="*/ 3723436 w 4067251"/>
              <a:gd name="connsiteY33" fmla="*/ 182880 h 1587399"/>
              <a:gd name="connsiteX34" fmla="*/ 3899001 w 4067251"/>
              <a:gd name="connsiteY34" fmla="*/ 109728 h 1587399"/>
              <a:gd name="connsiteX35" fmla="*/ 4067251 w 4067251"/>
              <a:gd name="connsiteY35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340864 w 4067251"/>
              <a:gd name="connsiteY22" fmla="*/ 475488 h 1587399"/>
              <a:gd name="connsiteX23" fmla="*/ 2516428 w 4067251"/>
              <a:gd name="connsiteY23" fmla="*/ 277978 h 1587399"/>
              <a:gd name="connsiteX24" fmla="*/ 2655417 w 4067251"/>
              <a:gd name="connsiteY24" fmla="*/ 307239 h 1587399"/>
              <a:gd name="connsiteX25" fmla="*/ 2816352 w 4067251"/>
              <a:gd name="connsiteY25" fmla="*/ 380391 h 1587399"/>
              <a:gd name="connsiteX26" fmla="*/ 3057753 w 4067251"/>
              <a:gd name="connsiteY26" fmla="*/ 438912 h 1587399"/>
              <a:gd name="connsiteX27" fmla="*/ 3218688 w 4067251"/>
              <a:gd name="connsiteY27" fmla="*/ 277978 h 1587399"/>
              <a:gd name="connsiteX28" fmla="*/ 3240633 w 4067251"/>
              <a:gd name="connsiteY28" fmla="*/ 175565 h 1587399"/>
              <a:gd name="connsiteX29" fmla="*/ 3321100 w 4067251"/>
              <a:gd name="connsiteY29" fmla="*/ 131674 h 1587399"/>
              <a:gd name="connsiteX30" fmla="*/ 3452774 w 4067251"/>
              <a:gd name="connsiteY30" fmla="*/ 109728 h 1587399"/>
              <a:gd name="connsiteX31" fmla="*/ 3584448 w 4067251"/>
              <a:gd name="connsiteY31" fmla="*/ 175565 h 1587399"/>
              <a:gd name="connsiteX32" fmla="*/ 3723436 w 4067251"/>
              <a:gd name="connsiteY32" fmla="*/ 182880 h 1587399"/>
              <a:gd name="connsiteX33" fmla="*/ 3899001 w 4067251"/>
              <a:gd name="connsiteY33" fmla="*/ 109728 h 1587399"/>
              <a:gd name="connsiteX34" fmla="*/ 4067251 w 4067251"/>
              <a:gd name="connsiteY34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516428 w 4067251"/>
              <a:gd name="connsiteY22" fmla="*/ 277978 h 1587399"/>
              <a:gd name="connsiteX23" fmla="*/ 2655417 w 4067251"/>
              <a:gd name="connsiteY23" fmla="*/ 307239 h 1587399"/>
              <a:gd name="connsiteX24" fmla="*/ 2816352 w 4067251"/>
              <a:gd name="connsiteY24" fmla="*/ 380391 h 1587399"/>
              <a:gd name="connsiteX25" fmla="*/ 3057753 w 4067251"/>
              <a:gd name="connsiteY25" fmla="*/ 438912 h 1587399"/>
              <a:gd name="connsiteX26" fmla="*/ 3218688 w 4067251"/>
              <a:gd name="connsiteY26" fmla="*/ 277978 h 1587399"/>
              <a:gd name="connsiteX27" fmla="*/ 3240633 w 4067251"/>
              <a:gd name="connsiteY27" fmla="*/ 175565 h 1587399"/>
              <a:gd name="connsiteX28" fmla="*/ 3321100 w 4067251"/>
              <a:gd name="connsiteY28" fmla="*/ 131674 h 1587399"/>
              <a:gd name="connsiteX29" fmla="*/ 3452774 w 4067251"/>
              <a:gd name="connsiteY29" fmla="*/ 109728 h 1587399"/>
              <a:gd name="connsiteX30" fmla="*/ 3584448 w 4067251"/>
              <a:gd name="connsiteY30" fmla="*/ 175565 h 1587399"/>
              <a:gd name="connsiteX31" fmla="*/ 3723436 w 4067251"/>
              <a:gd name="connsiteY31" fmla="*/ 182880 h 1587399"/>
              <a:gd name="connsiteX32" fmla="*/ 3899001 w 4067251"/>
              <a:gd name="connsiteY32" fmla="*/ 109728 h 1587399"/>
              <a:gd name="connsiteX33" fmla="*/ 4067251 w 4067251"/>
              <a:gd name="connsiteY33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655417 w 4067251"/>
              <a:gd name="connsiteY22" fmla="*/ 307239 h 1587399"/>
              <a:gd name="connsiteX23" fmla="*/ 2816352 w 4067251"/>
              <a:gd name="connsiteY23" fmla="*/ 380391 h 1587399"/>
              <a:gd name="connsiteX24" fmla="*/ 3057753 w 4067251"/>
              <a:gd name="connsiteY24" fmla="*/ 438912 h 1587399"/>
              <a:gd name="connsiteX25" fmla="*/ 3218688 w 4067251"/>
              <a:gd name="connsiteY25" fmla="*/ 277978 h 1587399"/>
              <a:gd name="connsiteX26" fmla="*/ 3240633 w 4067251"/>
              <a:gd name="connsiteY26" fmla="*/ 175565 h 1587399"/>
              <a:gd name="connsiteX27" fmla="*/ 3321100 w 4067251"/>
              <a:gd name="connsiteY27" fmla="*/ 131674 h 1587399"/>
              <a:gd name="connsiteX28" fmla="*/ 3452774 w 4067251"/>
              <a:gd name="connsiteY28" fmla="*/ 109728 h 1587399"/>
              <a:gd name="connsiteX29" fmla="*/ 3584448 w 4067251"/>
              <a:gd name="connsiteY29" fmla="*/ 175565 h 1587399"/>
              <a:gd name="connsiteX30" fmla="*/ 3723436 w 4067251"/>
              <a:gd name="connsiteY30" fmla="*/ 182880 h 1587399"/>
              <a:gd name="connsiteX31" fmla="*/ 3899001 w 4067251"/>
              <a:gd name="connsiteY31" fmla="*/ 109728 h 1587399"/>
              <a:gd name="connsiteX32" fmla="*/ 4067251 w 4067251"/>
              <a:gd name="connsiteY32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240633 w 4067251"/>
              <a:gd name="connsiteY25" fmla="*/ 175565 h 1587399"/>
              <a:gd name="connsiteX26" fmla="*/ 3321100 w 4067251"/>
              <a:gd name="connsiteY26" fmla="*/ 131674 h 1587399"/>
              <a:gd name="connsiteX27" fmla="*/ 3452774 w 4067251"/>
              <a:gd name="connsiteY27" fmla="*/ 109728 h 1587399"/>
              <a:gd name="connsiteX28" fmla="*/ 3584448 w 4067251"/>
              <a:gd name="connsiteY28" fmla="*/ 175565 h 1587399"/>
              <a:gd name="connsiteX29" fmla="*/ 3723436 w 4067251"/>
              <a:gd name="connsiteY29" fmla="*/ 182880 h 1587399"/>
              <a:gd name="connsiteX30" fmla="*/ 3899001 w 4067251"/>
              <a:gd name="connsiteY30" fmla="*/ 109728 h 1587399"/>
              <a:gd name="connsiteX31" fmla="*/ 4067251 w 4067251"/>
              <a:gd name="connsiteY3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321100 w 4067251"/>
              <a:gd name="connsiteY25" fmla="*/ 131674 h 1587399"/>
              <a:gd name="connsiteX26" fmla="*/ 3452774 w 4067251"/>
              <a:gd name="connsiteY26" fmla="*/ 109728 h 1587399"/>
              <a:gd name="connsiteX27" fmla="*/ 3584448 w 4067251"/>
              <a:gd name="connsiteY27" fmla="*/ 175565 h 1587399"/>
              <a:gd name="connsiteX28" fmla="*/ 3723436 w 4067251"/>
              <a:gd name="connsiteY28" fmla="*/ 182880 h 1587399"/>
              <a:gd name="connsiteX29" fmla="*/ 3899001 w 4067251"/>
              <a:gd name="connsiteY29" fmla="*/ 109728 h 1587399"/>
              <a:gd name="connsiteX30" fmla="*/ 4067251 w 4067251"/>
              <a:gd name="connsiteY3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452774 w 4067251"/>
              <a:gd name="connsiteY25" fmla="*/ 109728 h 1587399"/>
              <a:gd name="connsiteX26" fmla="*/ 3584448 w 4067251"/>
              <a:gd name="connsiteY26" fmla="*/ 175565 h 1587399"/>
              <a:gd name="connsiteX27" fmla="*/ 3723436 w 4067251"/>
              <a:gd name="connsiteY27" fmla="*/ 182880 h 1587399"/>
              <a:gd name="connsiteX28" fmla="*/ 3899001 w 4067251"/>
              <a:gd name="connsiteY28" fmla="*/ 109728 h 1587399"/>
              <a:gd name="connsiteX29" fmla="*/ 4067251 w 4067251"/>
              <a:gd name="connsiteY2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584448 w 4067251"/>
              <a:gd name="connsiteY25" fmla="*/ 175565 h 1587399"/>
              <a:gd name="connsiteX26" fmla="*/ 3723436 w 4067251"/>
              <a:gd name="connsiteY26" fmla="*/ 182880 h 1587399"/>
              <a:gd name="connsiteX27" fmla="*/ 3899001 w 4067251"/>
              <a:gd name="connsiteY27" fmla="*/ 109728 h 1587399"/>
              <a:gd name="connsiteX28" fmla="*/ 4067251 w 4067251"/>
              <a:gd name="connsiteY2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723436 w 4067251"/>
              <a:gd name="connsiteY25" fmla="*/ 182880 h 1587399"/>
              <a:gd name="connsiteX26" fmla="*/ 3899001 w 4067251"/>
              <a:gd name="connsiteY26" fmla="*/ 109728 h 1587399"/>
              <a:gd name="connsiteX27" fmla="*/ 4067251 w 4067251"/>
              <a:gd name="connsiteY2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899001 w 4067251"/>
              <a:gd name="connsiteY25" fmla="*/ 109728 h 1587399"/>
              <a:gd name="connsiteX26" fmla="*/ 4067251 w 4067251"/>
              <a:gd name="connsiteY2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4067251 w 4067251"/>
              <a:gd name="connsiteY25" fmla="*/ 0 h 1587399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057753 w 3218688"/>
              <a:gd name="connsiteY23" fmla="*/ 160934 h 1309421"/>
              <a:gd name="connsiteX24" fmla="*/ 3218688 w 3218688"/>
              <a:gd name="connsiteY24" fmla="*/ 0 h 1309421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218688 w 3218688"/>
              <a:gd name="connsiteY23" fmla="*/ 0 h 1309421"/>
              <a:gd name="connsiteX0" fmla="*/ 0 w 3218688"/>
              <a:gd name="connsiteY0" fmla="*/ 1073891 h 1315293"/>
              <a:gd name="connsiteX1" fmla="*/ 131673 w 3218688"/>
              <a:gd name="connsiteY1" fmla="*/ 1044630 h 1315293"/>
              <a:gd name="connsiteX2" fmla="*/ 248716 w 3218688"/>
              <a:gd name="connsiteY2" fmla="*/ 1008054 h 1315293"/>
              <a:gd name="connsiteX3" fmla="*/ 351129 w 3218688"/>
              <a:gd name="connsiteY3" fmla="*/ 978794 h 1315293"/>
              <a:gd name="connsiteX4" fmla="*/ 446227 w 3218688"/>
              <a:gd name="connsiteY4" fmla="*/ 1051946 h 1315293"/>
              <a:gd name="connsiteX5" fmla="*/ 526694 w 3218688"/>
              <a:gd name="connsiteY5" fmla="*/ 1176304 h 1315293"/>
              <a:gd name="connsiteX6" fmla="*/ 577900 w 3218688"/>
              <a:gd name="connsiteY6" fmla="*/ 1271402 h 1315293"/>
              <a:gd name="connsiteX7" fmla="*/ 629107 w 3218688"/>
              <a:gd name="connsiteY7" fmla="*/ 1300662 h 1315293"/>
              <a:gd name="connsiteX8" fmla="*/ 746150 w 3218688"/>
              <a:gd name="connsiteY8" fmla="*/ 1315293 h 1315293"/>
              <a:gd name="connsiteX9" fmla="*/ 855878 w 3218688"/>
              <a:gd name="connsiteY9" fmla="*/ 1315293 h 1315293"/>
              <a:gd name="connsiteX10" fmla="*/ 972921 w 3218688"/>
              <a:gd name="connsiteY10" fmla="*/ 1278717 h 1315293"/>
              <a:gd name="connsiteX11" fmla="*/ 1097280 w 3218688"/>
              <a:gd name="connsiteY11" fmla="*/ 1190934 h 1315293"/>
              <a:gd name="connsiteX12" fmla="*/ 1221638 w 3218688"/>
              <a:gd name="connsiteY12" fmla="*/ 1110467 h 1315293"/>
              <a:gd name="connsiteX13" fmla="*/ 1324051 w 3218688"/>
              <a:gd name="connsiteY13" fmla="*/ 1051946 h 1315293"/>
              <a:gd name="connsiteX14" fmla="*/ 1448409 w 3218688"/>
              <a:gd name="connsiteY14" fmla="*/ 1044630 h 1315293"/>
              <a:gd name="connsiteX15" fmla="*/ 1558137 w 3218688"/>
              <a:gd name="connsiteY15" fmla="*/ 1066576 h 1315293"/>
              <a:gd name="connsiteX16" fmla="*/ 1645920 w 3218688"/>
              <a:gd name="connsiteY16" fmla="*/ 1066576 h 1315293"/>
              <a:gd name="connsiteX17" fmla="*/ 1711756 w 3218688"/>
              <a:gd name="connsiteY17" fmla="*/ 1008054 h 1315293"/>
              <a:gd name="connsiteX18" fmla="*/ 1777593 w 3218688"/>
              <a:gd name="connsiteY18" fmla="*/ 869066 h 1315293"/>
              <a:gd name="connsiteX19" fmla="*/ 1799539 w 3218688"/>
              <a:gd name="connsiteY19" fmla="*/ 795914 h 1315293"/>
              <a:gd name="connsiteX20" fmla="*/ 1858060 w 3218688"/>
              <a:gd name="connsiteY20" fmla="*/ 715446 h 1315293"/>
              <a:gd name="connsiteX21" fmla="*/ 1938528 w 3218688"/>
              <a:gd name="connsiteY21" fmla="*/ 664240 h 1315293"/>
              <a:gd name="connsiteX22" fmla="*/ 2816352 w 3218688"/>
              <a:gd name="connsiteY22" fmla="*/ 108285 h 1315293"/>
              <a:gd name="connsiteX23" fmla="*/ 3171248 w 3218688"/>
              <a:gd name="connsiteY23" fmla="*/ 0 h 1315293"/>
              <a:gd name="connsiteX24" fmla="*/ 3218688 w 3218688"/>
              <a:gd name="connsiteY24" fmla="*/ 5872 h 1315293"/>
              <a:gd name="connsiteX0" fmla="*/ 0 w 3171248"/>
              <a:gd name="connsiteY0" fmla="*/ 1073891 h 1315293"/>
              <a:gd name="connsiteX1" fmla="*/ 131673 w 3171248"/>
              <a:gd name="connsiteY1" fmla="*/ 1044630 h 1315293"/>
              <a:gd name="connsiteX2" fmla="*/ 248716 w 3171248"/>
              <a:gd name="connsiteY2" fmla="*/ 1008054 h 1315293"/>
              <a:gd name="connsiteX3" fmla="*/ 351129 w 3171248"/>
              <a:gd name="connsiteY3" fmla="*/ 978794 h 1315293"/>
              <a:gd name="connsiteX4" fmla="*/ 446227 w 3171248"/>
              <a:gd name="connsiteY4" fmla="*/ 1051946 h 1315293"/>
              <a:gd name="connsiteX5" fmla="*/ 526694 w 3171248"/>
              <a:gd name="connsiteY5" fmla="*/ 1176304 h 1315293"/>
              <a:gd name="connsiteX6" fmla="*/ 577900 w 3171248"/>
              <a:gd name="connsiteY6" fmla="*/ 1271402 h 1315293"/>
              <a:gd name="connsiteX7" fmla="*/ 629107 w 3171248"/>
              <a:gd name="connsiteY7" fmla="*/ 1300662 h 1315293"/>
              <a:gd name="connsiteX8" fmla="*/ 746150 w 3171248"/>
              <a:gd name="connsiteY8" fmla="*/ 1315293 h 1315293"/>
              <a:gd name="connsiteX9" fmla="*/ 855878 w 3171248"/>
              <a:gd name="connsiteY9" fmla="*/ 1315293 h 1315293"/>
              <a:gd name="connsiteX10" fmla="*/ 972921 w 3171248"/>
              <a:gd name="connsiteY10" fmla="*/ 1278717 h 1315293"/>
              <a:gd name="connsiteX11" fmla="*/ 1097280 w 3171248"/>
              <a:gd name="connsiteY11" fmla="*/ 1190934 h 1315293"/>
              <a:gd name="connsiteX12" fmla="*/ 1221638 w 3171248"/>
              <a:gd name="connsiteY12" fmla="*/ 1110467 h 1315293"/>
              <a:gd name="connsiteX13" fmla="*/ 1324051 w 3171248"/>
              <a:gd name="connsiteY13" fmla="*/ 1051946 h 1315293"/>
              <a:gd name="connsiteX14" fmla="*/ 1448409 w 3171248"/>
              <a:gd name="connsiteY14" fmla="*/ 1044630 h 1315293"/>
              <a:gd name="connsiteX15" fmla="*/ 1558137 w 3171248"/>
              <a:gd name="connsiteY15" fmla="*/ 1066576 h 1315293"/>
              <a:gd name="connsiteX16" fmla="*/ 1645920 w 3171248"/>
              <a:gd name="connsiteY16" fmla="*/ 1066576 h 1315293"/>
              <a:gd name="connsiteX17" fmla="*/ 1711756 w 3171248"/>
              <a:gd name="connsiteY17" fmla="*/ 1008054 h 1315293"/>
              <a:gd name="connsiteX18" fmla="*/ 1777593 w 3171248"/>
              <a:gd name="connsiteY18" fmla="*/ 869066 h 1315293"/>
              <a:gd name="connsiteX19" fmla="*/ 1799539 w 3171248"/>
              <a:gd name="connsiteY19" fmla="*/ 795914 h 1315293"/>
              <a:gd name="connsiteX20" fmla="*/ 1858060 w 3171248"/>
              <a:gd name="connsiteY20" fmla="*/ 715446 h 1315293"/>
              <a:gd name="connsiteX21" fmla="*/ 1938528 w 3171248"/>
              <a:gd name="connsiteY21" fmla="*/ 664240 h 1315293"/>
              <a:gd name="connsiteX22" fmla="*/ 2816352 w 3171248"/>
              <a:gd name="connsiteY22" fmla="*/ 108285 h 1315293"/>
              <a:gd name="connsiteX23" fmla="*/ 3171248 w 3171248"/>
              <a:gd name="connsiteY23" fmla="*/ 0 h 1315293"/>
              <a:gd name="connsiteX0" fmla="*/ 0 w 2816352"/>
              <a:gd name="connsiteY0" fmla="*/ 965606 h 1207008"/>
              <a:gd name="connsiteX1" fmla="*/ 131673 w 2816352"/>
              <a:gd name="connsiteY1" fmla="*/ 936345 h 1207008"/>
              <a:gd name="connsiteX2" fmla="*/ 248716 w 2816352"/>
              <a:gd name="connsiteY2" fmla="*/ 899769 h 1207008"/>
              <a:gd name="connsiteX3" fmla="*/ 351129 w 2816352"/>
              <a:gd name="connsiteY3" fmla="*/ 870509 h 1207008"/>
              <a:gd name="connsiteX4" fmla="*/ 446227 w 2816352"/>
              <a:gd name="connsiteY4" fmla="*/ 943661 h 1207008"/>
              <a:gd name="connsiteX5" fmla="*/ 526694 w 2816352"/>
              <a:gd name="connsiteY5" fmla="*/ 1068019 h 1207008"/>
              <a:gd name="connsiteX6" fmla="*/ 577900 w 2816352"/>
              <a:gd name="connsiteY6" fmla="*/ 1163117 h 1207008"/>
              <a:gd name="connsiteX7" fmla="*/ 629107 w 2816352"/>
              <a:gd name="connsiteY7" fmla="*/ 1192377 h 1207008"/>
              <a:gd name="connsiteX8" fmla="*/ 746150 w 2816352"/>
              <a:gd name="connsiteY8" fmla="*/ 1207008 h 1207008"/>
              <a:gd name="connsiteX9" fmla="*/ 855878 w 2816352"/>
              <a:gd name="connsiteY9" fmla="*/ 1207008 h 1207008"/>
              <a:gd name="connsiteX10" fmla="*/ 972921 w 2816352"/>
              <a:gd name="connsiteY10" fmla="*/ 1170432 h 1207008"/>
              <a:gd name="connsiteX11" fmla="*/ 1097280 w 2816352"/>
              <a:gd name="connsiteY11" fmla="*/ 1082649 h 1207008"/>
              <a:gd name="connsiteX12" fmla="*/ 1221638 w 2816352"/>
              <a:gd name="connsiteY12" fmla="*/ 1002182 h 1207008"/>
              <a:gd name="connsiteX13" fmla="*/ 1324051 w 2816352"/>
              <a:gd name="connsiteY13" fmla="*/ 943661 h 1207008"/>
              <a:gd name="connsiteX14" fmla="*/ 1448409 w 2816352"/>
              <a:gd name="connsiteY14" fmla="*/ 936345 h 1207008"/>
              <a:gd name="connsiteX15" fmla="*/ 1558137 w 2816352"/>
              <a:gd name="connsiteY15" fmla="*/ 958291 h 1207008"/>
              <a:gd name="connsiteX16" fmla="*/ 1645920 w 2816352"/>
              <a:gd name="connsiteY16" fmla="*/ 958291 h 1207008"/>
              <a:gd name="connsiteX17" fmla="*/ 1711756 w 2816352"/>
              <a:gd name="connsiteY17" fmla="*/ 899769 h 1207008"/>
              <a:gd name="connsiteX18" fmla="*/ 1777593 w 2816352"/>
              <a:gd name="connsiteY18" fmla="*/ 760781 h 1207008"/>
              <a:gd name="connsiteX19" fmla="*/ 1799539 w 2816352"/>
              <a:gd name="connsiteY19" fmla="*/ 687629 h 1207008"/>
              <a:gd name="connsiteX20" fmla="*/ 1858060 w 2816352"/>
              <a:gd name="connsiteY20" fmla="*/ 607161 h 1207008"/>
              <a:gd name="connsiteX21" fmla="*/ 1938528 w 2816352"/>
              <a:gd name="connsiteY21" fmla="*/ 555955 h 1207008"/>
              <a:gd name="connsiteX22" fmla="*/ 2816352 w 2816352"/>
              <a:gd name="connsiteY22" fmla="*/ 0 h 1207008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221638 w 1938528"/>
              <a:gd name="connsiteY12" fmla="*/ 446227 h 651053"/>
              <a:gd name="connsiteX13" fmla="*/ 1324051 w 1938528"/>
              <a:gd name="connsiteY13" fmla="*/ 387706 h 651053"/>
              <a:gd name="connsiteX14" fmla="*/ 1448409 w 1938528"/>
              <a:gd name="connsiteY14" fmla="*/ 380390 h 651053"/>
              <a:gd name="connsiteX15" fmla="*/ 1558137 w 1938528"/>
              <a:gd name="connsiteY15" fmla="*/ 402336 h 651053"/>
              <a:gd name="connsiteX16" fmla="*/ 1645920 w 1938528"/>
              <a:gd name="connsiteY16" fmla="*/ 402336 h 651053"/>
              <a:gd name="connsiteX17" fmla="*/ 1711756 w 1938528"/>
              <a:gd name="connsiteY17" fmla="*/ 343814 h 651053"/>
              <a:gd name="connsiteX18" fmla="*/ 1777593 w 1938528"/>
              <a:gd name="connsiteY18" fmla="*/ 204826 h 651053"/>
              <a:gd name="connsiteX19" fmla="*/ 1799539 w 1938528"/>
              <a:gd name="connsiteY19" fmla="*/ 131674 h 651053"/>
              <a:gd name="connsiteX20" fmla="*/ 1858060 w 1938528"/>
              <a:gd name="connsiteY20" fmla="*/ 51206 h 651053"/>
              <a:gd name="connsiteX21" fmla="*/ 1938528 w 1938528"/>
              <a:gd name="connsiteY21" fmla="*/ 0 h 65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38528" h="651053">
                <a:moveTo>
                  <a:pt x="0" y="409651"/>
                </a:moveTo>
                <a:lnTo>
                  <a:pt x="131673" y="380390"/>
                </a:lnTo>
                <a:lnTo>
                  <a:pt x="248716" y="343814"/>
                </a:lnTo>
                <a:lnTo>
                  <a:pt x="351129" y="314554"/>
                </a:lnTo>
                <a:lnTo>
                  <a:pt x="446227" y="387706"/>
                </a:lnTo>
                <a:lnTo>
                  <a:pt x="526694" y="512064"/>
                </a:lnTo>
                <a:lnTo>
                  <a:pt x="577900" y="607162"/>
                </a:lnTo>
                <a:lnTo>
                  <a:pt x="629107" y="636422"/>
                </a:lnTo>
                <a:lnTo>
                  <a:pt x="746150" y="651053"/>
                </a:lnTo>
                <a:lnTo>
                  <a:pt x="855878" y="651053"/>
                </a:lnTo>
                <a:lnTo>
                  <a:pt x="972921" y="614477"/>
                </a:lnTo>
                <a:lnTo>
                  <a:pt x="1097280" y="526694"/>
                </a:lnTo>
                <a:lnTo>
                  <a:pt x="1221638" y="446227"/>
                </a:lnTo>
                <a:lnTo>
                  <a:pt x="1324051" y="387706"/>
                </a:lnTo>
                <a:lnTo>
                  <a:pt x="1448409" y="380390"/>
                </a:lnTo>
                <a:lnTo>
                  <a:pt x="1558137" y="402336"/>
                </a:lnTo>
                <a:lnTo>
                  <a:pt x="1645920" y="402336"/>
                </a:lnTo>
                <a:lnTo>
                  <a:pt x="1711756" y="343814"/>
                </a:lnTo>
                <a:lnTo>
                  <a:pt x="1777593" y="204826"/>
                </a:lnTo>
                <a:lnTo>
                  <a:pt x="1799539" y="131674"/>
                </a:lnTo>
                <a:lnTo>
                  <a:pt x="1858060" y="51206"/>
                </a:lnTo>
                <a:lnTo>
                  <a:pt x="1938528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4" name="Forme libre 143"/>
          <p:cNvSpPr/>
          <p:nvPr/>
        </p:nvSpPr>
        <p:spPr>
          <a:xfrm>
            <a:off x="5408326" y="3044783"/>
            <a:ext cx="1514246" cy="826618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642260"/>
              <a:gd name="connsiteY0" fmla="*/ 1692705 h 1692705"/>
              <a:gd name="connsiteX1" fmla="*/ 109728 w 2642260"/>
              <a:gd name="connsiteY1" fmla="*/ 1641499 h 1692705"/>
              <a:gd name="connsiteX2" fmla="*/ 226771 w 2642260"/>
              <a:gd name="connsiteY2" fmla="*/ 1626868 h 1692705"/>
              <a:gd name="connsiteX3" fmla="*/ 292608 w 2642260"/>
              <a:gd name="connsiteY3" fmla="*/ 1568347 h 1692705"/>
              <a:gd name="connsiteX4" fmla="*/ 365760 w 2642260"/>
              <a:gd name="connsiteY4" fmla="*/ 1429358 h 1692705"/>
              <a:gd name="connsiteX5" fmla="*/ 402336 w 2642260"/>
              <a:gd name="connsiteY5" fmla="*/ 1231847 h 1692705"/>
              <a:gd name="connsiteX6" fmla="*/ 460857 w 2642260"/>
              <a:gd name="connsiteY6" fmla="*/ 1100174 h 1692705"/>
              <a:gd name="connsiteX7" fmla="*/ 577900 w 2642260"/>
              <a:gd name="connsiteY7" fmla="*/ 1034337 h 1692705"/>
              <a:gd name="connsiteX8" fmla="*/ 716889 w 2642260"/>
              <a:gd name="connsiteY8" fmla="*/ 1063598 h 1692705"/>
              <a:gd name="connsiteX9" fmla="*/ 877824 w 2642260"/>
              <a:gd name="connsiteY9" fmla="*/ 1136750 h 1692705"/>
              <a:gd name="connsiteX10" fmla="*/ 1031443 w 2642260"/>
              <a:gd name="connsiteY10" fmla="*/ 1180641 h 1692705"/>
              <a:gd name="connsiteX11" fmla="*/ 1119225 w 2642260"/>
              <a:gd name="connsiteY11" fmla="*/ 1195271 h 1692705"/>
              <a:gd name="connsiteX12" fmla="*/ 1214323 w 2642260"/>
              <a:gd name="connsiteY12" fmla="*/ 1151380 h 1692705"/>
              <a:gd name="connsiteX13" fmla="*/ 1280160 w 2642260"/>
              <a:gd name="connsiteY13" fmla="*/ 1034337 h 1692705"/>
              <a:gd name="connsiteX14" fmla="*/ 1302105 w 2642260"/>
              <a:gd name="connsiteY14" fmla="*/ 931924 h 1692705"/>
              <a:gd name="connsiteX15" fmla="*/ 1382572 w 2642260"/>
              <a:gd name="connsiteY15" fmla="*/ 888033 h 1692705"/>
              <a:gd name="connsiteX16" fmla="*/ 1514246 w 2642260"/>
              <a:gd name="connsiteY16" fmla="*/ 866087 h 1692705"/>
              <a:gd name="connsiteX17" fmla="*/ 2642260 w 2642260"/>
              <a:gd name="connsiteY17" fmla="*/ 0 h 1692705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877824 w 1514246"/>
              <a:gd name="connsiteY9" fmla="*/ 270663 h 826618"/>
              <a:gd name="connsiteX10" fmla="*/ 1031443 w 1514246"/>
              <a:gd name="connsiteY10" fmla="*/ 314554 h 826618"/>
              <a:gd name="connsiteX11" fmla="*/ 1119225 w 1514246"/>
              <a:gd name="connsiteY11" fmla="*/ 329184 h 826618"/>
              <a:gd name="connsiteX12" fmla="*/ 1214323 w 1514246"/>
              <a:gd name="connsiteY12" fmla="*/ 285293 h 826618"/>
              <a:gd name="connsiteX13" fmla="*/ 1280160 w 1514246"/>
              <a:gd name="connsiteY13" fmla="*/ 168250 h 826618"/>
              <a:gd name="connsiteX14" fmla="*/ 1302105 w 1514246"/>
              <a:gd name="connsiteY14" fmla="*/ 65837 h 826618"/>
              <a:gd name="connsiteX15" fmla="*/ 1382572 w 1514246"/>
              <a:gd name="connsiteY15" fmla="*/ 21946 h 826618"/>
              <a:gd name="connsiteX16" fmla="*/ 1514246 w 1514246"/>
              <a:gd name="connsiteY16" fmla="*/ 0 h 82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4246" h="826618">
                <a:moveTo>
                  <a:pt x="0" y="826618"/>
                </a:moveTo>
                <a:lnTo>
                  <a:pt x="109728" y="775412"/>
                </a:lnTo>
                <a:lnTo>
                  <a:pt x="226771" y="760781"/>
                </a:lnTo>
                <a:lnTo>
                  <a:pt x="292608" y="702260"/>
                </a:lnTo>
                <a:lnTo>
                  <a:pt x="365760" y="563271"/>
                </a:lnTo>
                <a:lnTo>
                  <a:pt x="402336" y="365760"/>
                </a:lnTo>
                <a:lnTo>
                  <a:pt x="460857" y="234087"/>
                </a:lnTo>
                <a:lnTo>
                  <a:pt x="577900" y="168250"/>
                </a:lnTo>
                <a:lnTo>
                  <a:pt x="716889" y="197511"/>
                </a:lnTo>
                <a:lnTo>
                  <a:pt x="877824" y="270663"/>
                </a:lnTo>
                <a:lnTo>
                  <a:pt x="1031443" y="314554"/>
                </a:lnTo>
                <a:lnTo>
                  <a:pt x="1119225" y="329184"/>
                </a:lnTo>
                <a:lnTo>
                  <a:pt x="1214323" y="285293"/>
                </a:lnTo>
                <a:lnTo>
                  <a:pt x="1280160" y="168250"/>
                </a:lnTo>
                <a:lnTo>
                  <a:pt x="1302105" y="65837"/>
                </a:lnTo>
                <a:lnTo>
                  <a:pt x="1382572" y="21946"/>
                </a:lnTo>
                <a:lnTo>
                  <a:pt x="1514246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5" name="Forme libre 144"/>
          <p:cNvSpPr/>
          <p:nvPr/>
        </p:nvSpPr>
        <p:spPr>
          <a:xfrm>
            <a:off x="6945807" y="2581625"/>
            <a:ext cx="1243584" cy="534009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460857 h 534009"/>
              <a:gd name="connsiteX1" fmla="*/ 131674 w 1243584"/>
              <a:gd name="connsiteY1" fmla="*/ 526694 h 534009"/>
              <a:gd name="connsiteX2" fmla="*/ 270662 w 1243584"/>
              <a:gd name="connsiteY2" fmla="*/ 534009 h 534009"/>
              <a:gd name="connsiteX3" fmla="*/ 446227 w 1243584"/>
              <a:gd name="connsiteY3" fmla="*/ 460857 h 534009"/>
              <a:gd name="connsiteX4" fmla="*/ 614477 w 1243584"/>
              <a:gd name="connsiteY4" fmla="*/ 351129 h 534009"/>
              <a:gd name="connsiteX5" fmla="*/ 760781 w 1243584"/>
              <a:gd name="connsiteY5" fmla="*/ 299923 h 534009"/>
              <a:gd name="connsiteX6" fmla="*/ 943661 w 1243584"/>
              <a:gd name="connsiteY6" fmla="*/ 277977 h 534009"/>
              <a:gd name="connsiteX7" fmla="*/ 1163117 w 1243584"/>
              <a:gd name="connsiteY7" fmla="*/ 197510 h 534009"/>
              <a:gd name="connsiteX8" fmla="*/ 1228954 w 1243584"/>
              <a:gd name="connsiteY8" fmla="*/ 102413 h 534009"/>
              <a:gd name="connsiteX9" fmla="*/ 1243584 w 1243584"/>
              <a:gd name="connsiteY9" fmla="*/ 0 h 53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584" h="534009">
                <a:moveTo>
                  <a:pt x="0" y="460857"/>
                </a:moveTo>
                <a:lnTo>
                  <a:pt x="131674" y="526694"/>
                </a:lnTo>
                <a:lnTo>
                  <a:pt x="270662" y="534009"/>
                </a:lnTo>
                <a:lnTo>
                  <a:pt x="446227" y="460857"/>
                </a:lnTo>
                <a:lnTo>
                  <a:pt x="614477" y="351129"/>
                </a:lnTo>
                <a:lnTo>
                  <a:pt x="760781" y="299923"/>
                </a:lnTo>
                <a:lnTo>
                  <a:pt x="943661" y="277977"/>
                </a:lnTo>
                <a:lnTo>
                  <a:pt x="1163117" y="197510"/>
                </a:lnTo>
                <a:lnTo>
                  <a:pt x="1228954" y="102413"/>
                </a:lnTo>
                <a:lnTo>
                  <a:pt x="1243584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6" name="Forme libre 145"/>
          <p:cNvSpPr/>
          <p:nvPr/>
        </p:nvSpPr>
        <p:spPr>
          <a:xfrm>
            <a:off x="8066054" y="2157060"/>
            <a:ext cx="62034" cy="217885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6145 w 62034"/>
              <a:gd name="connsiteY0" fmla="*/ 197574 h 217885"/>
              <a:gd name="connsiteX1" fmla="*/ 0 w 62034"/>
              <a:gd name="connsiteY1" fmla="*/ 0 h 21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34" h="217885">
                <a:moveTo>
                  <a:pt x="56145" y="197574"/>
                </a:moveTo>
                <a:cubicBezTo>
                  <a:pt x="77047" y="270153"/>
                  <a:pt x="38523" y="135077"/>
                  <a:pt x="0" y="0"/>
                </a:cubicBez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7" name="Triangle isocèle 146"/>
          <p:cNvSpPr/>
          <p:nvPr/>
        </p:nvSpPr>
        <p:spPr>
          <a:xfrm>
            <a:off x="1619672" y="3412412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8" name="Triangle isocèle 147"/>
          <p:cNvSpPr/>
          <p:nvPr/>
        </p:nvSpPr>
        <p:spPr>
          <a:xfrm>
            <a:off x="2149859" y="3443534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9" name="Triangle isocèle 148"/>
          <p:cNvSpPr/>
          <p:nvPr/>
        </p:nvSpPr>
        <p:spPr>
          <a:xfrm>
            <a:off x="3203848" y="4069667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0" name="Triangle isocèle 149"/>
          <p:cNvSpPr/>
          <p:nvPr/>
        </p:nvSpPr>
        <p:spPr>
          <a:xfrm>
            <a:off x="2716151" y="405086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1" name="Triangle isocèle 150"/>
          <p:cNvSpPr/>
          <p:nvPr/>
        </p:nvSpPr>
        <p:spPr>
          <a:xfrm>
            <a:off x="1202402" y="3137708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2" name="Triangle isocèle 151"/>
          <p:cNvSpPr/>
          <p:nvPr/>
        </p:nvSpPr>
        <p:spPr>
          <a:xfrm>
            <a:off x="878552" y="3061508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3" name="Triangle isocèle 152"/>
          <p:cNvSpPr/>
          <p:nvPr/>
        </p:nvSpPr>
        <p:spPr>
          <a:xfrm>
            <a:off x="568284" y="294882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4" name="Ellipse 153"/>
          <p:cNvSpPr/>
          <p:nvPr/>
        </p:nvSpPr>
        <p:spPr>
          <a:xfrm>
            <a:off x="428589" y="2821597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5" name="Ellipse 154"/>
          <p:cNvSpPr/>
          <p:nvPr/>
        </p:nvSpPr>
        <p:spPr>
          <a:xfrm>
            <a:off x="1054268" y="304530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56" name="Connecteur droit 155"/>
          <p:cNvCxnSpPr/>
          <p:nvPr/>
        </p:nvCxnSpPr>
        <p:spPr>
          <a:xfrm flipH="1">
            <a:off x="3448679" y="4372799"/>
            <a:ext cx="15747" cy="121560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/>
          <p:nvPr/>
        </p:nvCxnSpPr>
        <p:spPr>
          <a:xfrm flipH="1">
            <a:off x="1393234" y="3437378"/>
            <a:ext cx="29920" cy="221087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 flipH="1">
            <a:off x="5224323" y="4071618"/>
            <a:ext cx="28944" cy="14785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 flipH="1">
            <a:off x="6939198" y="3124779"/>
            <a:ext cx="1460" cy="242751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>
            <a:stCxn id="145" idx="9"/>
          </p:cNvCxnSpPr>
          <p:nvPr/>
        </p:nvCxnSpPr>
        <p:spPr>
          <a:xfrm>
            <a:off x="8189394" y="2581619"/>
            <a:ext cx="487065" cy="178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>
            <a:stCxn id="175" idx="6"/>
          </p:cNvCxnSpPr>
          <p:nvPr/>
        </p:nvCxnSpPr>
        <p:spPr>
          <a:xfrm>
            <a:off x="8198526" y="2401284"/>
            <a:ext cx="477933" cy="408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Forme libre 161"/>
          <p:cNvSpPr/>
          <p:nvPr/>
        </p:nvSpPr>
        <p:spPr>
          <a:xfrm>
            <a:off x="8136896" y="2374939"/>
            <a:ext cx="59425" cy="207656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9425 w 59425"/>
              <a:gd name="connsiteY0" fmla="*/ 207656 h 207656"/>
              <a:gd name="connsiteX1" fmla="*/ 0 w 59425"/>
              <a:gd name="connsiteY1" fmla="*/ 0 h 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25" h="207656">
                <a:moveTo>
                  <a:pt x="59425" y="207656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3" name="Ellipse 162"/>
          <p:cNvSpPr/>
          <p:nvPr/>
        </p:nvSpPr>
        <p:spPr>
          <a:xfrm>
            <a:off x="1994069" y="3413603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4" name="Ellipse 163"/>
          <p:cNvSpPr/>
          <p:nvPr/>
        </p:nvSpPr>
        <p:spPr>
          <a:xfrm>
            <a:off x="2997368" y="4035898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5" name="Ellipse 164"/>
          <p:cNvSpPr/>
          <p:nvPr/>
        </p:nvSpPr>
        <p:spPr>
          <a:xfrm>
            <a:off x="2546521" y="388350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6" name="Ellipse 165"/>
          <p:cNvSpPr/>
          <p:nvPr/>
        </p:nvSpPr>
        <p:spPr>
          <a:xfrm>
            <a:off x="2336969" y="3693003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7" name="Ellipse 166"/>
          <p:cNvSpPr/>
          <p:nvPr/>
        </p:nvSpPr>
        <p:spPr>
          <a:xfrm>
            <a:off x="3391071" y="420735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8" name="Ellipse 167"/>
          <p:cNvSpPr/>
          <p:nvPr/>
        </p:nvSpPr>
        <p:spPr>
          <a:xfrm>
            <a:off x="1352718" y="328660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9" name="Ellipse 168"/>
          <p:cNvSpPr/>
          <p:nvPr/>
        </p:nvSpPr>
        <p:spPr>
          <a:xfrm>
            <a:off x="3816064" y="414423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0" name="Ellipse 169"/>
          <p:cNvSpPr/>
          <p:nvPr/>
        </p:nvSpPr>
        <p:spPr>
          <a:xfrm>
            <a:off x="4822573" y="4178519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1" name="Ellipse 170"/>
          <p:cNvSpPr/>
          <p:nvPr/>
        </p:nvSpPr>
        <p:spPr>
          <a:xfrm>
            <a:off x="4283822" y="4433381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2" name="Ellipse 171"/>
          <p:cNvSpPr/>
          <p:nvPr/>
        </p:nvSpPr>
        <p:spPr>
          <a:xfrm>
            <a:off x="5182832" y="3964591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3" name="Ellipse 172"/>
          <p:cNvSpPr/>
          <p:nvPr/>
        </p:nvSpPr>
        <p:spPr>
          <a:xfrm>
            <a:off x="5687081" y="3581642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4" name="Ellipse 173"/>
          <p:cNvSpPr/>
          <p:nvPr/>
        </p:nvSpPr>
        <p:spPr>
          <a:xfrm>
            <a:off x="6325831" y="3253045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5" name="Ellipse 174"/>
          <p:cNvSpPr/>
          <p:nvPr/>
        </p:nvSpPr>
        <p:spPr>
          <a:xfrm>
            <a:off x="8057655" y="2329982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76" name="Connecteur droit 175"/>
          <p:cNvCxnSpPr/>
          <p:nvPr/>
        </p:nvCxnSpPr>
        <p:spPr>
          <a:xfrm flipH="1">
            <a:off x="288884" y="2851488"/>
            <a:ext cx="31902" cy="277321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8086416" y="2138134"/>
            <a:ext cx="590040" cy="9129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Espace réservé du numéro de diapositive 3"/>
          <p:cNvSpPr txBox="1">
            <a:spLocks/>
          </p:cNvSpPr>
          <p:nvPr/>
        </p:nvSpPr>
        <p:spPr>
          <a:xfrm>
            <a:off x="8340010" y="6124432"/>
            <a:ext cx="457353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fr-FR"/>
            </a:defPPr>
            <a:lvl1pPr marL="0" algn="r" defTabSz="457200" rtl="0" eaLnBrk="1" latinLnBrk="0" hangingPunct="1">
              <a:defRPr sz="1000" kern="1200" baseline="0">
                <a:solidFill>
                  <a:schemeClr val="accent1"/>
                </a:solidFill>
                <a:latin typeface="Verdan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796618-077C-0C45-9210-3B86CCE38179}" type="slidenum">
              <a:rPr lang="fr-FR" smtClean="0">
                <a:solidFill>
                  <a:srgbClr val="41464B"/>
                </a:solidFill>
              </a:rPr>
              <a:pPr/>
              <a:t>10</a:t>
            </a:fld>
            <a:endParaRPr lang="fr-FR" dirty="0">
              <a:solidFill>
                <a:srgbClr val="41464B"/>
              </a:solidFill>
            </a:endParaRPr>
          </a:p>
        </p:txBody>
      </p:sp>
      <p:sp>
        <p:nvSpPr>
          <p:cNvPr id="181" name="Forme libre 180"/>
          <p:cNvSpPr/>
          <p:nvPr/>
        </p:nvSpPr>
        <p:spPr>
          <a:xfrm>
            <a:off x="3518835" y="4546060"/>
            <a:ext cx="1705488" cy="344792"/>
          </a:xfrm>
          <a:custGeom>
            <a:avLst/>
            <a:gdLst>
              <a:gd name="connsiteX0" fmla="*/ 0 w 4114800"/>
              <a:gd name="connsiteY0" fmla="*/ 962882 h 1035929"/>
              <a:gd name="connsiteX1" fmla="*/ 1524000 w 4114800"/>
              <a:gd name="connsiteY1" fmla="*/ 1000982 h 1035929"/>
              <a:gd name="connsiteX2" fmla="*/ 3314700 w 4114800"/>
              <a:gd name="connsiteY2" fmla="*/ 524732 h 1035929"/>
              <a:gd name="connsiteX3" fmla="*/ 4114800 w 4114800"/>
              <a:gd name="connsiteY3" fmla="*/ 10382 h 1035929"/>
              <a:gd name="connsiteX0" fmla="*/ 0 w 3962400"/>
              <a:gd name="connsiteY0" fmla="*/ 1301977 h 1375024"/>
              <a:gd name="connsiteX1" fmla="*/ 1524000 w 3962400"/>
              <a:gd name="connsiteY1" fmla="*/ 1340077 h 1375024"/>
              <a:gd name="connsiteX2" fmla="*/ 3314700 w 3962400"/>
              <a:gd name="connsiteY2" fmla="*/ 863827 h 1375024"/>
              <a:gd name="connsiteX3" fmla="*/ 3962400 w 3962400"/>
              <a:gd name="connsiteY3" fmla="*/ 6577 h 1375024"/>
              <a:gd name="connsiteX0" fmla="*/ 0 w 3962400"/>
              <a:gd name="connsiteY0" fmla="*/ 1302687 h 1381375"/>
              <a:gd name="connsiteX1" fmla="*/ 1524000 w 3962400"/>
              <a:gd name="connsiteY1" fmla="*/ 1340787 h 1381375"/>
              <a:gd name="connsiteX2" fmla="*/ 3105150 w 3962400"/>
              <a:gd name="connsiteY2" fmla="*/ 788337 h 1381375"/>
              <a:gd name="connsiteX3" fmla="*/ 3962400 w 3962400"/>
              <a:gd name="connsiteY3" fmla="*/ 7287 h 1381375"/>
              <a:gd name="connsiteX0" fmla="*/ 0 w 3962400"/>
              <a:gd name="connsiteY0" fmla="*/ 1302593 h 1346092"/>
              <a:gd name="connsiteX1" fmla="*/ 1581150 w 3962400"/>
              <a:gd name="connsiteY1" fmla="*/ 1283543 h 1346092"/>
              <a:gd name="connsiteX2" fmla="*/ 3105150 w 3962400"/>
              <a:gd name="connsiteY2" fmla="*/ 788243 h 1346092"/>
              <a:gd name="connsiteX3" fmla="*/ 3962400 w 3962400"/>
              <a:gd name="connsiteY3" fmla="*/ 7193 h 1346092"/>
              <a:gd name="connsiteX0" fmla="*/ 0 w 3962400"/>
              <a:gd name="connsiteY0" fmla="*/ 1302593 h 1333610"/>
              <a:gd name="connsiteX1" fmla="*/ 1581150 w 3962400"/>
              <a:gd name="connsiteY1" fmla="*/ 1283543 h 1333610"/>
              <a:gd name="connsiteX2" fmla="*/ 3105150 w 3962400"/>
              <a:gd name="connsiteY2" fmla="*/ 788243 h 1333610"/>
              <a:gd name="connsiteX3" fmla="*/ 3962400 w 3962400"/>
              <a:gd name="connsiteY3" fmla="*/ 7193 h 1333610"/>
              <a:gd name="connsiteX0" fmla="*/ 0 w 3962400"/>
              <a:gd name="connsiteY0" fmla="*/ 1302997 h 1348837"/>
              <a:gd name="connsiteX1" fmla="*/ 1581150 w 3962400"/>
              <a:gd name="connsiteY1" fmla="*/ 1283947 h 1348837"/>
              <a:gd name="connsiteX2" fmla="*/ 3028950 w 3962400"/>
              <a:gd name="connsiteY2" fmla="*/ 750547 h 1348837"/>
              <a:gd name="connsiteX3" fmla="*/ 3962400 w 3962400"/>
              <a:gd name="connsiteY3" fmla="*/ 7597 h 1348837"/>
              <a:gd name="connsiteX0" fmla="*/ 0 w 3911600"/>
              <a:gd name="connsiteY0" fmla="*/ 1302997 h 1348837"/>
              <a:gd name="connsiteX1" fmla="*/ 1530350 w 3911600"/>
              <a:gd name="connsiteY1" fmla="*/ 1283947 h 1348837"/>
              <a:gd name="connsiteX2" fmla="*/ 2978150 w 3911600"/>
              <a:gd name="connsiteY2" fmla="*/ 750547 h 1348837"/>
              <a:gd name="connsiteX3" fmla="*/ 3911600 w 3911600"/>
              <a:gd name="connsiteY3" fmla="*/ 7597 h 1348837"/>
              <a:gd name="connsiteX0" fmla="*/ 0 w 3860800"/>
              <a:gd name="connsiteY0" fmla="*/ 1328397 h 1364571"/>
              <a:gd name="connsiteX1" fmla="*/ 1479550 w 3860800"/>
              <a:gd name="connsiteY1" fmla="*/ 1283947 h 1364571"/>
              <a:gd name="connsiteX2" fmla="*/ 2927350 w 3860800"/>
              <a:gd name="connsiteY2" fmla="*/ 750547 h 1364571"/>
              <a:gd name="connsiteX3" fmla="*/ 3860800 w 3860800"/>
              <a:gd name="connsiteY3" fmla="*/ 7597 h 1364571"/>
              <a:gd name="connsiteX0" fmla="*/ 0 w 3813175"/>
              <a:gd name="connsiteY0" fmla="*/ 1281346 h 1317520"/>
              <a:gd name="connsiteX1" fmla="*/ 1479550 w 3813175"/>
              <a:gd name="connsiteY1" fmla="*/ 1236896 h 1317520"/>
              <a:gd name="connsiteX2" fmla="*/ 2927350 w 3813175"/>
              <a:gd name="connsiteY2" fmla="*/ 703496 h 1317520"/>
              <a:gd name="connsiteX3" fmla="*/ 3813175 w 3813175"/>
              <a:gd name="connsiteY3" fmla="*/ 8171 h 1317520"/>
              <a:gd name="connsiteX0" fmla="*/ 0 w 3813175"/>
              <a:gd name="connsiteY0" fmla="*/ 1273175 h 1309349"/>
              <a:gd name="connsiteX1" fmla="*/ 1479550 w 3813175"/>
              <a:gd name="connsiteY1" fmla="*/ 1228725 h 1309349"/>
              <a:gd name="connsiteX2" fmla="*/ 2927350 w 3813175"/>
              <a:gd name="connsiteY2" fmla="*/ 695325 h 1309349"/>
              <a:gd name="connsiteX3" fmla="*/ 3813175 w 3813175"/>
              <a:gd name="connsiteY3" fmla="*/ 0 h 1309349"/>
              <a:gd name="connsiteX0" fmla="*/ 0 w 3813175"/>
              <a:gd name="connsiteY0" fmla="*/ 1273175 h 1283842"/>
              <a:gd name="connsiteX1" fmla="*/ 1322778 w 3813175"/>
              <a:gd name="connsiteY1" fmla="*/ 1057518 h 1283842"/>
              <a:gd name="connsiteX2" fmla="*/ 2927350 w 3813175"/>
              <a:gd name="connsiteY2" fmla="*/ 695325 h 1283842"/>
              <a:gd name="connsiteX3" fmla="*/ 3813175 w 3813175"/>
              <a:gd name="connsiteY3" fmla="*/ 0 h 1283842"/>
              <a:gd name="connsiteX0" fmla="*/ 0 w 3813175"/>
              <a:gd name="connsiteY0" fmla="*/ 1273175 h 1285301"/>
              <a:gd name="connsiteX1" fmla="*/ 1322778 w 3813175"/>
              <a:gd name="connsiteY1" fmla="*/ 1057518 h 1285301"/>
              <a:gd name="connsiteX2" fmla="*/ 2770577 w 3813175"/>
              <a:gd name="connsiteY2" fmla="*/ 524118 h 1285301"/>
              <a:gd name="connsiteX3" fmla="*/ 3813175 w 3813175"/>
              <a:gd name="connsiteY3" fmla="*/ 0 h 1285301"/>
              <a:gd name="connsiteX0" fmla="*/ 0 w 3551887"/>
              <a:gd name="connsiteY0" fmla="*/ 1273176 h 1285302"/>
              <a:gd name="connsiteX1" fmla="*/ 1061490 w 3551887"/>
              <a:gd name="connsiteY1" fmla="*/ 1057518 h 1285302"/>
              <a:gd name="connsiteX2" fmla="*/ 2509289 w 3551887"/>
              <a:gd name="connsiteY2" fmla="*/ 524118 h 1285302"/>
              <a:gd name="connsiteX3" fmla="*/ 3551887 w 3551887"/>
              <a:gd name="connsiteY3" fmla="*/ 0 h 1285302"/>
              <a:gd name="connsiteX0" fmla="*/ 0 w 3551887"/>
              <a:gd name="connsiteY0" fmla="*/ 1273176 h 1273177"/>
              <a:gd name="connsiteX1" fmla="*/ 1061490 w 3551887"/>
              <a:gd name="connsiteY1" fmla="*/ 1057518 h 1273177"/>
              <a:gd name="connsiteX2" fmla="*/ 2509289 w 3551887"/>
              <a:gd name="connsiteY2" fmla="*/ 524118 h 1273177"/>
              <a:gd name="connsiteX3" fmla="*/ 3551887 w 3551887"/>
              <a:gd name="connsiteY3" fmla="*/ 0 h 1273177"/>
              <a:gd name="connsiteX0" fmla="*/ 0 w 3551887"/>
              <a:gd name="connsiteY0" fmla="*/ 1273176 h 1273176"/>
              <a:gd name="connsiteX1" fmla="*/ 1375036 w 3551887"/>
              <a:gd name="connsiteY1" fmla="*/ 971914 h 1273176"/>
              <a:gd name="connsiteX2" fmla="*/ 2509289 w 3551887"/>
              <a:gd name="connsiteY2" fmla="*/ 524118 h 1273176"/>
              <a:gd name="connsiteX3" fmla="*/ 3551887 w 3551887"/>
              <a:gd name="connsiteY3" fmla="*/ 0 h 1273176"/>
              <a:gd name="connsiteX0" fmla="*/ 0 w 3447372"/>
              <a:gd name="connsiteY0" fmla="*/ 1236551 h 1236551"/>
              <a:gd name="connsiteX1" fmla="*/ 1270521 w 3447372"/>
              <a:gd name="connsiteY1" fmla="*/ 971914 h 1236551"/>
              <a:gd name="connsiteX2" fmla="*/ 2404774 w 3447372"/>
              <a:gd name="connsiteY2" fmla="*/ 524118 h 1236551"/>
              <a:gd name="connsiteX3" fmla="*/ 3447372 w 3447372"/>
              <a:gd name="connsiteY3" fmla="*/ 0 h 12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372" h="1236551">
                <a:moveTo>
                  <a:pt x="0" y="1236551"/>
                </a:moveTo>
                <a:cubicBezTo>
                  <a:pt x="538034" y="1177974"/>
                  <a:pt x="869725" y="1090653"/>
                  <a:pt x="1270521" y="971914"/>
                </a:cubicBezTo>
                <a:cubicBezTo>
                  <a:pt x="1671317" y="853175"/>
                  <a:pt x="2007899" y="736843"/>
                  <a:pt x="2404774" y="524118"/>
                </a:cubicBezTo>
                <a:cubicBezTo>
                  <a:pt x="2801649" y="311393"/>
                  <a:pt x="3294972" y="60325"/>
                  <a:pt x="3447372" y="0"/>
                </a:cubicBezTo>
              </a:path>
            </a:pathLst>
          </a:custGeom>
          <a:ln w="44450">
            <a:solidFill>
              <a:srgbClr val="02A3DC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3504555" y="4877798"/>
            <a:ext cx="1649418" cy="769441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sz="1100" dirty="0">
                <a:solidFill>
                  <a:srgbClr val="4FD1FF"/>
                </a:solidFill>
              </a:rPr>
              <a:t>Lot </a:t>
            </a:r>
            <a:r>
              <a:rPr lang="fr-FR" sz="1100" dirty="0" smtClean="0">
                <a:solidFill>
                  <a:srgbClr val="4FD1FF"/>
                </a:solidFill>
              </a:rPr>
              <a:t>T2A </a:t>
            </a: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(notifié le 31/01/17)</a:t>
            </a:r>
          </a:p>
          <a:p>
            <a:pPr defTabSz="457200"/>
            <a:endParaRPr lang="fr-FR" sz="1100" dirty="0" smtClean="0">
              <a:solidFill>
                <a:srgbClr val="4FD1FF"/>
              </a:solidFill>
            </a:endParaRP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  <a:effectLst/>
              </a:rPr>
              <a:t>Bouygues TP</a:t>
            </a:r>
            <a:endParaRPr lang="fr-FR" sz="1100" dirty="0">
              <a:solidFill>
                <a:srgbClr val="4FD1FF"/>
              </a:solidFill>
              <a:effectLst/>
            </a:endParaRPr>
          </a:p>
        </p:txBody>
      </p:sp>
      <p:sp>
        <p:nvSpPr>
          <p:cNvPr id="183" name="Triangle isocèle 182"/>
          <p:cNvSpPr/>
          <p:nvPr/>
        </p:nvSpPr>
        <p:spPr>
          <a:xfrm>
            <a:off x="1851436" y="3372876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4" name="Triangle isocèle 183"/>
          <p:cNvSpPr/>
          <p:nvPr/>
        </p:nvSpPr>
        <p:spPr>
          <a:xfrm>
            <a:off x="288884" y="275832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5" name="Triangle isocèle 184"/>
          <p:cNvSpPr/>
          <p:nvPr/>
        </p:nvSpPr>
        <p:spPr>
          <a:xfrm>
            <a:off x="2418093" y="3796267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6" name="Triangle isocèle 185"/>
          <p:cNvSpPr/>
          <p:nvPr/>
        </p:nvSpPr>
        <p:spPr>
          <a:xfrm>
            <a:off x="8128087" y="2454918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7" name="Ellipse 186"/>
          <p:cNvSpPr/>
          <p:nvPr/>
        </p:nvSpPr>
        <p:spPr>
          <a:xfrm>
            <a:off x="140432" y="6254664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130582" y="6654495"/>
            <a:ext cx="158560" cy="457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2" name="Triangle isocèle 191"/>
          <p:cNvSpPr/>
          <p:nvPr/>
        </p:nvSpPr>
        <p:spPr>
          <a:xfrm>
            <a:off x="2285302" y="3591450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3" name="Triangle isocèle 192"/>
          <p:cNvSpPr/>
          <p:nvPr/>
        </p:nvSpPr>
        <p:spPr>
          <a:xfrm>
            <a:off x="2868551" y="4107211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4" name="Triangle isocèle 193"/>
          <p:cNvSpPr/>
          <p:nvPr/>
        </p:nvSpPr>
        <p:spPr>
          <a:xfrm>
            <a:off x="8049037" y="2162937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27" name="ZoneTexte 226"/>
          <p:cNvSpPr txBox="1"/>
          <p:nvPr/>
        </p:nvSpPr>
        <p:spPr>
          <a:xfrm>
            <a:off x="6528857" y="4937735"/>
            <a:ext cx="2562473" cy="1107996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 defTabSz="457200">
              <a:defRPr sz="12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sz="1100" dirty="0">
                <a:solidFill>
                  <a:srgbClr val="4FD1FF"/>
                </a:solidFill>
              </a:rPr>
              <a:t>Lot </a:t>
            </a:r>
            <a:r>
              <a:rPr lang="fr-FR" sz="1100" dirty="0" smtClean="0">
                <a:solidFill>
                  <a:srgbClr val="4FD1FF"/>
                </a:solidFill>
              </a:rPr>
              <a:t>T2C </a:t>
            </a:r>
          </a:p>
          <a:p>
            <a:r>
              <a:rPr lang="fr-FR" sz="1100" dirty="0" smtClean="0">
                <a:solidFill>
                  <a:srgbClr val="4FD1FF"/>
                </a:solidFill>
              </a:rPr>
              <a:t>(notifié le 30/09/16)</a:t>
            </a:r>
          </a:p>
          <a:p>
            <a:endParaRPr lang="fr-FR" sz="1100" dirty="0">
              <a:solidFill>
                <a:srgbClr val="4FD1FF"/>
              </a:solidFill>
            </a:endParaRPr>
          </a:p>
          <a:p>
            <a:r>
              <a:rPr lang="fr-FR" sz="1100" dirty="0" err="1" smtClean="0">
                <a:solidFill>
                  <a:srgbClr val="4FD1FF"/>
                </a:solidFill>
                <a:effectLst/>
              </a:rPr>
              <a:t>Demathieu</a:t>
            </a:r>
            <a:r>
              <a:rPr lang="fr-FR" sz="1100" dirty="0" smtClean="0">
                <a:solidFill>
                  <a:srgbClr val="4FD1FF"/>
                </a:solidFill>
                <a:effectLst/>
              </a:rPr>
              <a:t> Bard </a:t>
            </a:r>
          </a:p>
          <a:p>
            <a:r>
              <a:rPr lang="fr-FR" sz="1100" dirty="0" smtClean="0">
                <a:solidFill>
                  <a:srgbClr val="4FD1FF"/>
                </a:solidFill>
                <a:effectLst/>
              </a:rPr>
              <a:t>(groupement Alliance)</a:t>
            </a:r>
          </a:p>
          <a:p>
            <a:endParaRPr lang="fr-FR" sz="1100" dirty="0">
              <a:solidFill>
                <a:srgbClr val="4FD1FF"/>
              </a:solidFill>
            </a:endParaRPr>
          </a:p>
        </p:txBody>
      </p:sp>
      <p:sp>
        <p:nvSpPr>
          <p:cNvPr id="228" name="Forme libre 227"/>
          <p:cNvSpPr/>
          <p:nvPr/>
        </p:nvSpPr>
        <p:spPr>
          <a:xfrm>
            <a:off x="6971018" y="2630840"/>
            <a:ext cx="1275307" cy="1022115"/>
          </a:xfrm>
          <a:custGeom>
            <a:avLst/>
            <a:gdLst>
              <a:gd name="connsiteX0" fmla="*/ 0 w 2703146"/>
              <a:gd name="connsiteY0" fmla="*/ 1930876 h 1930876"/>
              <a:gd name="connsiteX1" fmla="*/ 769257 w 2703146"/>
              <a:gd name="connsiteY1" fmla="*/ 1814762 h 1930876"/>
              <a:gd name="connsiteX2" fmla="*/ 1828800 w 2703146"/>
              <a:gd name="connsiteY2" fmla="*/ 1248704 h 1930876"/>
              <a:gd name="connsiteX3" fmla="*/ 2627085 w 2703146"/>
              <a:gd name="connsiteY3" fmla="*/ 189162 h 1930876"/>
              <a:gd name="connsiteX4" fmla="*/ 2670628 w 2703146"/>
              <a:gd name="connsiteY4" fmla="*/ 476 h 1930876"/>
              <a:gd name="connsiteX0" fmla="*/ 0 w 2725401"/>
              <a:gd name="connsiteY0" fmla="*/ 1911058 h 1911058"/>
              <a:gd name="connsiteX1" fmla="*/ 769257 w 2725401"/>
              <a:gd name="connsiteY1" fmla="*/ 1794944 h 1911058"/>
              <a:gd name="connsiteX2" fmla="*/ 1828800 w 2725401"/>
              <a:gd name="connsiteY2" fmla="*/ 1228886 h 1911058"/>
              <a:gd name="connsiteX3" fmla="*/ 2627085 w 2725401"/>
              <a:gd name="connsiteY3" fmla="*/ 169344 h 1911058"/>
              <a:gd name="connsiteX4" fmla="*/ 2716348 w 2725401"/>
              <a:gd name="connsiteY4" fmla="*/ 3518 h 1911058"/>
              <a:gd name="connsiteX0" fmla="*/ 0 w 2725401"/>
              <a:gd name="connsiteY0" fmla="*/ 1889361 h 1889361"/>
              <a:gd name="connsiteX1" fmla="*/ 769257 w 2725401"/>
              <a:gd name="connsiteY1" fmla="*/ 1773247 h 1889361"/>
              <a:gd name="connsiteX2" fmla="*/ 1828800 w 2725401"/>
              <a:gd name="connsiteY2" fmla="*/ 1207189 h 1889361"/>
              <a:gd name="connsiteX3" fmla="*/ 2627085 w 2725401"/>
              <a:gd name="connsiteY3" fmla="*/ 147647 h 1889361"/>
              <a:gd name="connsiteX4" fmla="*/ 2716348 w 2725401"/>
              <a:gd name="connsiteY4" fmla="*/ 12301 h 1889361"/>
              <a:gd name="connsiteX0" fmla="*/ 0 w 2716349"/>
              <a:gd name="connsiteY0" fmla="*/ 1896164 h 1896164"/>
              <a:gd name="connsiteX1" fmla="*/ 769257 w 2716349"/>
              <a:gd name="connsiteY1" fmla="*/ 1780050 h 1896164"/>
              <a:gd name="connsiteX2" fmla="*/ 1828800 w 2716349"/>
              <a:gd name="connsiteY2" fmla="*/ 1213992 h 1896164"/>
              <a:gd name="connsiteX3" fmla="*/ 2500965 w 2716349"/>
              <a:gd name="connsiteY3" fmla="*/ 137731 h 1896164"/>
              <a:gd name="connsiteX4" fmla="*/ 2716348 w 2716349"/>
              <a:gd name="connsiteY4" fmla="*/ 19104 h 1896164"/>
              <a:gd name="connsiteX0" fmla="*/ 0 w 2563108"/>
              <a:gd name="connsiteY0" fmla="*/ 1906077 h 1906077"/>
              <a:gd name="connsiteX1" fmla="*/ 769257 w 2563108"/>
              <a:gd name="connsiteY1" fmla="*/ 1789963 h 1906077"/>
              <a:gd name="connsiteX2" fmla="*/ 1828800 w 2563108"/>
              <a:gd name="connsiteY2" fmla="*/ 1223905 h 1906077"/>
              <a:gd name="connsiteX3" fmla="*/ 2500965 w 2563108"/>
              <a:gd name="connsiteY3" fmla="*/ 147644 h 1906077"/>
              <a:gd name="connsiteX4" fmla="*/ 2500141 w 2563108"/>
              <a:gd name="connsiteY4" fmla="*/ 12300 h 190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108" h="1906077">
                <a:moveTo>
                  <a:pt x="0" y="1906077"/>
                </a:moveTo>
                <a:cubicBezTo>
                  <a:pt x="232228" y="1904867"/>
                  <a:pt x="464457" y="1903658"/>
                  <a:pt x="769257" y="1789963"/>
                </a:cubicBezTo>
                <a:cubicBezTo>
                  <a:pt x="1074057" y="1676268"/>
                  <a:pt x="1540182" y="1497625"/>
                  <a:pt x="1828800" y="1223905"/>
                </a:cubicBezTo>
                <a:cubicBezTo>
                  <a:pt x="2117418" y="950185"/>
                  <a:pt x="2360660" y="355682"/>
                  <a:pt x="2500965" y="147644"/>
                </a:cubicBezTo>
                <a:cubicBezTo>
                  <a:pt x="2641270" y="-60394"/>
                  <a:pt x="2500141" y="12300"/>
                  <a:pt x="2500141" y="12300"/>
                </a:cubicBezTo>
              </a:path>
            </a:pathLst>
          </a:custGeom>
          <a:ln w="44450">
            <a:solidFill>
              <a:srgbClr val="02A3DC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31" name="Forme libre 230"/>
          <p:cNvSpPr/>
          <p:nvPr/>
        </p:nvSpPr>
        <p:spPr>
          <a:xfrm>
            <a:off x="1432398" y="4003925"/>
            <a:ext cx="2019740" cy="886928"/>
          </a:xfrm>
          <a:custGeom>
            <a:avLst/>
            <a:gdLst>
              <a:gd name="connsiteX0" fmla="*/ 0 w 3619500"/>
              <a:gd name="connsiteY0" fmla="*/ 0 h 1314450"/>
              <a:gd name="connsiteX1" fmla="*/ 952500 w 3619500"/>
              <a:gd name="connsiteY1" fmla="*/ 533400 h 1314450"/>
              <a:gd name="connsiteX2" fmla="*/ 2781300 w 3619500"/>
              <a:gd name="connsiteY2" fmla="*/ 1162050 h 1314450"/>
              <a:gd name="connsiteX3" fmla="*/ 3619500 w 3619500"/>
              <a:gd name="connsiteY3" fmla="*/ 1314450 h 1314450"/>
              <a:gd name="connsiteX0" fmla="*/ 0 w 3517900"/>
              <a:gd name="connsiteY0" fmla="*/ 0 h 1238250"/>
              <a:gd name="connsiteX1" fmla="*/ 850900 w 3517900"/>
              <a:gd name="connsiteY1" fmla="*/ 457200 h 1238250"/>
              <a:gd name="connsiteX2" fmla="*/ 2679700 w 3517900"/>
              <a:gd name="connsiteY2" fmla="*/ 1085850 h 1238250"/>
              <a:gd name="connsiteX3" fmla="*/ 3517900 w 3517900"/>
              <a:gd name="connsiteY3" fmla="*/ 1238250 h 1238250"/>
              <a:gd name="connsiteX0" fmla="*/ 0 w 3416300"/>
              <a:gd name="connsiteY0" fmla="*/ 0 h 1238250"/>
              <a:gd name="connsiteX1" fmla="*/ 850900 w 3416300"/>
              <a:gd name="connsiteY1" fmla="*/ 457200 h 1238250"/>
              <a:gd name="connsiteX2" fmla="*/ 2679700 w 3416300"/>
              <a:gd name="connsiteY2" fmla="*/ 1085850 h 1238250"/>
              <a:gd name="connsiteX3" fmla="*/ 3416300 w 3416300"/>
              <a:gd name="connsiteY3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1238250">
                <a:moveTo>
                  <a:pt x="0" y="0"/>
                </a:moveTo>
                <a:cubicBezTo>
                  <a:pt x="244475" y="169862"/>
                  <a:pt x="404283" y="276225"/>
                  <a:pt x="850900" y="457200"/>
                </a:cubicBezTo>
                <a:cubicBezTo>
                  <a:pt x="1297517" y="638175"/>
                  <a:pt x="2252133" y="955675"/>
                  <a:pt x="2679700" y="1085850"/>
                </a:cubicBezTo>
                <a:cubicBezTo>
                  <a:pt x="3107267" y="1216025"/>
                  <a:pt x="3279775" y="1206500"/>
                  <a:pt x="3416300" y="1238250"/>
                </a:cubicBezTo>
              </a:path>
            </a:pathLst>
          </a:custGeom>
          <a:ln w="44450">
            <a:solidFill>
              <a:srgbClr val="02A3DC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32" name="Forme libre 231"/>
          <p:cNvSpPr/>
          <p:nvPr/>
        </p:nvSpPr>
        <p:spPr>
          <a:xfrm>
            <a:off x="316621" y="3402430"/>
            <a:ext cx="1036096" cy="562160"/>
          </a:xfrm>
          <a:custGeom>
            <a:avLst/>
            <a:gdLst>
              <a:gd name="connsiteX0" fmla="*/ 1771650 w 1771650"/>
              <a:gd name="connsiteY0" fmla="*/ 1276350 h 1276350"/>
              <a:gd name="connsiteX1" fmla="*/ 1200150 w 1771650"/>
              <a:gd name="connsiteY1" fmla="*/ 971550 h 1276350"/>
              <a:gd name="connsiteX2" fmla="*/ 228600 w 1771650"/>
              <a:gd name="connsiteY2" fmla="*/ 342900 h 1276350"/>
              <a:gd name="connsiteX3" fmla="*/ 0 w 1771650"/>
              <a:gd name="connsiteY3" fmla="*/ 0 h 1276350"/>
              <a:gd name="connsiteX0" fmla="*/ 1790700 w 1790700"/>
              <a:gd name="connsiteY0" fmla="*/ 1181100 h 1181100"/>
              <a:gd name="connsiteX1" fmla="*/ 1219200 w 1790700"/>
              <a:gd name="connsiteY1" fmla="*/ 876300 h 1181100"/>
              <a:gd name="connsiteX2" fmla="*/ 247650 w 1790700"/>
              <a:gd name="connsiteY2" fmla="*/ 247650 h 1181100"/>
              <a:gd name="connsiteX3" fmla="*/ 0 w 1790700"/>
              <a:gd name="connsiteY3" fmla="*/ 0 h 1181100"/>
              <a:gd name="connsiteX0" fmla="*/ 1790700 w 1790700"/>
              <a:gd name="connsiteY0" fmla="*/ 1181100 h 1181100"/>
              <a:gd name="connsiteX1" fmla="*/ 1219200 w 1790700"/>
              <a:gd name="connsiteY1" fmla="*/ 876300 h 1181100"/>
              <a:gd name="connsiteX2" fmla="*/ 247650 w 1790700"/>
              <a:gd name="connsiteY2" fmla="*/ 247650 h 1181100"/>
              <a:gd name="connsiteX3" fmla="*/ 0 w 1790700"/>
              <a:gd name="connsiteY3" fmla="*/ 0 h 1181100"/>
              <a:gd name="connsiteX0" fmla="*/ 1822085 w 1822085"/>
              <a:gd name="connsiteY0" fmla="*/ 1134240 h 1134240"/>
              <a:gd name="connsiteX1" fmla="*/ 1250585 w 1822085"/>
              <a:gd name="connsiteY1" fmla="*/ 829440 h 1134240"/>
              <a:gd name="connsiteX2" fmla="*/ 279035 w 1822085"/>
              <a:gd name="connsiteY2" fmla="*/ 200790 h 1134240"/>
              <a:gd name="connsiteX3" fmla="*/ 0 w 1822085"/>
              <a:gd name="connsiteY3" fmla="*/ 0 h 1134240"/>
              <a:gd name="connsiteX0" fmla="*/ 1543050 w 1543050"/>
              <a:gd name="connsiteY0" fmla="*/ 933450 h 933450"/>
              <a:gd name="connsiteX1" fmla="*/ 971550 w 1543050"/>
              <a:gd name="connsiteY1" fmla="*/ 628650 h 933450"/>
              <a:gd name="connsiteX2" fmla="*/ 0 w 1543050"/>
              <a:gd name="connsiteY2" fmla="*/ 0 h 933450"/>
              <a:gd name="connsiteX0" fmla="*/ 1825515 w 1825515"/>
              <a:gd name="connsiteY0" fmla="*/ 1109182 h 1109182"/>
              <a:gd name="connsiteX1" fmla="*/ 1254015 w 1825515"/>
              <a:gd name="connsiteY1" fmla="*/ 804382 h 1109182"/>
              <a:gd name="connsiteX2" fmla="*/ 0 w 1825515"/>
              <a:gd name="connsiteY2" fmla="*/ 0 h 110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5515" h="1109182">
                <a:moveTo>
                  <a:pt x="1825515" y="1109182"/>
                </a:moveTo>
                <a:cubicBezTo>
                  <a:pt x="1668352" y="1034569"/>
                  <a:pt x="1558267" y="989246"/>
                  <a:pt x="1254015" y="804382"/>
                </a:cubicBezTo>
                <a:cubicBezTo>
                  <a:pt x="949763" y="619518"/>
                  <a:pt x="200025" y="161925"/>
                  <a:pt x="0" y="0"/>
                </a:cubicBezTo>
              </a:path>
            </a:pathLst>
          </a:custGeom>
          <a:ln w="44450">
            <a:solidFill>
              <a:srgbClr val="02A3DC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33" name="ZoneTexte 232"/>
          <p:cNvSpPr txBox="1"/>
          <p:nvPr/>
        </p:nvSpPr>
        <p:spPr>
          <a:xfrm>
            <a:off x="184222" y="4822993"/>
            <a:ext cx="1316863" cy="430887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100" b="1" dirty="0" smtClean="0"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 T3A</a:t>
            </a:r>
          </a:p>
          <a:p>
            <a:pPr algn="ctr" defTabSz="457200"/>
            <a:r>
              <a:rPr lang="fr-FR" sz="1100" b="1" dirty="0" smtClean="0"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Notifié juin 2017</a:t>
            </a:r>
            <a:endParaRPr lang="fr-FR" sz="1100" b="1" dirty="0"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1432083" y="4869160"/>
            <a:ext cx="1935353" cy="769441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Lot T3C</a:t>
            </a: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(notifié le 15/02/17)</a:t>
            </a:r>
          </a:p>
          <a:p>
            <a:pPr defTabSz="457200"/>
            <a:endParaRPr lang="fr-FR" sz="1100" dirty="0">
              <a:solidFill>
                <a:srgbClr val="4FD1FF"/>
              </a:solidFill>
            </a:endParaRP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  <a:effectLst/>
              </a:rPr>
              <a:t>Vinci Construction</a:t>
            </a:r>
            <a:endParaRPr lang="fr-FR" sz="1100" dirty="0">
              <a:solidFill>
                <a:srgbClr val="4FD1FF"/>
              </a:solidFill>
              <a:effectLst/>
            </a:endParaRPr>
          </a:p>
        </p:txBody>
      </p:sp>
      <p:sp>
        <p:nvSpPr>
          <p:cNvPr id="235" name="Triangle isocèle 234"/>
          <p:cNvSpPr/>
          <p:nvPr/>
        </p:nvSpPr>
        <p:spPr>
          <a:xfrm>
            <a:off x="140432" y="645516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36" name="ZoneTexte 235"/>
          <p:cNvSpPr txBox="1"/>
          <p:nvPr/>
        </p:nvSpPr>
        <p:spPr>
          <a:xfrm>
            <a:off x="365278" y="6240878"/>
            <a:ext cx="841921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fr-FR" sz="7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Gares</a:t>
            </a:r>
          </a:p>
          <a:p>
            <a:pPr defTabSz="457200">
              <a:lnSpc>
                <a:spcPct val="150000"/>
              </a:lnSpc>
            </a:pPr>
            <a:r>
              <a:rPr lang="fr-FR" sz="7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Ouvrages annexes </a:t>
            </a:r>
          </a:p>
          <a:p>
            <a:pPr defTabSz="457200">
              <a:lnSpc>
                <a:spcPct val="150000"/>
              </a:lnSpc>
            </a:pPr>
            <a:r>
              <a:rPr lang="fr-FR" sz="7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Tunnels</a:t>
            </a:r>
          </a:p>
        </p:txBody>
      </p:sp>
      <p:sp>
        <p:nvSpPr>
          <p:cNvPr id="248" name="Forme libre 247"/>
          <p:cNvSpPr/>
          <p:nvPr/>
        </p:nvSpPr>
        <p:spPr>
          <a:xfrm rot="20769697">
            <a:off x="5205294" y="3816174"/>
            <a:ext cx="1813363" cy="520583"/>
          </a:xfrm>
          <a:custGeom>
            <a:avLst/>
            <a:gdLst>
              <a:gd name="connsiteX0" fmla="*/ 0 w 4114800"/>
              <a:gd name="connsiteY0" fmla="*/ 962882 h 1035929"/>
              <a:gd name="connsiteX1" fmla="*/ 1524000 w 4114800"/>
              <a:gd name="connsiteY1" fmla="*/ 1000982 h 1035929"/>
              <a:gd name="connsiteX2" fmla="*/ 3314700 w 4114800"/>
              <a:gd name="connsiteY2" fmla="*/ 524732 h 1035929"/>
              <a:gd name="connsiteX3" fmla="*/ 4114800 w 4114800"/>
              <a:gd name="connsiteY3" fmla="*/ 10382 h 1035929"/>
              <a:gd name="connsiteX0" fmla="*/ 0 w 3962400"/>
              <a:gd name="connsiteY0" fmla="*/ 1301977 h 1375024"/>
              <a:gd name="connsiteX1" fmla="*/ 1524000 w 3962400"/>
              <a:gd name="connsiteY1" fmla="*/ 1340077 h 1375024"/>
              <a:gd name="connsiteX2" fmla="*/ 3314700 w 3962400"/>
              <a:gd name="connsiteY2" fmla="*/ 863827 h 1375024"/>
              <a:gd name="connsiteX3" fmla="*/ 3962400 w 3962400"/>
              <a:gd name="connsiteY3" fmla="*/ 6577 h 1375024"/>
              <a:gd name="connsiteX0" fmla="*/ 0 w 3962400"/>
              <a:gd name="connsiteY0" fmla="*/ 1302687 h 1381375"/>
              <a:gd name="connsiteX1" fmla="*/ 1524000 w 3962400"/>
              <a:gd name="connsiteY1" fmla="*/ 1340787 h 1381375"/>
              <a:gd name="connsiteX2" fmla="*/ 3105150 w 3962400"/>
              <a:gd name="connsiteY2" fmla="*/ 788337 h 1381375"/>
              <a:gd name="connsiteX3" fmla="*/ 3962400 w 3962400"/>
              <a:gd name="connsiteY3" fmla="*/ 7287 h 1381375"/>
              <a:gd name="connsiteX0" fmla="*/ 0 w 3962400"/>
              <a:gd name="connsiteY0" fmla="*/ 1302593 h 1346092"/>
              <a:gd name="connsiteX1" fmla="*/ 1581150 w 3962400"/>
              <a:gd name="connsiteY1" fmla="*/ 1283543 h 1346092"/>
              <a:gd name="connsiteX2" fmla="*/ 3105150 w 3962400"/>
              <a:gd name="connsiteY2" fmla="*/ 788243 h 1346092"/>
              <a:gd name="connsiteX3" fmla="*/ 3962400 w 3962400"/>
              <a:gd name="connsiteY3" fmla="*/ 7193 h 1346092"/>
              <a:gd name="connsiteX0" fmla="*/ 0 w 3962400"/>
              <a:gd name="connsiteY0" fmla="*/ 1302593 h 1333610"/>
              <a:gd name="connsiteX1" fmla="*/ 1581150 w 3962400"/>
              <a:gd name="connsiteY1" fmla="*/ 1283543 h 1333610"/>
              <a:gd name="connsiteX2" fmla="*/ 3105150 w 3962400"/>
              <a:gd name="connsiteY2" fmla="*/ 788243 h 1333610"/>
              <a:gd name="connsiteX3" fmla="*/ 3962400 w 3962400"/>
              <a:gd name="connsiteY3" fmla="*/ 7193 h 1333610"/>
              <a:gd name="connsiteX0" fmla="*/ 0 w 3962400"/>
              <a:gd name="connsiteY0" fmla="*/ 1302997 h 1348837"/>
              <a:gd name="connsiteX1" fmla="*/ 1581150 w 3962400"/>
              <a:gd name="connsiteY1" fmla="*/ 1283947 h 1348837"/>
              <a:gd name="connsiteX2" fmla="*/ 3028950 w 3962400"/>
              <a:gd name="connsiteY2" fmla="*/ 750547 h 1348837"/>
              <a:gd name="connsiteX3" fmla="*/ 3962400 w 3962400"/>
              <a:gd name="connsiteY3" fmla="*/ 7597 h 1348837"/>
              <a:gd name="connsiteX0" fmla="*/ 0 w 3911600"/>
              <a:gd name="connsiteY0" fmla="*/ 1302997 h 1348837"/>
              <a:gd name="connsiteX1" fmla="*/ 1530350 w 3911600"/>
              <a:gd name="connsiteY1" fmla="*/ 1283947 h 1348837"/>
              <a:gd name="connsiteX2" fmla="*/ 2978150 w 3911600"/>
              <a:gd name="connsiteY2" fmla="*/ 750547 h 1348837"/>
              <a:gd name="connsiteX3" fmla="*/ 3911600 w 3911600"/>
              <a:gd name="connsiteY3" fmla="*/ 7597 h 1348837"/>
              <a:gd name="connsiteX0" fmla="*/ 0 w 3860800"/>
              <a:gd name="connsiteY0" fmla="*/ 1328397 h 1364571"/>
              <a:gd name="connsiteX1" fmla="*/ 1479550 w 3860800"/>
              <a:gd name="connsiteY1" fmla="*/ 1283947 h 1364571"/>
              <a:gd name="connsiteX2" fmla="*/ 2927350 w 3860800"/>
              <a:gd name="connsiteY2" fmla="*/ 750547 h 1364571"/>
              <a:gd name="connsiteX3" fmla="*/ 3860800 w 3860800"/>
              <a:gd name="connsiteY3" fmla="*/ 7597 h 1364571"/>
              <a:gd name="connsiteX0" fmla="*/ 0 w 3813175"/>
              <a:gd name="connsiteY0" fmla="*/ 1281346 h 1317520"/>
              <a:gd name="connsiteX1" fmla="*/ 1479550 w 3813175"/>
              <a:gd name="connsiteY1" fmla="*/ 1236896 h 1317520"/>
              <a:gd name="connsiteX2" fmla="*/ 2927350 w 3813175"/>
              <a:gd name="connsiteY2" fmla="*/ 703496 h 1317520"/>
              <a:gd name="connsiteX3" fmla="*/ 3813175 w 3813175"/>
              <a:gd name="connsiteY3" fmla="*/ 8171 h 1317520"/>
              <a:gd name="connsiteX0" fmla="*/ 0 w 3813175"/>
              <a:gd name="connsiteY0" fmla="*/ 1273175 h 1309349"/>
              <a:gd name="connsiteX1" fmla="*/ 1479550 w 3813175"/>
              <a:gd name="connsiteY1" fmla="*/ 1228725 h 1309349"/>
              <a:gd name="connsiteX2" fmla="*/ 2927350 w 3813175"/>
              <a:gd name="connsiteY2" fmla="*/ 695325 h 1309349"/>
              <a:gd name="connsiteX3" fmla="*/ 3813175 w 3813175"/>
              <a:gd name="connsiteY3" fmla="*/ 0 h 1309349"/>
              <a:gd name="connsiteX0" fmla="*/ 0 w 3813175"/>
              <a:gd name="connsiteY0" fmla="*/ 1273175 h 1283842"/>
              <a:gd name="connsiteX1" fmla="*/ 1322778 w 3813175"/>
              <a:gd name="connsiteY1" fmla="*/ 1057518 h 1283842"/>
              <a:gd name="connsiteX2" fmla="*/ 2927350 w 3813175"/>
              <a:gd name="connsiteY2" fmla="*/ 695325 h 1283842"/>
              <a:gd name="connsiteX3" fmla="*/ 3813175 w 3813175"/>
              <a:gd name="connsiteY3" fmla="*/ 0 h 1283842"/>
              <a:gd name="connsiteX0" fmla="*/ 0 w 3813175"/>
              <a:gd name="connsiteY0" fmla="*/ 1273175 h 1285301"/>
              <a:gd name="connsiteX1" fmla="*/ 1322778 w 3813175"/>
              <a:gd name="connsiteY1" fmla="*/ 1057518 h 1285301"/>
              <a:gd name="connsiteX2" fmla="*/ 2770577 w 3813175"/>
              <a:gd name="connsiteY2" fmla="*/ 524118 h 1285301"/>
              <a:gd name="connsiteX3" fmla="*/ 3813175 w 3813175"/>
              <a:gd name="connsiteY3" fmla="*/ 0 h 1285301"/>
              <a:gd name="connsiteX0" fmla="*/ 0 w 3551887"/>
              <a:gd name="connsiteY0" fmla="*/ 1273176 h 1285302"/>
              <a:gd name="connsiteX1" fmla="*/ 1061490 w 3551887"/>
              <a:gd name="connsiteY1" fmla="*/ 1057518 h 1285302"/>
              <a:gd name="connsiteX2" fmla="*/ 2509289 w 3551887"/>
              <a:gd name="connsiteY2" fmla="*/ 524118 h 1285302"/>
              <a:gd name="connsiteX3" fmla="*/ 3551887 w 3551887"/>
              <a:gd name="connsiteY3" fmla="*/ 0 h 1285302"/>
              <a:gd name="connsiteX0" fmla="*/ 0 w 3551887"/>
              <a:gd name="connsiteY0" fmla="*/ 1273176 h 1273177"/>
              <a:gd name="connsiteX1" fmla="*/ 1061490 w 3551887"/>
              <a:gd name="connsiteY1" fmla="*/ 1057518 h 1273177"/>
              <a:gd name="connsiteX2" fmla="*/ 2509289 w 3551887"/>
              <a:gd name="connsiteY2" fmla="*/ 524118 h 1273177"/>
              <a:gd name="connsiteX3" fmla="*/ 3551887 w 3551887"/>
              <a:gd name="connsiteY3" fmla="*/ 0 h 1273177"/>
              <a:gd name="connsiteX0" fmla="*/ 0 w 3551887"/>
              <a:gd name="connsiteY0" fmla="*/ 1273176 h 1273176"/>
              <a:gd name="connsiteX1" fmla="*/ 1375036 w 3551887"/>
              <a:gd name="connsiteY1" fmla="*/ 971914 h 1273176"/>
              <a:gd name="connsiteX2" fmla="*/ 2509289 w 3551887"/>
              <a:gd name="connsiteY2" fmla="*/ 524118 h 1273176"/>
              <a:gd name="connsiteX3" fmla="*/ 3551887 w 3551887"/>
              <a:gd name="connsiteY3" fmla="*/ 0 h 1273176"/>
              <a:gd name="connsiteX0" fmla="*/ 0 w 3447372"/>
              <a:gd name="connsiteY0" fmla="*/ 1236551 h 1236551"/>
              <a:gd name="connsiteX1" fmla="*/ 1270521 w 3447372"/>
              <a:gd name="connsiteY1" fmla="*/ 971914 h 1236551"/>
              <a:gd name="connsiteX2" fmla="*/ 2404774 w 3447372"/>
              <a:gd name="connsiteY2" fmla="*/ 524118 h 1236551"/>
              <a:gd name="connsiteX3" fmla="*/ 3447372 w 3447372"/>
              <a:gd name="connsiteY3" fmla="*/ 0 h 12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372" h="1236551">
                <a:moveTo>
                  <a:pt x="0" y="1236551"/>
                </a:moveTo>
                <a:cubicBezTo>
                  <a:pt x="538034" y="1177974"/>
                  <a:pt x="869725" y="1090653"/>
                  <a:pt x="1270521" y="971914"/>
                </a:cubicBezTo>
                <a:cubicBezTo>
                  <a:pt x="1671317" y="853175"/>
                  <a:pt x="2007899" y="736843"/>
                  <a:pt x="2404774" y="524118"/>
                </a:cubicBezTo>
                <a:cubicBezTo>
                  <a:pt x="2801649" y="311393"/>
                  <a:pt x="3294972" y="60325"/>
                  <a:pt x="3447372" y="0"/>
                </a:cubicBezTo>
              </a:path>
            </a:pathLst>
          </a:custGeom>
          <a:ln w="44450">
            <a:solidFill>
              <a:srgbClr val="02A3DC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5316621" y="4725144"/>
            <a:ext cx="1544934" cy="93871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Lot T2B</a:t>
            </a: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  <a:effectLst/>
              </a:rPr>
              <a:t>(notifié </a:t>
            </a:r>
            <a:r>
              <a:rPr lang="fr-FR" sz="1100" dirty="0">
                <a:solidFill>
                  <a:srgbClr val="4FD1FF"/>
                </a:solidFill>
                <a:effectLst/>
              </a:rPr>
              <a:t>le </a:t>
            </a:r>
            <a:r>
              <a:rPr lang="fr-FR" sz="1100" dirty="0" smtClean="0">
                <a:solidFill>
                  <a:srgbClr val="4FD1FF"/>
                </a:solidFill>
                <a:effectLst/>
              </a:rPr>
              <a:t>14/04/17)</a:t>
            </a:r>
          </a:p>
          <a:p>
            <a:pPr defTabSz="457200"/>
            <a:endParaRPr lang="fr-FR" sz="1100" dirty="0">
              <a:solidFill>
                <a:srgbClr val="4FD1FF"/>
              </a:solidFill>
              <a:effectLst/>
            </a:endParaRPr>
          </a:p>
          <a:p>
            <a:pPr defTabSz="457200"/>
            <a:endParaRPr lang="fr-FR" sz="1100" dirty="0" smtClean="0">
              <a:solidFill>
                <a:srgbClr val="4FD1FF"/>
              </a:solidFill>
              <a:effectLst/>
            </a:endParaRP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  <a:effectLst/>
              </a:rPr>
              <a:t>Eiffage</a:t>
            </a:r>
            <a:endParaRPr lang="fr-FR" sz="1100" dirty="0">
              <a:solidFill>
                <a:srgbClr val="4FD1FF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2532551" y="1260333"/>
            <a:ext cx="1808836" cy="600164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Lot T3B</a:t>
            </a: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(notifié le 01/04/16)</a:t>
            </a:r>
          </a:p>
          <a:p>
            <a:pPr defTabSz="457200"/>
            <a:r>
              <a:rPr lang="fr-FR" sz="1100" dirty="0" smtClean="0">
                <a:solidFill>
                  <a:srgbClr val="4FD1FF"/>
                </a:solidFill>
              </a:rPr>
              <a:t>Bouygues </a:t>
            </a:r>
            <a:r>
              <a:rPr lang="fr-FR" sz="1100" dirty="0">
                <a:solidFill>
                  <a:srgbClr val="4FD1FF"/>
                </a:solidFill>
              </a:rPr>
              <a:t>TP </a:t>
            </a:r>
          </a:p>
        </p:txBody>
      </p:sp>
      <p:cxnSp>
        <p:nvCxnSpPr>
          <p:cNvPr id="252" name="Connecteur droit avec flèche 251"/>
          <p:cNvCxnSpPr/>
          <p:nvPr/>
        </p:nvCxnSpPr>
        <p:spPr>
          <a:xfrm flipV="1">
            <a:off x="8676456" y="2111524"/>
            <a:ext cx="0" cy="262642"/>
          </a:xfrm>
          <a:prstGeom prst="straightConnector1">
            <a:avLst/>
          </a:prstGeom>
          <a:ln w="44450">
            <a:solidFill>
              <a:srgbClr val="02A3DC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/>
          <p:cNvCxnSpPr/>
          <p:nvPr/>
        </p:nvCxnSpPr>
        <p:spPr>
          <a:xfrm flipV="1">
            <a:off x="8676456" y="2399348"/>
            <a:ext cx="0" cy="225573"/>
          </a:xfrm>
          <a:prstGeom prst="straightConnector1">
            <a:avLst/>
          </a:prstGeom>
          <a:ln w="44450">
            <a:solidFill>
              <a:srgbClr val="02A3DC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ZoneTexte 253"/>
          <p:cNvSpPr txBox="1"/>
          <p:nvPr/>
        </p:nvSpPr>
        <p:spPr>
          <a:xfrm>
            <a:off x="7911715" y="2366770"/>
            <a:ext cx="101363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 smtClean="0">
                <a:solidFill>
                  <a:srgbClr val="4FD1FF"/>
                </a:solidFill>
              </a:rPr>
              <a:t>T2D</a:t>
            </a:r>
            <a:endParaRPr lang="fr-FR" dirty="0">
              <a:solidFill>
                <a:srgbClr val="4FD1FF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>
          <a:xfrm>
            <a:off x="7884371" y="2124290"/>
            <a:ext cx="101363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 smtClean="0">
                <a:solidFill>
                  <a:srgbClr val="4FD1FF"/>
                </a:solidFill>
              </a:rPr>
              <a:t>T2E</a:t>
            </a:r>
            <a:endParaRPr lang="fr-FR" dirty="0">
              <a:solidFill>
                <a:srgbClr val="4FD1FF"/>
              </a:solidFill>
            </a:endParaRPr>
          </a:p>
        </p:txBody>
      </p:sp>
      <p:sp>
        <p:nvSpPr>
          <p:cNvPr id="257" name="Triangle isocèle 256"/>
          <p:cNvSpPr/>
          <p:nvPr/>
        </p:nvSpPr>
        <p:spPr>
          <a:xfrm>
            <a:off x="6965759" y="301260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58" name="Ellipse 257"/>
          <p:cNvSpPr/>
          <p:nvPr/>
        </p:nvSpPr>
        <p:spPr>
          <a:xfrm>
            <a:off x="6858471" y="2992149"/>
            <a:ext cx="140871" cy="1426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124957"/>
            <a:ext cx="122710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fr-FR" sz="700" b="1" dirty="0">
                <a:solidFill>
                  <a:srgbClr val="41464B"/>
                </a:solidFill>
                <a:latin typeface="Verdana"/>
                <a:cs typeface="Verdana"/>
              </a:rPr>
              <a:t>Types d’ouvrage</a:t>
            </a:r>
          </a:p>
        </p:txBody>
      </p:sp>
      <p:sp>
        <p:nvSpPr>
          <p:cNvPr id="123" name="ZoneTexte 122"/>
          <p:cNvSpPr txBox="1"/>
          <p:nvPr/>
        </p:nvSpPr>
        <p:spPr>
          <a:xfrm rot="-3720000">
            <a:off x="278642" y="2255713"/>
            <a:ext cx="1086910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Pont de Sèvres</a:t>
            </a:r>
          </a:p>
        </p:txBody>
      </p:sp>
      <p:sp>
        <p:nvSpPr>
          <p:cNvPr id="124" name="ZoneTexte 123"/>
          <p:cNvSpPr txBox="1"/>
          <p:nvPr/>
        </p:nvSpPr>
        <p:spPr>
          <a:xfrm rot="-3720000">
            <a:off x="987148" y="2610343"/>
            <a:ext cx="763244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Issy RER</a:t>
            </a:r>
          </a:p>
        </p:txBody>
      </p:sp>
      <p:sp>
        <p:nvSpPr>
          <p:cNvPr id="125" name="ZoneTexte 124"/>
          <p:cNvSpPr txBox="1"/>
          <p:nvPr/>
        </p:nvSpPr>
        <p:spPr>
          <a:xfrm rot="-3720000">
            <a:off x="1735125" y="2660938"/>
            <a:ext cx="1496975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Châtillon Montrouge</a:t>
            </a:r>
          </a:p>
        </p:txBody>
      </p:sp>
      <p:sp>
        <p:nvSpPr>
          <p:cNvPr id="126" name="ZoneTexte 125"/>
          <p:cNvSpPr txBox="1"/>
          <p:nvPr/>
        </p:nvSpPr>
        <p:spPr>
          <a:xfrm rot="-3720000">
            <a:off x="2292553" y="3288040"/>
            <a:ext cx="776975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Bagneux</a:t>
            </a:r>
          </a:p>
        </p:txBody>
      </p:sp>
      <p:sp>
        <p:nvSpPr>
          <p:cNvPr id="127" name="ZoneTexte 126"/>
          <p:cNvSpPr txBox="1"/>
          <p:nvPr/>
        </p:nvSpPr>
        <p:spPr>
          <a:xfrm rot="-3720000">
            <a:off x="2402269" y="3288041"/>
            <a:ext cx="1125632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Arcueil Cachan</a:t>
            </a:r>
          </a:p>
        </p:txBody>
      </p:sp>
      <p:sp>
        <p:nvSpPr>
          <p:cNvPr id="128" name="ZoneTexte 127"/>
          <p:cNvSpPr txBox="1"/>
          <p:nvPr/>
        </p:nvSpPr>
        <p:spPr>
          <a:xfrm rot="-3720000">
            <a:off x="2513908" y="2967390"/>
            <a:ext cx="2184858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Villejuif Institut Gustave Roussy</a:t>
            </a:r>
          </a:p>
        </p:txBody>
      </p:sp>
      <p:sp>
        <p:nvSpPr>
          <p:cNvPr id="129" name="ZoneTexte 128"/>
          <p:cNvSpPr txBox="1"/>
          <p:nvPr/>
        </p:nvSpPr>
        <p:spPr>
          <a:xfrm rot="-3720000">
            <a:off x="3104561" y="3434606"/>
            <a:ext cx="1560996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Villejuif Louis Aragon</a:t>
            </a:r>
          </a:p>
        </p:txBody>
      </p:sp>
      <p:sp>
        <p:nvSpPr>
          <p:cNvPr id="130" name="ZoneTexte 129"/>
          <p:cNvSpPr txBox="1"/>
          <p:nvPr/>
        </p:nvSpPr>
        <p:spPr>
          <a:xfrm rot="17880000">
            <a:off x="965383" y="2346981"/>
            <a:ext cx="1896680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Fort d’Issy Vanves Clamart</a:t>
            </a:r>
          </a:p>
        </p:txBody>
      </p:sp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18" y="3234608"/>
            <a:ext cx="66992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69" y="3434700"/>
            <a:ext cx="6889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18" y="2850204"/>
            <a:ext cx="8842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ZoneTexte 133"/>
          <p:cNvSpPr txBox="1"/>
          <p:nvPr/>
        </p:nvSpPr>
        <p:spPr>
          <a:xfrm rot="17880000">
            <a:off x="4899461" y="3394091"/>
            <a:ext cx="997282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Créteil l’</a:t>
            </a:r>
            <a:r>
              <a:rPr lang="fr-FR" sz="1000" dirty="0" err="1">
                <a:solidFill>
                  <a:prstClr val="black"/>
                </a:solidFill>
                <a:latin typeface="Verdana"/>
                <a:cs typeface="Verdana"/>
              </a:rPr>
              <a:t>Echat</a:t>
            </a:r>
            <a:endParaRPr lang="fr-FR" sz="1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grpSp>
        <p:nvGrpSpPr>
          <p:cNvPr id="135" name="Groupe 134"/>
          <p:cNvGrpSpPr/>
          <p:nvPr/>
        </p:nvGrpSpPr>
        <p:grpSpPr>
          <a:xfrm>
            <a:off x="6673687" y="1513643"/>
            <a:ext cx="725146" cy="1807465"/>
            <a:chOff x="6664452" y="1224012"/>
            <a:chExt cx="725143" cy="1807465"/>
          </a:xfrm>
        </p:grpSpPr>
        <p:sp>
          <p:nvSpPr>
            <p:cNvPr id="136" name="ZoneTexte 135"/>
            <p:cNvSpPr txBox="1"/>
            <p:nvPr/>
          </p:nvSpPr>
          <p:spPr>
            <a:xfrm rot="17880000">
              <a:off x="6530658" y="1929062"/>
              <a:ext cx="1563988" cy="153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fr-FR" sz="1000" dirty="0">
                  <a:solidFill>
                    <a:prstClr val="black"/>
                  </a:solidFill>
                  <a:latin typeface="Verdana"/>
                  <a:cs typeface="Verdana"/>
                </a:rPr>
                <a:t>Bry Villiers Champigny</a:t>
              </a:r>
            </a:p>
          </p:txBody>
        </p:sp>
        <p:sp>
          <p:nvSpPr>
            <p:cNvPr id="137" name="ZoneTexte 136"/>
            <p:cNvSpPr txBox="1"/>
            <p:nvPr/>
          </p:nvSpPr>
          <p:spPr>
            <a:xfrm rot="17880000">
              <a:off x="6086334" y="2299471"/>
              <a:ext cx="1310124" cy="153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fr-FR" sz="1000" dirty="0">
                  <a:solidFill>
                    <a:prstClr val="black"/>
                  </a:solidFill>
                  <a:latin typeface="Verdana"/>
                  <a:cs typeface="Verdana"/>
                </a:rPr>
                <a:t>Champigny Centre</a:t>
              </a:r>
            </a:p>
          </p:txBody>
        </p:sp>
      </p:grpSp>
      <p:sp>
        <p:nvSpPr>
          <p:cNvPr id="180" name="ZoneTexte 179"/>
          <p:cNvSpPr txBox="1"/>
          <p:nvPr/>
        </p:nvSpPr>
        <p:spPr>
          <a:xfrm rot="-3720000">
            <a:off x="7654640" y="1629274"/>
            <a:ext cx="1017708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Noisy Champs</a:t>
            </a:r>
          </a:p>
        </p:txBody>
      </p:sp>
      <p:sp>
        <p:nvSpPr>
          <p:cNvPr id="188" name="ZoneTexte 187"/>
          <p:cNvSpPr txBox="1"/>
          <p:nvPr/>
        </p:nvSpPr>
        <p:spPr>
          <a:xfrm rot="17880000">
            <a:off x="5256865" y="2945269"/>
            <a:ext cx="1278121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 err="1">
                <a:solidFill>
                  <a:prstClr val="black"/>
                </a:solidFill>
                <a:latin typeface="Verdana"/>
                <a:cs typeface="Verdana"/>
              </a:rPr>
              <a:t>Saint-Maur</a:t>
            </a:r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 Créteil</a:t>
            </a:r>
          </a:p>
        </p:txBody>
      </p:sp>
      <p:sp>
        <p:nvSpPr>
          <p:cNvPr id="190" name="Triangle isocèle 189"/>
          <p:cNvSpPr/>
          <p:nvPr/>
        </p:nvSpPr>
        <p:spPr>
          <a:xfrm>
            <a:off x="3594852" y="415047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1" name="Triangle isocèle 190"/>
          <p:cNvSpPr/>
          <p:nvPr/>
        </p:nvSpPr>
        <p:spPr>
          <a:xfrm>
            <a:off x="4118210" y="443284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59" name="Triangle isocèle 258"/>
          <p:cNvSpPr/>
          <p:nvPr/>
        </p:nvSpPr>
        <p:spPr>
          <a:xfrm>
            <a:off x="4664716" y="4226404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0" name="Triangle isocèle 259"/>
          <p:cNvSpPr/>
          <p:nvPr/>
        </p:nvSpPr>
        <p:spPr>
          <a:xfrm>
            <a:off x="5069759" y="4173626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1" name="Triangle isocèle 260"/>
          <p:cNvSpPr/>
          <p:nvPr/>
        </p:nvSpPr>
        <p:spPr>
          <a:xfrm>
            <a:off x="4212457" y="4313681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2" name="Triangle isocèle 261"/>
          <p:cNvSpPr/>
          <p:nvPr/>
        </p:nvSpPr>
        <p:spPr>
          <a:xfrm>
            <a:off x="4472032" y="4331226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3" name="Triangle isocèle 262"/>
          <p:cNvSpPr/>
          <p:nvPr/>
        </p:nvSpPr>
        <p:spPr>
          <a:xfrm>
            <a:off x="3956932" y="4293088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4" name="Triangle isocèle 263"/>
          <p:cNvSpPr/>
          <p:nvPr/>
        </p:nvSpPr>
        <p:spPr>
          <a:xfrm>
            <a:off x="5322440" y="3833048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5" name="Triangle isocèle 264"/>
          <p:cNvSpPr/>
          <p:nvPr/>
        </p:nvSpPr>
        <p:spPr>
          <a:xfrm>
            <a:off x="5875789" y="3196157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6" name="Triangle isocèle 265"/>
          <p:cNvSpPr/>
          <p:nvPr/>
        </p:nvSpPr>
        <p:spPr>
          <a:xfrm>
            <a:off x="6089088" y="3188937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7" name="Triangle isocèle 266"/>
          <p:cNvSpPr/>
          <p:nvPr/>
        </p:nvSpPr>
        <p:spPr>
          <a:xfrm>
            <a:off x="5751044" y="3396452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8" name="Triangle isocèle 267"/>
          <p:cNvSpPr/>
          <p:nvPr/>
        </p:nvSpPr>
        <p:spPr>
          <a:xfrm>
            <a:off x="5610868" y="3730402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9" name="Triangle isocèle 268"/>
          <p:cNvSpPr/>
          <p:nvPr/>
        </p:nvSpPr>
        <p:spPr>
          <a:xfrm>
            <a:off x="5470735" y="3778025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0" name="Triangle isocèle 269"/>
          <p:cNvSpPr/>
          <p:nvPr/>
        </p:nvSpPr>
        <p:spPr>
          <a:xfrm>
            <a:off x="6656309" y="3078296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1" name="Triangle isocèle 270"/>
          <p:cNvSpPr/>
          <p:nvPr/>
        </p:nvSpPr>
        <p:spPr>
          <a:xfrm>
            <a:off x="6560370" y="3252305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4" name="Triangle isocèle 273"/>
          <p:cNvSpPr/>
          <p:nvPr/>
        </p:nvSpPr>
        <p:spPr>
          <a:xfrm>
            <a:off x="7096383" y="3327524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5" name="Triangle isocèle 274"/>
          <p:cNvSpPr/>
          <p:nvPr/>
        </p:nvSpPr>
        <p:spPr>
          <a:xfrm>
            <a:off x="6940667" y="3311196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6" name="Triangle isocèle 275"/>
          <p:cNvSpPr/>
          <p:nvPr/>
        </p:nvSpPr>
        <p:spPr>
          <a:xfrm>
            <a:off x="7076785" y="3027625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7" name="Triangle isocèle 276"/>
          <p:cNvSpPr/>
          <p:nvPr/>
        </p:nvSpPr>
        <p:spPr>
          <a:xfrm>
            <a:off x="7163635" y="3173919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8" name="Triangle isocèle 277"/>
          <p:cNvSpPr/>
          <p:nvPr/>
        </p:nvSpPr>
        <p:spPr>
          <a:xfrm>
            <a:off x="7250185" y="3012669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9" name="Triangle isocèle 278"/>
          <p:cNvSpPr/>
          <p:nvPr/>
        </p:nvSpPr>
        <p:spPr>
          <a:xfrm>
            <a:off x="7587156" y="2831299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80" name="Triangle isocèle 279"/>
          <p:cNvSpPr/>
          <p:nvPr/>
        </p:nvSpPr>
        <p:spPr>
          <a:xfrm>
            <a:off x="7415559" y="2902954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83" name="Triangle isocèle 282"/>
          <p:cNvSpPr/>
          <p:nvPr/>
        </p:nvSpPr>
        <p:spPr>
          <a:xfrm>
            <a:off x="8057652" y="2681545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84" name="Triangle isocèle 283"/>
          <p:cNvSpPr/>
          <p:nvPr/>
        </p:nvSpPr>
        <p:spPr>
          <a:xfrm>
            <a:off x="7880805" y="2758323"/>
            <a:ext cx="114458" cy="112685"/>
          </a:xfrm>
          <a:prstGeom prst="triangle">
            <a:avLst/>
          </a:prstGeom>
          <a:solidFill>
            <a:srgbClr val="02A3D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250" name="Connecteur droit avec flèche 249"/>
          <p:cNvCxnSpPr/>
          <p:nvPr/>
        </p:nvCxnSpPr>
        <p:spPr>
          <a:xfrm flipV="1">
            <a:off x="1493589" y="1706218"/>
            <a:ext cx="1337020" cy="1651694"/>
          </a:xfrm>
          <a:prstGeom prst="straightConnector1">
            <a:avLst/>
          </a:prstGeom>
          <a:ln w="44450">
            <a:solidFill>
              <a:srgbClr val="02A3DC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pbernard.proxemys\Desktop\PPT CCI\téléchargement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98" y="1946594"/>
            <a:ext cx="685351" cy="4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ZoneTexte 196"/>
          <p:cNvSpPr txBox="1"/>
          <p:nvPr/>
        </p:nvSpPr>
        <p:spPr>
          <a:xfrm>
            <a:off x="7444182" y="3724257"/>
            <a:ext cx="1376290" cy="430887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 defTabSz="457200">
              <a:defRPr sz="11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 smtClean="0">
                <a:solidFill>
                  <a:srgbClr val="4FD1FF"/>
                </a:solidFill>
              </a:rPr>
              <a:t>Lot T2D</a:t>
            </a:r>
          </a:p>
          <a:p>
            <a:r>
              <a:rPr lang="fr-FR" dirty="0" smtClean="0">
                <a:solidFill>
                  <a:srgbClr val="4FD1FF"/>
                </a:solidFill>
              </a:rPr>
              <a:t>Notifié  juin 2017</a:t>
            </a:r>
            <a:endParaRPr lang="fr-FR" dirty="0">
              <a:solidFill>
                <a:srgbClr val="4FD1FF"/>
              </a:solidFill>
            </a:endParaRPr>
          </a:p>
        </p:txBody>
      </p:sp>
      <p:pic>
        <p:nvPicPr>
          <p:cNvPr id="5" name="Picture 2" descr="Résultat de recherche d'images pour &quot;logo bouygues travaux public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46" y="5668126"/>
            <a:ext cx="895549" cy="4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Résultat de recherche d'images pour &quot;logo bouygues travaux public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52" y="1855736"/>
            <a:ext cx="895549" cy="4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8" name="Connecteur droit avec flèche 197"/>
          <p:cNvCxnSpPr>
            <a:endCxn id="197" idx="0"/>
          </p:cNvCxnSpPr>
          <p:nvPr/>
        </p:nvCxnSpPr>
        <p:spPr>
          <a:xfrm flipH="1">
            <a:off x="8132327" y="2630840"/>
            <a:ext cx="337998" cy="1093417"/>
          </a:xfrm>
          <a:prstGeom prst="straightConnector1">
            <a:avLst/>
          </a:prstGeom>
          <a:ln w="44450">
            <a:solidFill>
              <a:srgbClr val="02A3DC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ZoneTexte 198"/>
          <p:cNvSpPr txBox="1"/>
          <p:nvPr/>
        </p:nvSpPr>
        <p:spPr>
          <a:xfrm>
            <a:off x="4889267" y="1346430"/>
            <a:ext cx="1867011" cy="600164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 defTabSz="457200">
              <a:defRPr sz="1100" b="1">
                <a:solidFill>
                  <a:srgbClr val="02A3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 smtClean="0">
                <a:solidFill>
                  <a:srgbClr val="4FD1FF"/>
                </a:solidFill>
              </a:rPr>
              <a:t>Lot T2E</a:t>
            </a:r>
          </a:p>
          <a:p>
            <a:r>
              <a:rPr lang="fr-FR" dirty="0" smtClean="0">
                <a:solidFill>
                  <a:srgbClr val="4FD1FF"/>
                </a:solidFill>
              </a:rPr>
              <a:t>(notifié le 27/09/16)</a:t>
            </a:r>
          </a:p>
          <a:p>
            <a:r>
              <a:rPr lang="fr-FR" dirty="0" smtClean="0">
                <a:solidFill>
                  <a:srgbClr val="4FD1FF"/>
                </a:solidFill>
              </a:rPr>
              <a:t>Léon Grosse</a:t>
            </a:r>
            <a:endParaRPr lang="fr-FR" dirty="0">
              <a:solidFill>
                <a:srgbClr val="4FD1FF"/>
              </a:solidFill>
            </a:endParaRPr>
          </a:p>
        </p:txBody>
      </p:sp>
      <p:cxnSp>
        <p:nvCxnSpPr>
          <p:cNvPr id="200" name="Connecteur droit avec flèche 199"/>
          <p:cNvCxnSpPr/>
          <p:nvPr/>
        </p:nvCxnSpPr>
        <p:spPr>
          <a:xfrm flipH="1" flipV="1">
            <a:off x="6560371" y="1646512"/>
            <a:ext cx="1461188" cy="616277"/>
          </a:xfrm>
          <a:prstGeom prst="straightConnector1">
            <a:avLst/>
          </a:prstGeom>
          <a:ln w="44450">
            <a:solidFill>
              <a:srgbClr val="02A3DC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ésultat de recherche d'images pour &quot;demathieu bard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55" y="5804081"/>
            <a:ext cx="1477423" cy="2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40" y="5648253"/>
            <a:ext cx="1385000" cy="397478"/>
          </a:xfrm>
          <a:prstGeom prst="rect">
            <a:avLst/>
          </a:prstGeom>
        </p:spPr>
      </p:pic>
      <p:pic>
        <p:nvPicPr>
          <p:cNvPr id="6" name="Picture 2" descr="\\STD-Home\home$\btrabut.egis-conseil\My Pictures\vinci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5" b="31545"/>
          <a:stretch/>
        </p:blipFill>
        <p:spPr bwMode="auto">
          <a:xfrm>
            <a:off x="1744445" y="5694797"/>
            <a:ext cx="1102344" cy="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Résultat de recherche d'images pour &quot;logo bouygues travaux public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3" y="5589175"/>
            <a:ext cx="895549" cy="4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\\STD-Home\home$\btrabut.egis-conseil\My Pictures\vinci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5" b="31545"/>
          <a:stretch/>
        </p:blipFill>
        <p:spPr bwMode="auto">
          <a:xfrm>
            <a:off x="7567599" y="4106189"/>
            <a:ext cx="1102344" cy="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453339" y="6334778"/>
            <a:ext cx="446207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11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0" y="1035829"/>
            <a:ext cx="9040091" cy="5401374"/>
            <a:chOff x="0" y="1035829"/>
            <a:chExt cx="9040091" cy="5401374"/>
          </a:xfrm>
        </p:grpSpPr>
        <p:pic>
          <p:nvPicPr>
            <p:cNvPr id="1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8232981">
              <a:off x="4184176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2" name="Connecteur droit avec flèche 141"/>
          <p:cNvCxnSpPr/>
          <p:nvPr/>
        </p:nvCxnSpPr>
        <p:spPr>
          <a:xfrm flipH="1" flipV="1">
            <a:off x="2524992" y="3990111"/>
            <a:ext cx="766848" cy="3990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325" y="1072928"/>
            <a:ext cx="5273014" cy="42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b="3927"/>
          <a:stretch/>
        </p:blipFill>
        <p:spPr bwMode="auto">
          <a:xfrm>
            <a:off x="3147073" y="2082229"/>
            <a:ext cx="585638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3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" y="1035829"/>
            <a:ext cx="9040091" cy="5401374"/>
            <a:chOff x="-1" y="1035829"/>
            <a:chExt cx="9040091" cy="5401374"/>
          </a:xfrm>
        </p:grpSpPr>
        <p:pic>
          <p:nvPicPr>
            <p:cNvPr id="1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8232981">
              <a:off x="4184176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444753" y="6254640"/>
            <a:ext cx="449019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12</a:t>
            </a:fld>
            <a:endParaRPr lang="fr-FR" dirty="0"/>
          </a:p>
        </p:txBody>
      </p:sp>
      <p:cxnSp>
        <p:nvCxnSpPr>
          <p:cNvPr id="142" name="Connecteur droit avec flèche 141"/>
          <p:cNvCxnSpPr/>
          <p:nvPr/>
        </p:nvCxnSpPr>
        <p:spPr>
          <a:xfrm flipH="1" flipV="1">
            <a:off x="2908416" y="4081552"/>
            <a:ext cx="1272886" cy="4987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026" y="1811105"/>
            <a:ext cx="5014138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9435" y="2103815"/>
            <a:ext cx="5312610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</p:spTree>
    <p:extLst>
      <p:ext uri="{BB962C8B-B14F-4D97-AF65-F5344CB8AC3E}">
        <p14:creationId xmlns:p14="http://schemas.microsoft.com/office/powerpoint/2010/main" val="37147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" y="1035829"/>
            <a:ext cx="9040091" cy="5401374"/>
            <a:chOff x="-1" y="1035829"/>
            <a:chExt cx="9040091" cy="5401374"/>
          </a:xfrm>
        </p:grpSpPr>
        <p:pic>
          <p:nvPicPr>
            <p:cNvPr id="1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8232981">
              <a:off x="4184176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211806" y="6254640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13</a:t>
            </a:fld>
            <a:endParaRPr lang="fr-FR" dirty="0"/>
          </a:p>
        </p:txBody>
      </p:sp>
      <p:cxnSp>
        <p:nvCxnSpPr>
          <p:cNvPr id="142" name="Connecteur droit avec flèche 141"/>
          <p:cNvCxnSpPr/>
          <p:nvPr/>
        </p:nvCxnSpPr>
        <p:spPr>
          <a:xfrm flipH="1" flipV="1">
            <a:off x="3383281" y="4281055"/>
            <a:ext cx="766848" cy="3990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5047" y="1871854"/>
            <a:ext cx="488842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268" y="2206516"/>
            <a:ext cx="5122419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</p:spTree>
    <p:extLst>
      <p:ext uri="{BB962C8B-B14F-4D97-AF65-F5344CB8AC3E}">
        <p14:creationId xmlns:p14="http://schemas.microsoft.com/office/powerpoint/2010/main" val="23549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" y="1035829"/>
            <a:ext cx="9040091" cy="5401374"/>
            <a:chOff x="-1" y="1035829"/>
            <a:chExt cx="9040091" cy="5401374"/>
          </a:xfrm>
        </p:grpSpPr>
        <p:pic>
          <p:nvPicPr>
            <p:cNvPr id="1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 rot="18232981">
              <a:off x="4184176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247826" y="6437203"/>
            <a:ext cx="573439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14</a:t>
            </a:fld>
            <a:endParaRPr lang="fr-FR" dirty="0"/>
          </a:p>
        </p:txBody>
      </p:sp>
      <p:cxnSp>
        <p:nvCxnSpPr>
          <p:cNvPr id="142" name="Connecteur droit avec flèche 141"/>
          <p:cNvCxnSpPr/>
          <p:nvPr/>
        </p:nvCxnSpPr>
        <p:spPr>
          <a:xfrm flipH="1">
            <a:off x="3904900" y="3449782"/>
            <a:ext cx="561110" cy="7398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0168" y="384918"/>
            <a:ext cx="4567658" cy="321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0210" y="880671"/>
            <a:ext cx="5301055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4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152429" y="6254640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15</a:t>
            </a:fld>
            <a:endParaRPr lang="fr-FR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2" name="Connecteur droit avec flèche 141"/>
          <p:cNvCxnSpPr/>
          <p:nvPr/>
        </p:nvCxnSpPr>
        <p:spPr>
          <a:xfrm flipH="1">
            <a:off x="4294527" y="3841453"/>
            <a:ext cx="537449" cy="6545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"/>
          <a:stretch/>
        </p:blipFill>
        <p:spPr bwMode="auto">
          <a:xfrm>
            <a:off x="4295314" y="457453"/>
            <a:ext cx="4383174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/>
          <a:stretch/>
        </p:blipFill>
        <p:spPr bwMode="auto">
          <a:xfrm>
            <a:off x="3930737" y="773819"/>
            <a:ext cx="5112327" cy="31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 rot="18232981">
            <a:off x="4184176" y="4675583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076572" y="6342928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16</a:t>
            </a:fld>
            <a:endParaRPr lang="fr-FR" dirty="0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2" name="Connecteur droit avec flèche 141"/>
          <p:cNvCxnSpPr/>
          <p:nvPr/>
        </p:nvCxnSpPr>
        <p:spPr>
          <a:xfrm flipH="1">
            <a:off x="4906512" y="3611407"/>
            <a:ext cx="330506" cy="6351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0856" y="285639"/>
            <a:ext cx="4122726" cy="332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0468" y="558666"/>
            <a:ext cx="5173114" cy="31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 rot="17955040">
            <a:off x="4184176" y="4675583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122721" y="6253888"/>
            <a:ext cx="722967" cy="366630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17</a:t>
            </a:fld>
            <a:endParaRPr lang="fr-FR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2" name="Connecteur droit avec flèche 141"/>
          <p:cNvCxnSpPr/>
          <p:nvPr/>
        </p:nvCxnSpPr>
        <p:spPr>
          <a:xfrm>
            <a:off x="5012548" y="3836453"/>
            <a:ext cx="285788" cy="2142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674" y="766420"/>
            <a:ext cx="4221449" cy="332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172" y="1120605"/>
            <a:ext cx="4869951" cy="31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 rot="18232981">
            <a:off x="4184176" y="4675583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033676" y="6254640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18</a:t>
            </a:fld>
            <a:endParaRPr lang="fr-FR" dirty="0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2" name="Connecteur droit avec flèche 141"/>
          <p:cNvCxnSpPr/>
          <p:nvPr/>
        </p:nvCxnSpPr>
        <p:spPr>
          <a:xfrm>
            <a:off x="4855460" y="2934393"/>
            <a:ext cx="941640" cy="7309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/>
          <a:stretch/>
        </p:blipFill>
        <p:spPr bwMode="auto">
          <a:xfrm>
            <a:off x="21666" y="115943"/>
            <a:ext cx="5650980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5336" r="1003" b="3425"/>
          <a:stretch/>
        </p:blipFill>
        <p:spPr bwMode="auto">
          <a:xfrm>
            <a:off x="-5231" y="573158"/>
            <a:ext cx="5589809" cy="321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 rot="17955040">
            <a:off x="4200802" y="4700522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" y="1035829"/>
            <a:ext cx="9040091" cy="5401374"/>
            <a:chOff x="-1" y="1035829"/>
            <a:chExt cx="9040091" cy="5401374"/>
          </a:xfrm>
        </p:grpSpPr>
        <p:pic>
          <p:nvPicPr>
            <p:cNvPr id="1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7955040">
              <a:off x="4200802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140554" y="6254640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19</a:t>
            </a:fld>
            <a:endParaRPr lang="fr-FR"/>
          </a:p>
        </p:txBody>
      </p:sp>
      <p:cxnSp>
        <p:nvCxnSpPr>
          <p:cNvPr id="142" name="Connecteur droit avec flèche 141"/>
          <p:cNvCxnSpPr/>
          <p:nvPr/>
        </p:nvCxnSpPr>
        <p:spPr>
          <a:xfrm>
            <a:off x="5120640" y="2876204"/>
            <a:ext cx="1341478" cy="4236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4" y="479005"/>
            <a:ext cx="459451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723"/>
          <a:stretch/>
        </p:blipFill>
        <p:spPr bwMode="auto">
          <a:xfrm>
            <a:off x="0" y="1389768"/>
            <a:ext cx="5220393" cy="297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59985" y="2712113"/>
            <a:ext cx="8128396" cy="3327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PARTIE 1 : </a:t>
            </a:r>
            <a:r>
              <a:rPr lang="fr-FR" b="1" dirty="0" smtClean="0"/>
              <a:t>Le Grand Paris Express et son actualité </a:t>
            </a:r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b="1" dirty="0" smtClean="0"/>
              <a:t>PARTIE </a:t>
            </a:r>
            <a:r>
              <a:rPr lang="fr-FR" b="1" dirty="0"/>
              <a:t>2 : </a:t>
            </a:r>
            <a:r>
              <a:rPr lang="fr-FR" b="1" dirty="0" smtClean="0"/>
              <a:t>Etat d’avancement </a:t>
            </a:r>
            <a:r>
              <a:rPr lang="fr-FR" b="1" dirty="0"/>
              <a:t>des travaux de l’Ouvrage Sentier des Marins</a:t>
            </a:r>
          </a:p>
          <a:p>
            <a:pPr marL="457200" lvl="1" indent="0">
              <a:buNone/>
            </a:pPr>
            <a:endParaRPr lang="fr-FR" b="1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69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-1" y="1035829"/>
            <a:ext cx="9040091" cy="5401374"/>
            <a:chOff x="-1" y="1035829"/>
            <a:chExt cx="9040091" cy="540137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" y="1035829"/>
              <a:ext cx="9040091" cy="540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 rot="17955040">
              <a:off x="4200802" y="4675583"/>
              <a:ext cx="563667" cy="1538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algn="ctr">
                <a:defRPr sz="1000">
                  <a:solidFill>
                    <a:schemeClr val="bg1"/>
                  </a:solidFill>
                  <a:latin typeface="Verdana"/>
                  <a:cs typeface="Verdana"/>
                </a:defRPr>
              </a:lvl1pPr>
            </a:lstStyle>
            <a:p>
              <a:pPr defTabSz="457200"/>
              <a:r>
                <a:rPr lang="fr-FR" dirty="0" smtClean="0">
                  <a:solidFill>
                    <a:schemeClr val="tx1"/>
                  </a:solidFill>
                </a:rPr>
                <a:t>SMI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140555" y="6342928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20</a:t>
            </a:fld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582" y="674281"/>
            <a:ext cx="5051636" cy="343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7167"/>
            <a:ext cx="5694386" cy="310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>
            <a:off x="5694218" y="2321859"/>
            <a:ext cx="1353875" cy="7440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3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532440" y="6675437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21</a:t>
            </a:fld>
            <a:endParaRPr lang="fr-FR"/>
          </a:p>
        </p:txBody>
      </p: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824" y="356336"/>
            <a:ext cx="4819738" cy="30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b="4189"/>
          <a:stretch/>
        </p:blipFill>
        <p:spPr bwMode="auto">
          <a:xfrm>
            <a:off x="3380505" y="466713"/>
            <a:ext cx="5523807" cy="297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 rot="17955040">
            <a:off x="4184176" y="4675583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520045" y="3402498"/>
            <a:ext cx="966355" cy="13690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3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414983" y="76204"/>
            <a:ext cx="7230129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L’avancement des travaux de </a:t>
            </a:r>
            <a:r>
              <a:rPr lang="fr-FR" dirty="0"/>
              <a:t>la l</a:t>
            </a:r>
            <a:r>
              <a:rPr lang="fr-FR" dirty="0" smtClean="0"/>
              <a:t>igne </a:t>
            </a:r>
            <a:r>
              <a:rPr lang="fr-FR" dirty="0"/>
              <a:t>15 Sud </a:t>
            </a: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294967295"/>
          </p:nvPr>
        </p:nvSpPr>
        <p:spPr>
          <a:xfrm>
            <a:off x="8415115" y="6437203"/>
            <a:ext cx="728885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22</a:t>
            </a:fld>
            <a:endParaRPr lang="fr-FR" dirty="0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35829"/>
            <a:ext cx="9040091" cy="540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2" name="Connecteur droit avec flèche 141"/>
          <p:cNvCxnSpPr/>
          <p:nvPr/>
        </p:nvCxnSpPr>
        <p:spPr>
          <a:xfrm>
            <a:off x="5616236" y="2942419"/>
            <a:ext cx="1510705" cy="2118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59" y="330306"/>
            <a:ext cx="5037119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3" y="510306"/>
            <a:ext cx="5692223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 rot="17955040">
            <a:off x="4184176" y="4675583"/>
            <a:ext cx="563667" cy="153888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schemeClr val="tx1"/>
                </a:solidFill>
              </a:rPr>
              <a:t>SMI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182" y="357594"/>
            <a:ext cx="8599088" cy="353943"/>
          </a:xfrm>
        </p:spPr>
        <p:txBody>
          <a:bodyPr>
            <a:noAutofit/>
          </a:bodyPr>
          <a:lstStyle/>
          <a:p>
            <a:r>
              <a:rPr lang="fr-FR" dirty="0"/>
              <a:t>Cinématique des 10 tunneliers de la ligne 15 Sud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2860" b="11282"/>
          <a:stretch/>
        </p:blipFill>
        <p:spPr bwMode="auto">
          <a:xfrm>
            <a:off x="310325" y="1202630"/>
            <a:ext cx="8487038" cy="427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58430" y="2141104"/>
            <a:ext cx="7887648" cy="2360114"/>
            <a:chOff x="305224" y="1903184"/>
            <a:chExt cx="7887648" cy="2360114"/>
          </a:xfrm>
        </p:grpSpPr>
        <p:grpSp>
          <p:nvGrpSpPr>
            <p:cNvPr id="5" name="Groupe 4"/>
            <p:cNvGrpSpPr/>
            <p:nvPr/>
          </p:nvGrpSpPr>
          <p:grpSpPr>
            <a:xfrm>
              <a:off x="305224" y="1903184"/>
              <a:ext cx="7887648" cy="2360114"/>
              <a:chOff x="450410" y="2046475"/>
              <a:chExt cx="7887648" cy="2360114"/>
            </a:xfrm>
          </p:grpSpPr>
          <p:sp>
            <p:nvSpPr>
              <p:cNvPr id="7" name="Forme libre 6"/>
              <p:cNvSpPr/>
              <p:nvPr/>
            </p:nvSpPr>
            <p:spPr>
              <a:xfrm>
                <a:off x="2622679" y="3725416"/>
                <a:ext cx="1016813" cy="424281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773875"/>
                  <a:gd name="connsiteY0" fmla="*/ 760781 h 1938528"/>
                  <a:gd name="connsiteX1" fmla="*/ 124358 w 6773875"/>
                  <a:gd name="connsiteY1" fmla="*/ 848563 h 1938528"/>
                  <a:gd name="connsiteX2" fmla="*/ 234086 w 6773875"/>
                  <a:gd name="connsiteY2" fmla="*/ 907085 h 1938528"/>
                  <a:gd name="connsiteX3" fmla="*/ 453542 w 6773875"/>
                  <a:gd name="connsiteY3" fmla="*/ 885139 h 1938528"/>
                  <a:gd name="connsiteX4" fmla="*/ 614477 w 6773875"/>
                  <a:gd name="connsiteY4" fmla="*/ 870509 h 1938528"/>
                  <a:gd name="connsiteX5" fmla="*/ 738835 w 6773875"/>
                  <a:gd name="connsiteY5" fmla="*/ 907085 h 1938528"/>
                  <a:gd name="connsiteX6" fmla="*/ 855878 w 6773875"/>
                  <a:gd name="connsiteY6" fmla="*/ 980237 h 1938528"/>
                  <a:gd name="connsiteX7" fmla="*/ 980237 w 6773875"/>
                  <a:gd name="connsiteY7" fmla="*/ 1126541 h 1938528"/>
                  <a:gd name="connsiteX8" fmla="*/ 1060704 w 6773875"/>
                  <a:gd name="connsiteY8" fmla="*/ 1272845 h 1938528"/>
                  <a:gd name="connsiteX9" fmla="*/ 1126541 w 6773875"/>
                  <a:gd name="connsiteY9" fmla="*/ 1316736 h 1938528"/>
                  <a:gd name="connsiteX10" fmla="*/ 1221638 w 6773875"/>
                  <a:gd name="connsiteY10" fmla="*/ 1375257 h 1938528"/>
                  <a:gd name="connsiteX11" fmla="*/ 1302105 w 6773875"/>
                  <a:gd name="connsiteY11" fmla="*/ 1441094 h 1938528"/>
                  <a:gd name="connsiteX12" fmla="*/ 1367942 w 6773875"/>
                  <a:gd name="connsiteY12" fmla="*/ 1543507 h 1938528"/>
                  <a:gd name="connsiteX13" fmla="*/ 1426464 w 6773875"/>
                  <a:gd name="connsiteY13" fmla="*/ 1594713 h 1938528"/>
                  <a:gd name="connsiteX14" fmla="*/ 1499616 w 6773875"/>
                  <a:gd name="connsiteY14" fmla="*/ 1609344 h 1938528"/>
                  <a:gd name="connsiteX15" fmla="*/ 1565453 w 6773875"/>
                  <a:gd name="connsiteY15" fmla="*/ 1572768 h 1938528"/>
                  <a:gd name="connsiteX16" fmla="*/ 1645920 w 6773875"/>
                  <a:gd name="connsiteY16" fmla="*/ 1536192 h 1938528"/>
                  <a:gd name="connsiteX17" fmla="*/ 1762963 w 6773875"/>
                  <a:gd name="connsiteY17" fmla="*/ 1536192 h 1938528"/>
                  <a:gd name="connsiteX18" fmla="*/ 1850745 w 6773875"/>
                  <a:gd name="connsiteY18" fmla="*/ 1536192 h 1938528"/>
                  <a:gd name="connsiteX19" fmla="*/ 1909267 w 6773875"/>
                  <a:gd name="connsiteY19" fmla="*/ 1565453 h 1938528"/>
                  <a:gd name="connsiteX20" fmla="*/ 1945843 w 6773875"/>
                  <a:gd name="connsiteY20" fmla="*/ 1623974 h 1938528"/>
                  <a:gd name="connsiteX21" fmla="*/ 1989734 w 6773875"/>
                  <a:gd name="connsiteY21" fmla="*/ 1689811 h 1938528"/>
                  <a:gd name="connsiteX22" fmla="*/ 2077517 w 6773875"/>
                  <a:gd name="connsiteY22" fmla="*/ 1697126 h 1938528"/>
                  <a:gd name="connsiteX23" fmla="*/ 2209190 w 6773875"/>
                  <a:gd name="connsiteY23" fmla="*/ 1667865 h 1938528"/>
                  <a:gd name="connsiteX24" fmla="*/ 2326233 w 6773875"/>
                  <a:gd name="connsiteY24" fmla="*/ 1631289 h 1938528"/>
                  <a:gd name="connsiteX25" fmla="*/ 2428646 w 6773875"/>
                  <a:gd name="connsiteY25" fmla="*/ 1602029 h 1938528"/>
                  <a:gd name="connsiteX26" fmla="*/ 2523744 w 6773875"/>
                  <a:gd name="connsiteY26" fmla="*/ 1675181 h 1938528"/>
                  <a:gd name="connsiteX27" fmla="*/ 2604211 w 6773875"/>
                  <a:gd name="connsiteY27" fmla="*/ 1799539 h 1938528"/>
                  <a:gd name="connsiteX28" fmla="*/ 2655417 w 6773875"/>
                  <a:gd name="connsiteY28" fmla="*/ 1894637 h 1938528"/>
                  <a:gd name="connsiteX29" fmla="*/ 2706624 w 6773875"/>
                  <a:gd name="connsiteY29" fmla="*/ 1923897 h 1938528"/>
                  <a:gd name="connsiteX30" fmla="*/ 2823667 w 6773875"/>
                  <a:gd name="connsiteY30" fmla="*/ 1938528 h 1938528"/>
                  <a:gd name="connsiteX31" fmla="*/ 2933395 w 6773875"/>
                  <a:gd name="connsiteY31" fmla="*/ 1938528 h 1938528"/>
                  <a:gd name="connsiteX32" fmla="*/ 3050438 w 6773875"/>
                  <a:gd name="connsiteY32" fmla="*/ 1901952 h 1938528"/>
                  <a:gd name="connsiteX33" fmla="*/ 3174797 w 6773875"/>
                  <a:gd name="connsiteY33" fmla="*/ 1814169 h 1938528"/>
                  <a:gd name="connsiteX34" fmla="*/ 3299155 w 6773875"/>
                  <a:gd name="connsiteY34" fmla="*/ 1733702 h 1938528"/>
                  <a:gd name="connsiteX35" fmla="*/ 3401568 w 6773875"/>
                  <a:gd name="connsiteY35" fmla="*/ 1675181 h 1938528"/>
                  <a:gd name="connsiteX36" fmla="*/ 3525926 w 6773875"/>
                  <a:gd name="connsiteY36" fmla="*/ 1667865 h 1938528"/>
                  <a:gd name="connsiteX37" fmla="*/ 3635654 w 6773875"/>
                  <a:gd name="connsiteY37" fmla="*/ 1689811 h 1938528"/>
                  <a:gd name="connsiteX38" fmla="*/ 3723437 w 6773875"/>
                  <a:gd name="connsiteY38" fmla="*/ 1689811 h 1938528"/>
                  <a:gd name="connsiteX39" fmla="*/ 3789273 w 6773875"/>
                  <a:gd name="connsiteY39" fmla="*/ 1631289 h 1938528"/>
                  <a:gd name="connsiteX40" fmla="*/ 3855110 w 6773875"/>
                  <a:gd name="connsiteY40" fmla="*/ 1492301 h 1938528"/>
                  <a:gd name="connsiteX41" fmla="*/ 3877056 w 6773875"/>
                  <a:gd name="connsiteY41" fmla="*/ 1419149 h 1938528"/>
                  <a:gd name="connsiteX42" fmla="*/ 3935577 w 6773875"/>
                  <a:gd name="connsiteY42" fmla="*/ 1338681 h 1938528"/>
                  <a:gd name="connsiteX43" fmla="*/ 4016045 w 6773875"/>
                  <a:gd name="connsiteY43" fmla="*/ 1287475 h 1938528"/>
                  <a:gd name="connsiteX44" fmla="*/ 4125773 w 6773875"/>
                  <a:gd name="connsiteY44" fmla="*/ 1236269 h 1938528"/>
                  <a:gd name="connsiteX45" fmla="*/ 4242816 w 6773875"/>
                  <a:gd name="connsiteY45" fmla="*/ 1221638 h 1938528"/>
                  <a:gd name="connsiteX46" fmla="*/ 4308653 w 6773875"/>
                  <a:gd name="connsiteY46" fmla="*/ 1163117 h 1938528"/>
                  <a:gd name="connsiteX47" fmla="*/ 4381805 w 6773875"/>
                  <a:gd name="connsiteY47" fmla="*/ 1024128 h 1938528"/>
                  <a:gd name="connsiteX48" fmla="*/ 4418381 w 6773875"/>
                  <a:gd name="connsiteY48" fmla="*/ 826617 h 1938528"/>
                  <a:gd name="connsiteX49" fmla="*/ 4476902 w 6773875"/>
                  <a:gd name="connsiteY49" fmla="*/ 694944 h 1938528"/>
                  <a:gd name="connsiteX50" fmla="*/ 4593945 w 6773875"/>
                  <a:gd name="connsiteY50" fmla="*/ 629107 h 1938528"/>
                  <a:gd name="connsiteX51" fmla="*/ 4732934 w 6773875"/>
                  <a:gd name="connsiteY51" fmla="*/ 658368 h 1938528"/>
                  <a:gd name="connsiteX52" fmla="*/ 4893869 w 6773875"/>
                  <a:gd name="connsiteY52" fmla="*/ 731520 h 1938528"/>
                  <a:gd name="connsiteX53" fmla="*/ 5047488 w 6773875"/>
                  <a:gd name="connsiteY53" fmla="*/ 775411 h 1938528"/>
                  <a:gd name="connsiteX54" fmla="*/ 5135270 w 6773875"/>
                  <a:gd name="connsiteY54" fmla="*/ 790041 h 1938528"/>
                  <a:gd name="connsiteX55" fmla="*/ 5230368 w 6773875"/>
                  <a:gd name="connsiteY55" fmla="*/ 746150 h 1938528"/>
                  <a:gd name="connsiteX56" fmla="*/ 5296205 w 6773875"/>
                  <a:gd name="connsiteY56" fmla="*/ 629107 h 1938528"/>
                  <a:gd name="connsiteX57" fmla="*/ 5318150 w 6773875"/>
                  <a:gd name="connsiteY57" fmla="*/ 526694 h 1938528"/>
                  <a:gd name="connsiteX58" fmla="*/ 5398617 w 6773875"/>
                  <a:gd name="connsiteY58" fmla="*/ 482803 h 1938528"/>
                  <a:gd name="connsiteX59" fmla="*/ 5530291 w 6773875"/>
                  <a:gd name="connsiteY59" fmla="*/ 460857 h 1938528"/>
                  <a:gd name="connsiteX60" fmla="*/ 5661965 w 6773875"/>
                  <a:gd name="connsiteY60" fmla="*/ 526694 h 1938528"/>
                  <a:gd name="connsiteX61" fmla="*/ 5800953 w 6773875"/>
                  <a:gd name="connsiteY61" fmla="*/ 534009 h 1938528"/>
                  <a:gd name="connsiteX62" fmla="*/ 5976518 w 6773875"/>
                  <a:gd name="connsiteY62" fmla="*/ 460857 h 1938528"/>
                  <a:gd name="connsiteX63" fmla="*/ 6144768 w 6773875"/>
                  <a:gd name="connsiteY63" fmla="*/ 351129 h 1938528"/>
                  <a:gd name="connsiteX64" fmla="*/ 6291072 w 6773875"/>
                  <a:gd name="connsiteY64" fmla="*/ 299923 h 1938528"/>
                  <a:gd name="connsiteX65" fmla="*/ 6473952 w 6773875"/>
                  <a:gd name="connsiteY65" fmla="*/ 277977 h 1938528"/>
                  <a:gd name="connsiteX66" fmla="*/ 6693408 w 6773875"/>
                  <a:gd name="connsiteY66" fmla="*/ 197510 h 1938528"/>
                  <a:gd name="connsiteX67" fmla="*/ 6759245 w 6773875"/>
                  <a:gd name="connsiteY67" fmla="*/ 102413 h 1938528"/>
                  <a:gd name="connsiteX68" fmla="*/ 6773875 w 6773875"/>
                  <a:gd name="connsiteY68" fmla="*/ 0 h 1938528"/>
                  <a:gd name="connsiteX0" fmla="*/ 0 w 6759245"/>
                  <a:gd name="connsiteY0" fmla="*/ 658368 h 1836115"/>
                  <a:gd name="connsiteX1" fmla="*/ 124358 w 6759245"/>
                  <a:gd name="connsiteY1" fmla="*/ 746150 h 1836115"/>
                  <a:gd name="connsiteX2" fmla="*/ 234086 w 6759245"/>
                  <a:gd name="connsiteY2" fmla="*/ 804672 h 1836115"/>
                  <a:gd name="connsiteX3" fmla="*/ 453542 w 6759245"/>
                  <a:gd name="connsiteY3" fmla="*/ 782726 h 1836115"/>
                  <a:gd name="connsiteX4" fmla="*/ 614477 w 6759245"/>
                  <a:gd name="connsiteY4" fmla="*/ 768096 h 1836115"/>
                  <a:gd name="connsiteX5" fmla="*/ 738835 w 6759245"/>
                  <a:gd name="connsiteY5" fmla="*/ 804672 h 1836115"/>
                  <a:gd name="connsiteX6" fmla="*/ 855878 w 6759245"/>
                  <a:gd name="connsiteY6" fmla="*/ 877824 h 1836115"/>
                  <a:gd name="connsiteX7" fmla="*/ 980237 w 6759245"/>
                  <a:gd name="connsiteY7" fmla="*/ 1024128 h 1836115"/>
                  <a:gd name="connsiteX8" fmla="*/ 1060704 w 6759245"/>
                  <a:gd name="connsiteY8" fmla="*/ 1170432 h 1836115"/>
                  <a:gd name="connsiteX9" fmla="*/ 1126541 w 6759245"/>
                  <a:gd name="connsiteY9" fmla="*/ 1214323 h 1836115"/>
                  <a:gd name="connsiteX10" fmla="*/ 1221638 w 6759245"/>
                  <a:gd name="connsiteY10" fmla="*/ 1272844 h 1836115"/>
                  <a:gd name="connsiteX11" fmla="*/ 1302105 w 6759245"/>
                  <a:gd name="connsiteY11" fmla="*/ 1338681 h 1836115"/>
                  <a:gd name="connsiteX12" fmla="*/ 1367942 w 6759245"/>
                  <a:gd name="connsiteY12" fmla="*/ 1441094 h 1836115"/>
                  <a:gd name="connsiteX13" fmla="*/ 1426464 w 6759245"/>
                  <a:gd name="connsiteY13" fmla="*/ 1492300 h 1836115"/>
                  <a:gd name="connsiteX14" fmla="*/ 1499616 w 6759245"/>
                  <a:gd name="connsiteY14" fmla="*/ 1506931 h 1836115"/>
                  <a:gd name="connsiteX15" fmla="*/ 1565453 w 6759245"/>
                  <a:gd name="connsiteY15" fmla="*/ 1470355 h 1836115"/>
                  <a:gd name="connsiteX16" fmla="*/ 1645920 w 6759245"/>
                  <a:gd name="connsiteY16" fmla="*/ 1433779 h 1836115"/>
                  <a:gd name="connsiteX17" fmla="*/ 1762963 w 6759245"/>
                  <a:gd name="connsiteY17" fmla="*/ 1433779 h 1836115"/>
                  <a:gd name="connsiteX18" fmla="*/ 1850745 w 6759245"/>
                  <a:gd name="connsiteY18" fmla="*/ 1433779 h 1836115"/>
                  <a:gd name="connsiteX19" fmla="*/ 1909267 w 6759245"/>
                  <a:gd name="connsiteY19" fmla="*/ 1463040 h 1836115"/>
                  <a:gd name="connsiteX20" fmla="*/ 1945843 w 6759245"/>
                  <a:gd name="connsiteY20" fmla="*/ 1521561 h 1836115"/>
                  <a:gd name="connsiteX21" fmla="*/ 1989734 w 6759245"/>
                  <a:gd name="connsiteY21" fmla="*/ 1587398 h 1836115"/>
                  <a:gd name="connsiteX22" fmla="*/ 2077517 w 6759245"/>
                  <a:gd name="connsiteY22" fmla="*/ 1594713 h 1836115"/>
                  <a:gd name="connsiteX23" fmla="*/ 2209190 w 6759245"/>
                  <a:gd name="connsiteY23" fmla="*/ 1565452 h 1836115"/>
                  <a:gd name="connsiteX24" fmla="*/ 2326233 w 6759245"/>
                  <a:gd name="connsiteY24" fmla="*/ 1528876 h 1836115"/>
                  <a:gd name="connsiteX25" fmla="*/ 2428646 w 6759245"/>
                  <a:gd name="connsiteY25" fmla="*/ 1499616 h 1836115"/>
                  <a:gd name="connsiteX26" fmla="*/ 2523744 w 6759245"/>
                  <a:gd name="connsiteY26" fmla="*/ 1572768 h 1836115"/>
                  <a:gd name="connsiteX27" fmla="*/ 2604211 w 6759245"/>
                  <a:gd name="connsiteY27" fmla="*/ 1697126 h 1836115"/>
                  <a:gd name="connsiteX28" fmla="*/ 2655417 w 6759245"/>
                  <a:gd name="connsiteY28" fmla="*/ 1792224 h 1836115"/>
                  <a:gd name="connsiteX29" fmla="*/ 2706624 w 6759245"/>
                  <a:gd name="connsiteY29" fmla="*/ 1821484 h 1836115"/>
                  <a:gd name="connsiteX30" fmla="*/ 2823667 w 6759245"/>
                  <a:gd name="connsiteY30" fmla="*/ 1836115 h 1836115"/>
                  <a:gd name="connsiteX31" fmla="*/ 2933395 w 6759245"/>
                  <a:gd name="connsiteY31" fmla="*/ 1836115 h 1836115"/>
                  <a:gd name="connsiteX32" fmla="*/ 3050438 w 6759245"/>
                  <a:gd name="connsiteY32" fmla="*/ 1799539 h 1836115"/>
                  <a:gd name="connsiteX33" fmla="*/ 3174797 w 6759245"/>
                  <a:gd name="connsiteY33" fmla="*/ 1711756 h 1836115"/>
                  <a:gd name="connsiteX34" fmla="*/ 3299155 w 6759245"/>
                  <a:gd name="connsiteY34" fmla="*/ 1631289 h 1836115"/>
                  <a:gd name="connsiteX35" fmla="*/ 3401568 w 6759245"/>
                  <a:gd name="connsiteY35" fmla="*/ 1572768 h 1836115"/>
                  <a:gd name="connsiteX36" fmla="*/ 3525926 w 6759245"/>
                  <a:gd name="connsiteY36" fmla="*/ 1565452 h 1836115"/>
                  <a:gd name="connsiteX37" fmla="*/ 3635654 w 6759245"/>
                  <a:gd name="connsiteY37" fmla="*/ 1587398 h 1836115"/>
                  <a:gd name="connsiteX38" fmla="*/ 3723437 w 6759245"/>
                  <a:gd name="connsiteY38" fmla="*/ 1587398 h 1836115"/>
                  <a:gd name="connsiteX39" fmla="*/ 3789273 w 6759245"/>
                  <a:gd name="connsiteY39" fmla="*/ 1528876 h 1836115"/>
                  <a:gd name="connsiteX40" fmla="*/ 3855110 w 6759245"/>
                  <a:gd name="connsiteY40" fmla="*/ 1389888 h 1836115"/>
                  <a:gd name="connsiteX41" fmla="*/ 3877056 w 6759245"/>
                  <a:gd name="connsiteY41" fmla="*/ 1316736 h 1836115"/>
                  <a:gd name="connsiteX42" fmla="*/ 3935577 w 6759245"/>
                  <a:gd name="connsiteY42" fmla="*/ 1236268 h 1836115"/>
                  <a:gd name="connsiteX43" fmla="*/ 4016045 w 6759245"/>
                  <a:gd name="connsiteY43" fmla="*/ 1185062 h 1836115"/>
                  <a:gd name="connsiteX44" fmla="*/ 4125773 w 6759245"/>
                  <a:gd name="connsiteY44" fmla="*/ 1133856 h 1836115"/>
                  <a:gd name="connsiteX45" fmla="*/ 4242816 w 6759245"/>
                  <a:gd name="connsiteY45" fmla="*/ 1119225 h 1836115"/>
                  <a:gd name="connsiteX46" fmla="*/ 4308653 w 6759245"/>
                  <a:gd name="connsiteY46" fmla="*/ 1060704 h 1836115"/>
                  <a:gd name="connsiteX47" fmla="*/ 4381805 w 6759245"/>
                  <a:gd name="connsiteY47" fmla="*/ 921715 h 1836115"/>
                  <a:gd name="connsiteX48" fmla="*/ 4418381 w 6759245"/>
                  <a:gd name="connsiteY48" fmla="*/ 724204 h 1836115"/>
                  <a:gd name="connsiteX49" fmla="*/ 4476902 w 6759245"/>
                  <a:gd name="connsiteY49" fmla="*/ 592531 h 1836115"/>
                  <a:gd name="connsiteX50" fmla="*/ 4593945 w 6759245"/>
                  <a:gd name="connsiteY50" fmla="*/ 526694 h 1836115"/>
                  <a:gd name="connsiteX51" fmla="*/ 4732934 w 6759245"/>
                  <a:gd name="connsiteY51" fmla="*/ 555955 h 1836115"/>
                  <a:gd name="connsiteX52" fmla="*/ 4893869 w 6759245"/>
                  <a:gd name="connsiteY52" fmla="*/ 629107 h 1836115"/>
                  <a:gd name="connsiteX53" fmla="*/ 5047488 w 6759245"/>
                  <a:gd name="connsiteY53" fmla="*/ 672998 h 1836115"/>
                  <a:gd name="connsiteX54" fmla="*/ 5135270 w 6759245"/>
                  <a:gd name="connsiteY54" fmla="*/ 687628 h 1836115"/>
                  <a:gd name="connsiteX55" fmla="*/ 5230368 w 6759245"/>
                  <a:gd name="connsiteY55" fmla="*/ 643737 h 1836115"/>
                  <a:gd name="connsiteX56" fmla="*/ 5296205 w 6759245"/>
                  <a:gd name="connsiteY56" fmla="*/ 526694 h 1836115"/>
                  <a:gd name="connsiteX57" fmla="*/ 5318150 w 6759245"/>
                  <a:gd name="connsiteY57" fmla="*/ 424281 h 1836115"/>
                  <a:gd name="connsiteX58" fmla="*/ 5398617 w 6759245"/>
                  <a:gd name="connsiteY58" fmla="*/ 380390 h 1836115"/>
                  <a:gd name="connsiteX59" fmla="*/ 5530291 w 6759245"/>
                  <a:gd name="connsiteY59" fmla="*/ 358444 h 1836115"/>
                  <a:gd name="connsiteX60" fmla="*/ 5661965 w 6759245"/>
                  <a:gd name="connsiteY60" fmla="*/ 424281 h 1836115"/>
                  <a:gd name="connsiteX61" fmla="*/ 5800953 w 6759245"/>
                  <a:gd name="connsiteY61" fmla="*/ 431596 h 1836115"/>
                  <a:gd name="connsiteX62" fmla="*/ 5976518 w 6759245"/>
                  <a:gd name="connsiteY62" fmla="*/ 358444 h 1836115"/>
                  <a:gd name="connsiteX63" fmla="*/ 6144768 w 6759245"/>
                  <a:gd name="connsiteY63" fmla="*/ 248716 h 1836115"/>
                  <a:gd name="connsiteX64" fmla="*/ 6291072 w 6759245"/>
                  <a:gd name="connsiteY64" fmla="*/ 197510 h 1836115"/>
                  <a:gd name="connsiteX65" fmla="*/ 6473952 w 6759245"/>
                  <a:gd name="connsiteY65" fmla="*/ 175564 h 1836115"/>
                  <a:gd name="connsiteX66" fmla="*/ 6693408 w 6759245"/>
                  <a:gd name="connsiteY66" fmla="*/ 95097 h 1836115"/>
                  <a:gd name="connsiteX67" fmla="*/ 6759245 w 6759245"/>
                  <a:gd name="connsiteY67" fmla="*/ 0 h 1836115"/>
                  <a:gd name="connsiteX0" fmla="*/ 0 w 6693408"/>
                  <a:gd name="connsiteY0" fmla="*/ 563271 h 1741018"/>
                  <a:gd name="connsiteX1" fmla="*/ 124358 w 6693408"/>
                  <a:gd name="connsiteY1" fmla="*/ 651053 h 1741018"/>
                  <a:gd name="connsiteX2" fmla="*/ 234086 w 6693408"/>
                  <a:gd name="connsiteY2" fmla="*/ 709575 h 1741018"/>
                  <a:gd name="connsiteX3" fmla="*/ 453542 w 6693408"/>
                  <a:gd name="connsiteY3" fmla="*/ 687629 h 1741018"/>
                  <a:gd name="connsiteX4" fmla="*/ 614477 w 6693408"/>
                  <a:gd name="connsiteY4" fmla="*/ 672999 h 1741018"/>
                  <a:gd name="connsiteX5" fmla="*/ 738835 w 6693408"/>
                  <a:gd name="connsiteY5" fmla="*/ 709575 h 1741018"/>
                  <a:gd name="connsiteX6" fmla="*/ 855878 w 6693408"/>
                  <a:gd name="connsiteY6" fmla="*/ 782727 h 1741018"/>
                  <a:gd name="connsiteX7" fmla="*/ 980237 w 6693408"/>
                  <a:gd name="connsiteY7" fmla="*/ 929031 h 1741018"/>
                  <a:gd name="connsiteX8" fmla="*/ 1060704 w 6693408"/>
                  <a:gd name="connsiteY8" fmla="*/ 1075335 h 1741018"/>
                  <a:gd name="connsiteX9" fmla="*/ 1126541 w 6693408"/>
                  <a:gd name="connsiteY9" fmla="*/ 1119226 h 1741018"/>
                  <a:gd name="connsiteX10" fmla="*/ 1221638 w 6693408"/>
                  <a:gd name="connsiteY10" fmla="*/ 1177747 h 1741018"/>
                  <a:gd name="connsiteX11" fmla="*/ 1302105 w 6693408"/>
                  <a:gd name="connsiteY11" fmla="*/ 1243584 h 1741018"/>
                  <a:gd name="connsiteX12" fmla="*/ 1367942 w 6693408"/>
                  <a:gd name="connsiteY12" fmla="*/ 1345997 h 1741018"/>
                  <a:gd name="connsiteX13" fmla="*/ 1426464 w 6693408"/>
                  <a:gd name="connsiteY13" fmla="*/ 1397203 h 1741018"/>
                  <a:gd name="connsiteX14" fmla="*/ 1499616 w 6693408"/>
                  <a:gd name="connsiteY14" fmla="*/ 1411834 h 1741018"/>
                  <a:gd name="connsiteX15" fmla="*/ 1565453 w 6693408"/>
                  <a:gd name="connsiteY15" fmla="*/ 1375258 h 1741018"/>
                  <a:gd name="connsiteX16" fmla="*/ 1645920 w 6693408"/>
                  <a:gd name="connsiteY16" fmla="*/ 1338682 h 1741018"/>
                  <a:gd name="connsiteX17" fmla="*/ 1762963 w 6693408"/>
                  <a:gd name="connsiteY17" fmla="*/ 1338682 h 1741018"/>
                  <a:gd name="connsiteX18" fmla="*/ 1850745 w 6693408"/>
                  <a:gd name="connsiteY18" fmla="*/ 1338682 h 1741018"/>
                  <a:gd name="connsiteX19" fmla="*/ 1909267 w 6693408"/>
                  <a:gd name="connsiteY19" fmla="*/ 1367943 h 1741018"/>
                  <a:gd name="connsiteX20" fmla="*/ 1945843 w 6693408"/>
                  <a:gd name="connsiteY20" fmla="*/ 1426464 h 1741018"/>
                  <a:gd name="connsiteX21" fmla="*/ 1989734 w 6693408"/>
                  <a:gd name="connsiteY21" fmla="*/ 1492301 h 1741018"/>
                  <a:gd name="connsiteX22" fmla="*/ 2077517 w 6693408"/>
                  <a:gd name="connsiteY22" fmla="*/ 1499616 h 1741018"/>
                  <a:gd name="connsiteX23" fmla="*/ 2209190 w 6693408"/>
                  <a:gd name="connsiteY23" fmla="*/ 1470355 h 1741018"/>
                  <a:gd name="connsiteX24" fmla="*/ 2326233 w 6693408"/>
                  <a:gd name="connsiteY24" fmla="*/ 1433779 h 1741018"/>
                  <a:gd name="connsiteX25" fmla="*/ 2428646 w 6693408"/>
                  <a:gd name="connsiteY25" fmla="*/ 1404519 h 1741018"/>
                  <a:gd name="connsiteX26" fmla="*/ 2523744 w 6693408"/>
                  <a:gd name="connsiteY26" fmla="*/ 1477671 h 1741018"/>
                  <a:gd name="connsiteX27" fmla="*/ 2604211 w 6693408"/>
                  <a:gd name="connsiteY27" fmla="*/ 1602029 h 1741018"/>
                  <a:gd name="connsiteX28" fmla="*/ 2655417 w 6693408"/>
                  <a:gd name="connsiteY28" fmla="*/ 1697127 h 1741018"/>
                  <a:gd name="connsiteX29" fmla="*/ 2706624 w 6693408"/>
                  <a:gd name="connsiteY29" fmla="*/ 1726387 h 1741018"/>
                  <a:gd name="connsiteX30" fmla="*/ 2823667 w 6693408"/>
                  <a:gd name="connsiteY30" fmla="*/ 1741018 h 1741018"/>
                  <a:gd name="connsiteX31" fmla="*/ 2933395 w 6693408"/>
                  <a:gd name="connsiteY31" fmla="*/ 1741018 h 1741018"/>
                  <a:gd name="connsiteX32" fmla="*/ 3050438 w 6693408"/>
                  <a:gd name="connsiteY32" fmla="*/ 1704442 h 1741018"/>
                  <a:gd name="connsiteX33" fmla="*/ 3174797 w 6693408"/>
                  <a:gd name="connsiteY33" fmla="*/ 1616659 h 1741018"/>
                  <a:gd name="connsiteX34" fmla="*/ 3299155 w 6693408"/>
                  <a:gd name="connsiteY34" fmla="*/ 1536192 h 1741018"/>
                  <a:gd name="connsiteX35" fmla="*/ 3401568 w 6693408"/>
                  <a:gd name="connsiteY35" fmla="*/ 1477671 h 1741018"/>
                  <a:gd name="connsiteX36" fmla="*/ 3525926 w 6693408"/>
                  <a:gd name="connsiteY36" fmla="*/ 1470355 h 1741018"/>
                  <a:gd name="connsiteX37" fmla="*/ 3635654 w 6693408"/>
                  <a:gd name="connsiteY37" fmla="*/ 1492301 h 1741018"/>
                  <a:gd name="connsiteX38" fmla="*/ 3723437 w 6693408"/>
                  <a:gd name="connsiteY38" fmla="*/ 1492301 h 1741018"/>
                  <a:gd name="connsiteX39" fmla="*/ 3789273 w 6693408"/>
                  <a:gd name="connsiteY39" fmla="*/ 1433779 h 1741018"/>
                  <a:gd name="connsiteX40" fmla="*/ 3855110 w 6693408"/>
                  <a:gd name="connsiteY40" fmla="*/ 1294791 h 1741018"/>
                  <a:gd name="connsiteX41" fmla="*/ 3877056 w 6693408"/>
                  <a:gd name="connsiteY41" fmla="*/ 1221639 h 1741018"/>
                  <a:gd name="connsiteX42" fmla="*/ 3935577 w 6693408"/>
                  <a:gd name="connsiteY42" fmla="*/ 1141171 h 1741018"/>
                  <a:gd name="connsiteX43" fmla="*/ 4016045 w 6693408"/>
                  <a:gd name="connsiteY43" fmla="*/ 1089965 h 1741018"/>
                  <a:gd name="connsiteX44" fmla="*/ 4125773 w 6693408"/>
                  <a:gd name="connsiteY44" fmla="*/ 1038759 h 1741018"/>
                  <a:gd name="connsiteX45" fmla="*/ 4242816 w 6693408"/>
                  <a:gd name="connsiteY45" fmla="*/ 1024128 h 1741018"/>
                  <a:gd name="connsiteX46" fmla="*/ 4308653 w 6693408"/>
                  <a:gd name="connsiteY46" fmla="*/ 965607 h 1741018"/>
                  <a:gd name="connsiteX47" fmla="*/ 4381805 w 6693408"/>
                  <a:gd name="connsiteY47" fmla="*/ 826618 h 1741018"/>
                  <a:gd name="connsiteX48" fmla="*/ 4418381 w 6693408"/>
                  <a:gd name="connsiteY48" fmla="*/ 629107 h 1741018"/>
                  <a:gd name="connsiteX49" fmla="*/ 4476902 w 6693408"/>
                  <a:gd name="connsiteY49" fmla="*/ 497434 h 1741018"/>
                  <a:gd name="connsiteX50" fmla="*/ 4593945 w 6693408"/>
                  <a:gd name="connsiteY50" fmla="*/ 431597 h 1741018"/>
                  <a:gd name="connsiteX51" fmla="*/ 4732934 w 6693408"/>
                  <a:gd name="connsiteY51" fmla="*/ 460858 h 1741018"/>
                  <a:gd name="connsiteX52" fmla="*/ 4893869 w 6693408"/>
                  <a:gd name="connsiteY52" fmla="*/ 534010 h 1741018"/>
                  <a:gd name="connsiteX53" fmla="*/ 5047488 w 6693408"/>
                  <a:gd name="connsiteY53" fmla="*/ 577901 h 1741018"/>
                  <a:gd name="connsiteX54" fmla="*/ 5135270 w 6693408"/>
                  <a:gd name="connsiteY54" fmla="*/ 592531 h 1741018"/>
                  <a:gd name="connsiteX55" fmla="*/ 5230368 w 6693408"/>
                  <a:gd name="connsiteY55" fmla="*/ 548640 h 1741018"/>
                  <a:gd name="connsiteX56" fmla="*/ 5296205 w 6693408"/>
                  <a:gd name="connsiteY56" fmla="*/ 431597 h 1741018"/>
                  <a:gd name="connsiteX57" fmla="*/ 5318150 w 6693408"/>
                  <a:gd name="connsiteY57" fmla="*/ 329184 h 1741018"/>
                  <a:gd name="connsiteX58" fmla="*/ 5398617 w 6693408"/>
                  <a:gd name="connsiteY58" fmla="*/ 285293 h 1741018"/>
                  <a:gd name="connsiteX59" fmla="*/ 5530291 w 6693408"/>
                  <a:gd name="connsiteY59" fmla="*/ 263347 h 1741018"/>
                  <a:gd name="connsiteX60" fmla="*/ 5661965 w 6693408"/>
                  <a:gd name="connsiteY60" fmla="*/ 329184 h 1741018"/>
                  <a:gd name="connsiteX61" fmla="*/ 5800953 w 6693408"/>
                  <a:gd name="connsiteY61" fmla="*/ 336499 h 1741018"/>
                  <a:gd name="connsiteX62" fmla="*/ 5976518 w 6693408"/>
                  <a:gd name="connsiteY62" fmla="*/ 263347 h 1741018"/>
                  <a:gd name="connsiteX63" fmla="*/ 6144768 w 6693408"/>
                  <a:gd name="connsiteY63" fmla="*/ 153619 h 1741018"/>
                  <a:gd name="connsiteX64" fmla="*/ 6291072 w 6693408"/>
                  <a:gd name="connsiteY64" fmla="*/ 102413 h 1741018"/>
                  <a:gd name="connsiteX65" fmla="*/ 6473952 w 6693408"/>
                  <a:gd name="connsiteY65" fmla="*/ 80467 h 1741018"/>
                  <a:gd name="connsiteX66" fmla="*/ 6693408 w 6693408"/>
                  <a:gd name="connsiteY66" fmla="*/ 0 h 1741018"/>
                  <a:gd name="connsiteX0" fmla="*/ 0 w 6473952"/>
                  <a:gd name="connsiteY0" fmla="*/ 482804 h 1660551"/>
                  <a:gd name="connsiteX1" fmla="*/ 124358 w 6473952"/>
                  <a:gd name="connsiteY1" fmla="*/ 570586 h 1660551"/>
                  <a:gd name="connsiteX2" fmla="*/ 234086 w 6473952"/>
                  <a:gd name="connsiteY2" fmla="*/ 629108 h 1660551"/>
                  <a:gd name="connsiteX3" fmla="*/ 453542 w 6473952"/>
                  <a:gd name="connsiteY3" fmla="*/ 607162 h 1660551"/>
                  <a:gd name="connsiteX4" fmla="*/ 614477 w 6473952"/>
                  <a:gd name="connsiteY4" fmla="*/ 592532 h 1660551"/>
                  <a:gd name="connsiteX5" fmla="*/ 738835 w 6473952"/>
                  <a:gd name="connsiteY5" fmla="*/ 629108 h 1660551"/>
                  <a:gd name="connsiteX6" fmla="*/ 855878 w 6473952"/>
                  <a:gd name="connsiteY6" fmla="*/ 702260 h 1660551"/>
                  <a:gd name="connsiteX7" fmla="*/ 980237 w 6473952"/>
                  <a:gd name="connsiteY7" fmla="*/ 848564 h 1660551"/>
                  <a:gd name="connsiteX8" fmla="*/ 1060704 w 6473952"/>
                  <a:gd name="connsiteY8" fmla="*/ 994868 h 1660551"/>
                  <a:gd name="connsiteX9" fmla="*/ 1126541 w 6473952"/>
                  <a:gd name="connsiteY9" fmla="*/ 1038759 h 1660551"/>
                  <a:gd name="connsiteX10" fmla="*/ 1221638 w 6473952"/>
                  <a:gd name="connsiteY10" fmla="*/ 1097280 h 1660551"/>
                  <a:gd name="connsiteX11" fmla="*/ 1302105 w 6473952"/>
                  <a:gd name="connsiteY11" fmla="*/ 1163117 h 1660551"/>
                  <a:gd name="connsiteX12" fmla="*/ 1367942 w 6473952"/>
                  <a:gd name="connsiteY12" fmla="*/ 1265530 h 1660551"/>
                  <a:gd name="connsiteX13" fmla="*/ 1426464 w 6473952"/>
                  <a:gd name="connsiteY13" fmla="*/ 1316736 h 1660551"/>
                  <a:gd name="connsiteX14" fmla="*/ 1499616 w 6473952"/>
                  <a:gd name="connsiteY14" fmla="*/ 1331367 h 1660551"/>
                  <a:gd name="connsiteX15" fmla="*/ 1565453 w 6473952"/>
                  <a:gd name="connsiteY15" fmla="*/ 1294791 h 1660551"/>
                  <a:gd name="connsiteX16" fmla="*/ 1645920 w 6473952"/>
                  <a:gd name="connsiteY16" fmla="*/ 1258215 h 1660551"/>
                  <a:gd name="connsiteX17" fmla="*/ 1762963 w 6473952"/>
                  <a:gd name="connsiteY17" fmla="*/ 1258215 h 1660551"/>
                  <a:gd name="connsiteX18" fmla="*/ 1850745 w 6473952"/>
                  <a:gd name="connsiteY18" fmla="*/ 1258215 h 1660551"/>
                  <a:gd name="connsiteX19" fmla="*/ 1909267 w 6473952"/>
                  <a:gd name="connsiteY19" fmla="*/ 1287476 h 1660551"/>
                  <a:gd name="connsiteX20" fmla="*/ 1945843 w 6473952"/>
                  <a:gd name="connsiteY20" fmla="*/ 1345997 h 1660551"/>
                  <a:gd name="connsiteX21" fmla="*/ 1989734 w 6473952"/>
                  <a:gd name="connsiteY21" fmla="*/ 1411834 h 1660551"/>
                  <a:gd name="connsiteX22" fmla="*/ 2077517 w 6473952"/>
                  <a:gd name="connsiteY22" fmla="*/ 1419149 h 1660551"/>
                  <a:gd name="connsiteX23" fmla="*/ 2209190 w 6473952"/>
                  <a:gd name="connsiteY23" fmla="*/ 1389888 h 1660551"/>
                  <a:gd name="connsiteX24" fmla="*/ 2326233 w 6473952"/>
                  <a:gd name="connsiteY24" fmla="*/ 1353312 h 1660551"/>
                  <a:gd name="connsiteX25" fmla="*/ 2428646 w 6473952"/>
                  <a:gd name="connsiteY25" fmla="*/ 1324052 h 1660551"/>
                  <a:gd name="connsiteX26" fmla="*/ 2523744 w 6473952"/>
                  <a:gd name="connsiteY26" fmla="*/ 1397204 h 1660551"/>
                  <a:gd name="connsiteX27" fmla="*/ 2604211 w 6473952"/>
                  <a:gd name="connsiteY27" fmla="*/ 1521562 h 1660551"/>
                  <a:gd name="connsiteX28" fmla="*/ 2655417 w 6473952"/>
                  <a:gd name="connsiteY28" fmla="*/ 1616660 h 1660551"/>
                  <a:gd name="connsiteX29" fmla="*/ 2706624 w 6473952"/>
                  <a:gd name="connsiteY29" fmla="*/ 1645920 h 1660551"/>
                  <a:gd name="connsiteX30" fmla="*/ 2823667 w 6473952"/>
                  <a:gd name="connsiteY30" fmla="*/ 1660551 h 1660551"/>
                  <a:gd name="connsiteX31" fmla="*/ 2933395 w 6473952"/>
                  <a:gd name="connsiteY31" fmla="*/ 1660551 h 1660551"/>
                  <a:gd name="connsiteX32" fmla="*/ 3050438 w 6473952"/>
                  <a:gd name="connsiteY32" fmla="*/ 1623975 h 1660551"/>
                  <a:gd name="connsiteX33" fmla="*/ 3174797 w 6473952"/>
                  <a:gd name="connsiteY33" fmla="*/ 1536192 h 1660551"/>
                  <a:gd name="connsiteX34" fmla="*/ 3299155 w 6473952"/>
                  <a:gd name="connsiteY34" fmla="*/ 1455725 h 1660551"/>
                  <a:gd name="connsiteX35" fmla="*/ 3401568 w 6473952"/>
                  <a:gd name="connsiteY35" fmla="*/ 1397204 h 1660551"/>
                  <a:gd name="connsiteX36" fmla="*/ 3525926 w 6473952"/>
                  <a:gd name="connsiteY36" fmla="*/ 1389888 h 1660551"/>
                  <a:gd name="connsiteX37" fmla="*/ 3635654 w 6473952"/>
                  <a:gd name="connsiteY37" fmla="*/ 1411834 h 1660551"/>
                  <a:gd name="connsiteX38" fmla="*/ 3723437 w 6473952"/>
                  <a:gd name="connsiteY38" fmla="*/ 1411834 h 1660551"/>
                  <a:gd name="connsiteX39" fmla="*/ 3789273 w 6473952"/>
                  <a:gd name="connsiteY39" fmla="*/ 1353312 h 1660551"/>
                  <a:gd name="connsiteX40" fmla="*/ 3855110 w 6473952"/>
                  <a:gd name="connsiteY40" fmla="*/ 1214324 h 1660551"/>
                  <a:gd name="connsiteX41" fmla="*/ 3877056 w 6473952"/>
                  <a:gd name="connsiteY41" fmla="*/ 1141172 h 1660551"/>
                  <a:gd name="connsiteX42" fmla="*/ 3935577 w 6473952"/>
                  <a:gd name="connsiteY42" fmla="*/ 1060704 h 1660551"/>
                  <a:gd name="connsiteX43" fmla="*/ 4016045 w 6473952"/>
                  <a:gd name="connsiteY43" fmla="*/ 1009498 h 1660551"/>
                  <a:gd name="connsiteX44" fmla="*/ 4125773 w 6473952"/>
                  <a:gd name="connsiteY44" fmla="*/ 958292 h 1660551"/>
                  <a:gd name="connsiteX45" fmla="*/ 4242816 w 6473952"/>
                  <a:gd name="connsiteY45" fmla="*/ 943661 h 1660551"/>
                  <a:gd name="connsiteX46" fmla="*/ 4308653 w 6473952"/>
                  <a:gd name="connsiteY46" fmla="*/ 885140 h 1660551"/>
                  <a:gd name="connsiteX47" fmla="*/ 4381805 w 6473952"/>
                  <a:gd name="connsiteY47" fmla="*/ 746151 h 1660551"/>
                  <a:gd name="connsiteX48" fmla="*/ 4418381 w 6473952"/>
                  <a:gd name="connsiteY48" fmla="*/ 548640 h 1660551"/>
                  <a:gd name="connsiteX49" fmla="*/ 4476902 w 6473952"/>
                  <a:gd name="connsiteY49" fmla="*/ 416967 h 1660551"/>
                  <a:gd name="connsiteX50" fmla="*/ 4593945 w 6473952"/>
                  <a:gd name="connsiteY50" fmla="*/ 351130 h 1660551"/>
                  <a:gd name="connsiteX51" fmla="*/ 4732934 w 6473952"/>
                  <a:gd name="connsiteY51" fmla="*/ 380391 h 1660551"/>
                  <a:gd name="connsiteX52" fmla="*/ 4893869 w 6473952"/>
                  <a:gd name="connsiteY52" fmla="*/ 453543 h 1660551"/>
                  <a:gd name="connsiteX53" fmla="*/ 5047488 w 6473952"/>
                  <a:gd name="connsiteY53" fmla="*/ 497434 h 1660551"/>
                  <a:gd name="connsiteX54" fmla="*/ 5135270 w 6473952"/>
                  <a:gd name="connsiteY54" fmla="*/ 512064 h 1660551"/>
                  <a:gd name="connsiteX55" fmla="*/ 5230368 w 6473952"/>
                  <a:gd name="connsiteY55" fmla="*/ 468173 h 1660551"/>
                  <a:gd name="connsiteX56" fmla="*/ 5296205 w 6473952"/>
                  <a:gd name="connsiteY56" fmla="*/ 351130 h 1660551"/>
                  <a:gd name="connsiteX57" fmla="*/ 5318150 w 6473952"/>
                  <a:gd name="connsiteY57" fmla="*/ 248717 h 1660551"/>
                  <a:gd name="connsiteX58" fmla="*/ 5398617 w 6473952"/>
                  <a:gd name="connsiteY58" fmla="*/ 204826 h 1660551"/>
                  <a:gd name="connsiteX59" fmla="*/ 5530291 w 6473952"/>
                  <a:gd name="connsiteY59" fmla="*/ 182880 h 1660551"/>
                  <a:gd name="connsiteX60" fmla="*/ 5661965 w 6473952"/>
                  <a:gd name="connsiteY60" fmla="*/ 248717 h 1660551"/>
                  <a:gd name="connsiteX61" fmla="*/ 5800953 w 6473952"/>
                  <a:gd name="connsiteY61" fmla="*/ 256032 h 1660551"/>
                  <a:gd name="connsiteX62" fmla="*/ 5976518 w 6473952"/>
                  <a:gd name="connsiteY62" fmla="*/ 182880 h 1660551"/>
                  <a:gd name="connsiteX63" fmla="*/ 6144768 w 6473952"/>
                  <a:gd name="connsiteY63" fmla="*/ 73152 h 1660551"/>
                  <a:gd name="connsiteX64" fmla="*/ 6291072 w 6473952"/>
                  <a:gd name="connsiteY64" fmla="*/ 21946 h 1660551"/>
                  <a:gd name="connsiteX65" fmla="*/ 6473952 w 6473952"/>
                  <a:gd name="connsiteY65" fmla="*/ 0 h 1660551"/>
                  <a:gd name="connsiteX0" fmla="*/ 0 w 6291072"/>
                  <a:gd name="connsiteY0" fmla="*/ 460858 h 1638605"/>
                  <a:gd name="connsiteX1" fmla="*/ 124358 w 6291072"/>
                  <a:gd name="connsiteY1" fmla="*/ 548640 h 1638605"/>
                  <a:gd name="connsiteX2" fmla="*/ 234086 w 6291072"/>
                  <a:gd name="connsiteY2" fmla="*/ 607162 h 1638605"/>
                  <a:gd name="connsiteX3" fmla="*/ 453542 w 6291072"/>
                  <a:gd name="connsiteY3" fmla="*/ 585216 h 1638605"/>
                  <a:gd name="connsiteX4" fmla="*/ 614477 w 6291072"/>
                  <a:gd name="connsiteY4" fmla="*/ 570586 h 1638605"/>
                  <a:gd name="connsiteX5" fmla="*/ 738835 w 6291072"/>
                  <a:gd name="connsiteY5" fmla="*/ 607162 h 1638605"/>
                  <a:gd name="connsiteX6" fmla="*/ 855878 w 6291072"/>
                  <a:gd name="connsiteY6" fmla="*/ 680314 h 1638605"/>
                  <a:gd name="connsiteX7" fmla="*/ 980237 w 6291072"/>
                  <a:gd name="connsiteY7" fmla="*/ 826618 h 1638605"/>
                  <a:gd name="connsiteX8" fmla="*/ 1060704 w 6291072"/>
                  <a:gd name="connsiteY8" fmla="*/ 972922 h 1638605"/>
                  <a:gd name="connsiteX9" fmla="*/ 1126541 w 6291072"/>
                  <a:gd name="connsiteY9" fmla="*/ 1016813 h 1638605"/>
                  <a:gd name="connsiteX10" fmla="*/ 1221638 w 6291072"/>
                  <a:gd name="connsiteY10" fmla="*/ 1075334 h 1638605"/>
                  <a:gd name="connsiteX11" fmla="*/ 1302105 w 6291072"/>
                  <a:gd name="connsiteY11" fmla="*/ 1141171 h 1638605"/>
                  <a:gd name="connsiteX12" fmla="*/ 1367942 w 6291072"/>
                  <a:gd name="connsiteY12" fmla="*/ 1243584 h 1638605"/>
                  <a:gd name="connsiteX13" fmla="*/ 1426464 w 6291072"/>
                  <a:gd name="connsiteY13" fmla="*/ 1294790 h 1638605"/>
                  <a:gd name="connsiteX14" fmla="*/ 1499616 w 6291072"/>
                  <a:gd name="connsiteY14" fmla="*/ 1309421 h 1638605"/>
                  <a:gd name="connsiteX15" fmla="*/ 1565453 w 6291072"/>
                  <a:gd name="connsiteY15" fmla="*/ 1272845 h 1638605"/>
                  <a:gd name="connsiteX16" fmla="*/ 1645920 w 6291072"/>
                  <a:gd name="connsiteY16" fmla="*/ 1236269 h 1638605"/>
                  <a:gd name="connsiteX17" fmla="*/ 1762963 w 6291072"/>
                  <a:gd name="connsiteY17" fmla="*/ 1236269 h 1638605"/>
                  <a:gd name="connsiteX18" fmla="*/ 1850745 w 6291072"/>
                  <a:gd name="connsiteY18" fmla="*/ 1236269 h 1638605"/>
                  <a:gd name="connsiteX19" fmla="*/ 1909267 w 6291072"/>
                  <a:gd name="connsiteY19" fmla="*/ 1265530 h 1638605"/>
                  <a:gd name="connsiteX20" fmla="*/ 1945843 w 6291072"/>
                  <a:gd name="connsiteY20" fmla="*/ 1324051 h 1638605"/>
                  <a:gd name="connsiteX21" fmla="*/ 1989734 w 6291072"/>
                  <a:gd name="connsiteY21" fmla="*/ 1389888 h 1638605"/>
                  <a:gd name="connsiteX22" fmla="*/ 2077517 w 6291072"/>
                  <a:gd name="connsiteY22" fmla="*/ 1397203 h 1638605"/>
                  <a:gd name="connsiteX23" fmla="*/ 2209190 w 6291072"/>
                  <a:gd name="connsiteY23" fmla="*/ 1367942 h 1638605"/>
                  <a:gd name="connsiteX24" fmla="*/ 2326233 w 6291072"/>
                  <a:gd name="connsiteY24" fmla="*/ 1331366 h 1638605"/>
                  <a:gd name="connsiteX25" fmla="*/ 2428646 w 6291072"/>
                  <a:gd name="connsiteY25" fmla="*/ 1302106 h 1638605"/>
                  <a:gd name="connsiteX26" fmla="*/ 2523744 w 6291072"/>
                  <a:gd name="connsiteY26" fmla="*/ 1375258 h 1638605"/>
                  <a:gd name="connsiteX27" fmla="*/ 2604211 w 6291072"/>
                  <a:gd name="connsiteY27" fmla="*/ 1499616 h 1638605"/>
                  <a:gd name="connsiteX28" fmla="*/ 2655417 w 6291072"/>
                  <a:gd name="connsiteY28" fmla="*/ 1594714 h 1638605"/>
                  <a:gd name="connsiteX29" fmla="*/ 2706624 w 6291072"/>
                  <a:gd name="connsiteY29" fmla="*/ 1623974 h 1638605"/>
                  <a:gd name="connsiteX30" fmla="*/ 2823667 w 6291072"/>
                  <a:gd name="connsiteY30" fmla="*/ 1638605 h 1638605"/>
                  <a:gd name="connsiteX31" fmla="*/ 2933395 w 6291072"/>
                  <a:gd name="connsiteY31" fmla="*/ 1638605 h 1638605"/>
                  <a:gd name="connsiteX32" fmla="*/ 3050438 w 6291072"/>
                  <a:gd name="connsiteY32" fmla="*/ 1602029 h 1638605"/>
                  <a:gd name="connsiteX33" fmla="*/ 3174797 w 6291072"/>
                  <a:gd name="connsiteY33" fmla="*/ 1514246 h 1638605"/>
                  <a:gd name="connsiteX34" fmla="*/ 3299155 w 6291072"/>
                  <a:gd name="connsiteY34" fmla="*/ 1433779 h 1638605"/>
                  <a:gd name="connsiteX35" fmla="*/ 3401568 w 6291072"/>
                  <a:gd name="connsiteY35" fmla="*/ 1375258 h 1638605"/>
                  <a:gd name="connsiteX36" fmla="*/ 3525926 w 6291072"/>
                  <a:gd name="connsiteY36" fmla="*/ 1367942 h 1638605"/>
                  <a:gd name="connsiteX37" fmla="*/ 3635654 w 6291072"/>
                  <a:gd name="connsiteY37" fmla="*/ 1389888 h 1638605"/>
                  <a:gd name="connsiteX38" fmla="*/ 3723437 w 6291072"/>
                  <a:gd name="connsiteY38" fmla="*/ 1389888 h 1638605"/>
                  <a:gd name="connsiteX39" fmla="*/ 3789273 w 6291072"/>
                  <a:gd name="connsiteY39" fmla="*/ 1331366 h 1638605"/>
                  <a:gd name="connsiteX40" fmla="*/ 3855110 w 6291072"/>
                  <a:gd name="connsiteY40" fmla="*/ 1192378 h 1638605"/>
                  <a:gd name="connsiteX41" fmla="*/ 3877056 w 6291072"/>
                  <a:gd name="connsiteY41" fmla="*/ 1119226 h 1638605"/>
                  <a:gd name="connsiteX42" fmla="*/ 3935577 w 6291072"/>
                  <a:gd name="connsiteY42" fmla="*/ 1038758 h 1638605"/>
                  <a:gd name="connsiteX43" fmla="*/ 4016045 w 6291072"/>
                  <a:gd name="connsiteY43" fmla="*/ 987552 h 1638605"/>
                  <a:gd name="connsiteX44" fmla="*/ 4125773 w 6291072"/>
                  <a:gd name="connsiteY44" fmla="*/ 936346 h 1638605"/>
                  <a:gd name="connsiteX45" fmla="*/ 4242816 w 6291072"/>
                  <a:gd name="connsiteY45" fmla="*/ 921715 h 1638605"/>
                  <a:gd name="connsiteX46" fmla="*/ 4308653 w 6291072"/>
                  <a:gd name="connsiteY46" fmla="*/ 863194 h 1638605"/>
                  <a:gd name="connsiteX47" fmla="*/ 4381805 w 6291072"/>
                  <a:gd name="connsiteY47" fmla="*/ 724205 h 1638605"/>
                  <a:gd name="connsiteX48" fmla="*/ 4418381 w 6291072"/>
                  <a:gd name="connsiteY48" fmla="*/ 526694 h 1638605"/>
                  <a:gd name="connsiteX49" fmla="*/ 4476902 w 6291072"/>
                  <a:gd name="connsiteY49" fmla="*/ 395021 h 1638605"/>
                  <a:gd name="connsiteX50" fmla="*/ 4593945 w 6291072"/>
                  <a:gd name="connsiteY50" fmla="*/ 329184 h 1638605"/>
                  <a:gd name="connsiteX51" fmla="*/ 4732934 w 6291072"/>
                  <a:gd name="connsiteY51" fmla="*/ 358445 h 1638605"/>
                  <a:gd name="connsiteX52" fmla="*/ 4893869 w 6291072"/>
                  <a:gd name="connsiteY52" fmla="*/ 431597 h 1638605"/>
                  <a:gd name="connsiteX53" fmla="*/ 5047488 w 6291072"/>
                  <a:gd name="connsiteY53" fmla="*/ 475488 h 1638605"/>
                  <a:gd name="connsiteX54" fmla="*/ 5135270 w 6291072"/>
                  <a:gd name="connsiteY54" fmla="*/ 490118 h 1638605"/>
                  <a:gd name="connsiteX55" fmla="*/ 5230368 w 6291072"/>
                  <a:gd name="connsiteY55" fmla="*/ 446227 h 1638605"/>
                  <a:gd name="connsiteX56" fmla="*/ 5296205 w 6291072"/>
                  <a:gd name="connsiteY56" fmla="*/ 329184 h 1638605"/>
                  <a:gd name="connsiteX57" fmla="*/ 5318150 w 6291072"/>
                  <a:gd name="connsiteY57" fmla="*/ 226771 h 1638605"/>
                  <a:gd name="connsiteX58" fmla="*/ 5398617 w 6291072"/>
                  <a:gd name="connsiteY58" fmla="*/ 182880 h 1638605"/>
                  <a:gd name="connsiteX59" fmla="*/ 5530291 w 6291072"/>
                  <a:gd name="connsiteY59" fmla="*/ 160934 h 1638605"/>
                  <a:gd name="connsiteX60" fmla="*/ 5661965 w 6291072"/>
                  <a:gd name="connsiteY60" fmla="*/ 226771 h 1638605"/>
                  <a:gd name="connsiteX61" fmla="*/ 5800953 w 6291072"/>
                  <a:gd name="connsiteY61" fmla="*/ 234086 h 1638605"/>
                  <a:gd name="connsiteX62" fmla="*/ 5976518 w 6291072"/>
                  <a:gd name="connsiteY62" fmla="*/ 160934 h 1638605"/>
                  <a:gd name="connsiteX63" fmla="*/ 6144768 w 6291072"/>
                  <a:gd name="connsiteY63" fmla="*/ 51206 h 1638605"/>
                  <a:gd name="connsiteX64" fmla="*/ 6291072 w 6291072"/>
                  <a:gd name="connsiteY64" fmla="*/ 0 h 1638605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5976518 w 6144768"/>
                  <a:gd name="connsiteY62" fmla="*/ 109728 h 1587399"/>
                  <a:gd name="connsiteX63" fmla="*/ 6144768 w 6144768"/>
                  <a:gd name="connsiteY63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5976518 w 6144768"/>
                  <a:gd name="connsiteY62" fmla="*/ 109728 h 1587399"/>
                  <a:gd name="connsiteX63" fmla="*/ 6099554 w 6144768"/>
                  <a:gd name="connsiteY63" fmla="*/ 25616 h 1587399"/>
                  <a:gd name="connsiteX64" fmla="*/ 6144768 w 6144768"/>
                  <a:gd name="connsiteY64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6099554 w 6144768"/>
                  <a:gd name="connsiteY62" fmla="*/ 25616 h 1587399"/>
                  <a:gd name="connsiteX63" fmla="*/ 6144768 w 6144768"/>
                  <a:gd name="connsiteY63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6144768 w 6144768"/>
                  <a:gd name="connsiteY62" fmla="*/ 0 h 1587399"/>
                  <a:gd name="connsiteX0" fmla="*/ 0 w 5800953"/>
                  <a:gd name="connsiteY0" fmla="*/ 299924 h 1477671"/>
                  <a:gd name="connsiteX1" fmla="*/ 124358 w 5800953"/>
                  <a:gd name="connsiteY1" fmla="*/ 387706 h 1477671"/>
                  <a:gd name="connsiteX2" fmla="*/ 234086 w 5800953"/>
                  <a:gd name="connsiteY2" fmla="*/ 446228 h 1477671"/>
                  <a:gd name="connsiteX3" fmla="*/ 453542 w 5800953"/>
                  <a:gd name="connsiteY3" fmla="*/ 424282 h 1477671"/>
                  <a:gd name="connsiteX4" fmla="*/ 614477 w 5800953"/>
                  <a:gd name="connsiteY4" fmla="*/ 409652 h 1477671"/>
                  <a:gd name="connsiteX5" fmla="*/ 738835 w 5800953"/>
                  <a:gd name="connsiteY5" fmla="*/ 446228 h 1477671"/>
                  <a:gd name="connsiteX6" fmla="*/ 855878 w 5800953"/>
                  <a:gd name="connsiteY6" fmla="*/ 519380 h 1477671"/>
                  <a:gd name="connsiteX7" fmla="*/ 980237 w 5800953"/>
                  <a:gd name="connsiteY7" fmla="*/ 665684 h 1477671"/>
                  <a:gd name="connsiteX8" fmla="*/ 1060704 w 5800953"/>
                  <a:gd name="connsiteY8" fmla="*/ 811988 h 1477671"/>
                  <a:gd name="connsiteX9" fmla="*/ 1126541 w 5800953"/>
                  <a:gd name="connsiteY9" fmla="*/ 855879 h 1477671"/>
                  <a:gd name="connsiteX10" fmla="*/ 1221638 w 5800953"/>
                  <a:gd name="connsiteY10" fmla="*/ 914400 h 1477671"/>
                  <a:gd name="connsiteX11" fmla="*/ 1302105 w 5800953"/>
                  <a:gd name="connsiteY11" fmla="*/ 980237 h 1477671"/>
                  <a:gd name="connsiteX12" fmla="*/ 1367942 w 5800953"/>
                  <a:gd name="connsiteY12" fmla="*/ 1082650 h 1477671"/>
                  <a:gd name="connsiteX13" fmla="*/ 1426464 w 5800953"/>
                  <a:gd name="connsiteY13" fmla="*/ 1133856 h 1477671"/>
                  <a:gd name="connsiteX14" fmla="*/ 1499616 w 5800953"/>
                  <a:gd name="connsiteY14" fmla="*/ 1148487 h 1477671"/>
                  <a:gd name="connsiteX15" fmla="*/ 1565453 w 5800953"/>
                  <a:gd name="connsiteY15" fmla="*/ 1111911 h 1477671"/>
                  <a:gd name="connsiteX16" fmla="*/ 1645920 w 5800953"/>
                  <a:gd name="connsiteY16" fmla="*/ 1075335 h 1477671"/>
                  <a:gd name="connsiteX17" fmla="*/ 1762963 w 5800953"/>
                  <a:gd name="connsiteY17" fmla="*/ 1075335 h 1477671"/>
                  <a:gd name="connsiteX18" fmla="*/ 1850745 w 5800953"/>
                  <a:gd name="connsiteY18" fmla="*/ 1075335 h 1477671"/>
                  <a:gd name="connsiteX19" fmla="*/ 1909267 w 5800953"/>
                  <a:gd name="connsiteY19" fmla="*/ 1104596 h 1477671"/>
                  <a:gd name="connsiteX20" fmla="*/ 1945843 w 5800953"/>
                  <a:gd name="connsiteY20" fmla="*/ 1163117 h 1477671"/>
                  <a:gd name="connsiteX21" fmla="*/ 1989734 w 5800953"/>
                  <a:gd name="connsiteY21" fmla="*/ 1228954 h 1477671"/>
                  <a:gd name="connsiteX22" fmla="*/ 2077517 w 5800953"/>
                  <a:gd name="connsiteY22" fmla="*/ 1236269 h 1477671"/>
                  <a:gd name="connsiteX23" fmla="*/ 2209190 w 5800953"/>
                  <a:gd name="connsiteY23" fmla="*/ 1207008 h 1477671"/>
                  <a:gd name="connsiteX24" fmla="*/ 2326233 w 5800953"/>
                  <a:gd name="connsiteY24" fmla="*/ 1170432 h 1477671"/>
                  <a:gd name="connsiteX25" fmla="*/ 2428646 w 5800953"/>
                  <a:gd name="connsiteY25" fmla="*/ 1141172 h 1477671"/>
                  <a:gd name="connsiteX26" fmla="*/ 2523744 w 5800953"/>
                  <a:gd name="connsiteY26" fmla="*/ 1214324 h 1477671"/>
                  <a:gd name="connsiteX27" fmla="*/ 2604211 w 5800953"/>
                  <a:gd name="connsiteY27" fmla="*/ 1338682 h 1477671"/>
                  <a:gd name="connsiteX28" fmla="*/ 2655417 w 5800953"/>
                  <a:gd name="connsiteY28" fmla="*/ 1433780 h 1477671"/>
                  <a:gd name="connsiteX29" fmla="*/ 2706624 w 5800953"/>
                  <a:gd name="connsiteY29" fmla="*/ 1463040 h 1477671"/>
                  <a:gd name="connsiteX30" fmla="*/ 2823667 w 5800953"/>
                  <a:gd name="connsiteY30" fmla="*/ 1477671 h 1477671"/>
                  <a:gd name="connsiteX31" fmla="*/ 2933395 w 5800953"/>
                  <a:gd name="connsiteY31" fmla="*/ 1477671 h 1477671"/>
                  <a:gd name="connsiteX32" fmla="*/ 3050438 w 5800953"/>
                  <a:gd name="connsiteY32" fmla="*/ 1441095 h 1477671"/>
                  <a:gd name="connsiteX33" fmla="*/ 3174797 w 5800953"/>
                  <a:gd name="connsiteY33" fmla="*/ 1353312 h 1477671"/>
                  <a:gd name="connsiteX34" fmla="*/ 3299155 w 5800953"/>
                  <a:gd name="connsiteY34" fmla="*/ 1272845 h 1477671"/>
                  <a:gd name="connsiteX35" fmla="*/ 3401568 w 5800953"/>
                  <a:gd name="connsiteY35" fmla="*/ 1214324 h 1477671"/>
                  <a:gd name="connsiteX36" fmla="*/ 3525926 w 5800953"/>
                  <a:gd name="connsiteY36" fmla="*/ 1207008 h 1477671"/>
                  <a:gd name="connsiteX37" fmla="*/ 3635654 w 5800953"/>
                  <a:gd name="connsiteY37" fmla="*/ 1228954 h 1477671"/>
                  <a:gd name="connsiteX38" fmla="*/ 3723437 w 5800953"/>
                  <a:gd name="connsiteY38" fmla="*/ 1228954 h 1477671"/>
                  <a:gd name="connsiteX39" fmla="*/ 3789273 w 5800953"/>
                  <a:gd name="connsiteY39" fmla="*/ 1170432 h 1477671"/>
                  <a:gd name="connsiteX40" fmla="*/ 3855110 w 5800953"/>
                  <a:gd name="connsiteY40" fmla="*/ 1031444 h 1477671"/>
                  <a:gd name="connsiteX41" fmla="*/ 3877056 w 5800953"/>
                  <a:gd name="connsiteY41" fmla="*/ 958292 h 1477671"/>
                  <a:gd name="connsiteX42" fmla="*/ 3935577 w 5800953"/>
                  <a:gd name="connsiteY42" fmla="*/ 877824 h 1477671"/>
                  <a:gd name="connsiteX43" fmla="*/ 4016045 w 5800953"/>
                  <a:gd name="connsiteY43" fmla="*/ 826618 h 1477671"/>
                  <a:gd name="connsiteX44" fmla="*/ 4125773 w 5800953"/>
                  <a:gd name="connsiteY44" fmla="*/ 775412 h 1477671"/>
                  <a:gd name="connsiteX45" fmla="*/ 4242816 w 5800953"/>
                  <a:gd name="connsiteY45" fmla="*/ 760781 h 1477671"/>
                  <a:gd name="connsiteX46" fmla="*/ 4308653 w 5800953"/>
                  <a:gd name="connsiteY46" fmla="*/ 702260 h 1477671"/>
                  <a:gd name="connsiteX47" fmla="*/ 4381805 w 5800953"/>
                  <a:gd name="connsiteY47" fmla="*/ 563271 h 1477671"/>
                  <a:gd name="connsiteX48" fmla="*/ 4418381 w 5800953"/>
                  <a:gd name="connsiteY48" fmla="*/ 365760 h 1477671"/>
                  <a:gd name="connsiteX49" fmla="*/ 4476902 w 5800953"/>
                  <a:gd name="connsiteY49" fmla="*/ 234087 h 1477671"/>
                  <a:gd name="connsiteX50" fmla="*/ 4593945 w 5800953"/>
                  <a:gd name="connsiteY50" fmla="*/ 168250 h 1477671"/>
                  <a:gd name="connsiteX51" fmla="*/ 4732934 w 5800953"/>
                  <a:gd name="connsiteY51" fmla="*/ 197511 h 1477671"/>
                  <a:gd name="connsiteX52" fmla="*/ 4893869 w 5800953"/>
                  <a:gd name="connsiteY52" fmla="*/ 270663 h 1477671"/>
                  <a:gd name="connsiteX53" fmla="*/ 5047488 w 5800953"/>
                  <a:gd name="connsiteY53" fmla="*/ 314554 h 1477671"/>
                  <a:gd name="connsiteX54" fmla="*/ 5135270 w 5800953"/>
                  <a:gd name="connsiteY54" fmla="*/ 329184 h 1477671"/>
                  <a:gd name="connsiteX55" fmla="*/ 5230368 w 5800953"/>
                  <a:gd name="connsiteY55" fmla="*/ 285293 h 1477671"/>
                  <a:gd name="connsiteX56" fmla="*/ 5296205 w 5800953"/>
                  <a:gd name="connsiteY56" fmla="*/ 168250 h 1477671"/>
                  <a:gd name="connsiteX57" fmla="*/ 5318150 w 5800953"/>
                  <a:gd name="connsiteY57" fmla="*/ 65837 h 1477671"/>
                  <a:gd name="connsiteX58" fmla="*/ 5398617 w 5800953"/>
                  <a:gd name="connsiteY58" fmla="*/ 21946 h 1477671"/>
                  <a:gd name="connsiteX59" fmla="*/ 5530291 w 5800953"/>
                  <a:gd name="connsiteY59" fmla="*/ 0 h 1477671"/>
                  <a:gd name="connsiteX60" fmla="*/ 5661965 w 5800953"/>
                  <a:gd name="connsiteY60" fmla="*/ 65837 h 1477671"/>
                  <a:gd name="connsiteX61" fmla="*/ 5800953 w 5800953"/>
                  <a:gd name="connsiteY61" fmla="*/ 73152 h 1477671"/>
                  <a:gd name="connsiteX0" fmla="*/ 0 w 5661965"/>
                  <a:gd name="connsiteY0" fmla="*/ 299924 h 1477671"/>
                  <a:gd name="connsiteX1" fmla="*/ 124358 w 5661965"/>
                  <a:gd name="connsiteY1" fmla="*/ 387706 h 1477671"/>
                  <a:gd name="connsiteX2" fmla="*/ 234086 w 5661965"/>
                  <a:gd name="connsiteY2" fmla="*/ 446228 h 1477671"/>
                  <a:gd name="connsiteX3" fmla="*/ 453542 w 5661965"/>
                  <a:gd name="connsiteY3" fmla="*/ 424282 h 1477671"/>
                  <a:gd name="connsiteX4" fmla="*/ 614477 w 5661965"/>
                  <a:gd name="connsiteY4" fmla="*/ 409652 h 1477671"/>
                  <a:gd name="connsiteX5" fmla="*/ 738835 w 5661965"/>
                  <a:gd name="connsiteY5" fmla="*/ 446228 h 1477671"/>
                  <a:gd name="connsiteX6" fmla="*/ 855878 w 5661965"/>
                  <a:gd name="connsiteY6" fmla="*/ 519380 h 1477671"/>
                  <a:gd name="connsiteX7" fmla="*/ 980237 w 5661965"/>
                  <a:gd name="connsiteY7" fmla="*/ 665684 h 1477671"/>
                  <a:gd name="connsiteX8" fmla="*/ 1060704 w 5661965"/>
                  <a:gd name="connsiteY8" fmla="*/ 811988 h 1477671"/>
                  <a:gd name="connsiteX9" fmla="*/ 1126541 w 5661965"/>
                  <a:gd name="connsiteY9" fmla="*/ 855879 h 1477671"/>
                  <a:gd name="connsiteX10" fmla="*/ 1221638 w 5661965"/>
                  <a:gd name="connsiteY10" fmla="*/ 914400 h 1477671"/>
                  <a:gd name="connsiteX11" fmla="*/ 1302105 w 5661965"/>
                  <a:gd name="connsiteY11" fmla="*/ 980237 h 1477671"/>
                  <a:gd name="connsiteX12" fmla="*/ 1367942 w 5661965"/>
                  <a:gd name="connsiteY12" fmla="*/ 1082650 h 1477671"/>
                  <a:gd name="connsiteX13" fmla="*/ 1426464 w 5661965"/>
                  <a:gd name="connsiteY13" fmla="*/ 1133856 h 1477671"/>
                  <a:gd name="connsiteX14" fmla="*/ 1499616 w 5661965"/>
                  <a:gd name="connsiteY14" fmla="*/ 1148487 h 1477671"/>
                  <a:gd name="connsiteX15" fmla="*/ 1565453 w 5661965"/>
                  <a:gd name="connsiteY15" fmla="*/ 1111911 h 1477671"/>
                  <a:gd name="connsiteX16" fmla="*/ 1645920 w 5661965"/>
                  <a:gd name="connsiteY16" fmla="*/ 1075335 h 1477671"/>
                  <a:gd name="connsiteX17" fmla="*/ 1762963 w 5661965"/>
                  <a:gd name="connsiteY17" fmla="*/ 1075335 h 1477671"/>
                  <a:gd name="connsiteX18" fmla="*/ 1850745 w 5661965"/>
                  <a:gd name="connsiteY18" fmla="*/ 1075335 h 1477671"/>
                  <a:gd name="connsiteX19" fmla="*/ 1909267 w 5661965"/>
                  <a:gd name="connsiteY19" fmla="*/ 1104596 h 1477671"/>
                  <a:gd name="connsiteX20" fmla="*/ 1945843 w 5661965"/>
                  <a:gd name="connsiteY20" fmla="*/ 1163117 h 1477671"/>
                  <a:gd name="connsiteX21" fmla="*/ 1989734 w 5661965"/>
                  <a:gd name="connsiteY21" fmla="*/ 1228954 h 1477671"/>
                  <a:gd name="connsiteX22" fmla="*/ 2077517 w 5661965"/>
                  <a:gd name="connsiteY22" fmla="*/ 1236269 h 1477671"/>
                  <a:gd name="connsiteX23" fmla="*/ 2209190 w 5661965"/>
                  <a:gd name="connsiteY23" fmla="*/ 1207008 h 1477671"/>
                  <a:gd name="connsiteX24" fmla="*/ 2326233 w 5661965"/>
                  <a:gd name="connsiteY24" fmla="*/ 1170432 h 1477671"/>
                  <a:gd name="connsiteX25" fmla="*/ 2428646 w 5661965"/>
                  <a:gd name="connsiteY25" fmla="*/ 1141172 h 1477671"/>
                  <a:gd name="connsiteX26" fmla="*/ 2523744 w 5661965"/>
                  <a:gd name="connsiteY26" fmla="*/ 1214324 h 1477671"/>
                  <a:gd name="connsiteX27" fmla="*/ 2604211 w 5661965"/>
                  <a:gd name="connsiteY27" fmla="*/ 1338682 h 1477671"/>
                  <a:gd name="connsiteX28" fmla="*/ 2655417 w 5661965"/>
                  <a:gd name="connsiteY28" fmla="*/ 1433780 h 1477671"/>
                  <a:gd name="connsiteX29" fmla="*/ 2706624 w 5661965"/>
                  <a:gd name="connsiteY29" fmla="*/ 1463040 h 1477671"/>
                  <a:gd name="connsiteX30" fmla="*/ 2823667 w 5661965"/>
                  <a:gd name="connsiteY30" fmla="*/ 1477671 h 1477671"/>
                  <a:gd name="connsiteX31" fmla="*/ 2933395 w 5661965"/>
                  <a:gd name="connsiteY31" fmla="*/ 1477671 h 1477671"/>
                  <a:gd name="connsiteX32" fmla="*/ 3050438 w 5661965"/>
                  <a:gd name="connsiteY32" fmla="*/ 1441095 h 1477671"/>
                  <a:gd name="connsiteX33" fmla="*/ 3174797 w 5661965"/>
                  <a:gd name="connsiteY33" fmla="*/ 1353312 h 1477671"/>
                  <a:gd name="connsiteX34" fmla="*/ 3299155 w 5661965"/>
                  <a:gd name="connsiteY34" fmla="*/ 1272845 h 1477671"/>
                  <a:gd name="connsiteX35" fmla="*/ 3401568 w 5661965"/>
                  <a:gd name="connsiteY35" fmla="*/ 1214324 h 1477671"/>
                  <a:gd name="connsiteX36" fmla="*/ 3525926 w 5661965"/>
                  <a:gd name="connsiteY36" fmla="*/ 1207008 h 1477671"/>
                  <a:gd name="connsiteX37" fmla="*/ 3635654 w 5661965"/>
                  <a:gd name="connsiteY37" fmla="*/ 1228954 h 1477671"/>
                  <a:gd name="connsiteX38" fmla="*/ 3723437 w 5661965"/>
                  <a:gd name="connsiteY38" fmla="*/ 1228954 h 1477671"/>
                  <a:gd name="connsiteX39" fmla="*/ 3789273 w 5661965"/>
                  <a:gd name="connsiteY39" fmla="*/ 1170432 h 1477671"/>
                  <a:gd name="connsiteX40" fmla="*/ 3855110 w 5661965"/>
                  <a:gd name="connsiteY40" fmla="*/ 1031444 h 1477671"/>
                  <a:gd name="connsiteX41" fmla="*/ 3877056 w 5661965"/>
                  <a:gd name="connsiteY41" fmla="*/ 958292 h 1477671"/>
                  <a:gd name="connsiteX42" fmla="*/ 3935577 w 5661965"/>
                  <a:gd name="connsiteY42" fmla="*/ 877824 h 1477671"/>
                  <a:gd name="connsiteX43" fmla="*/ 4016045 w 5661965"/>
                  <a:gd name="connsiteY43" fmla="*/ 826618 h 1477671"/>
                  <a:gd name="connsiteX44" fmla="*/ 4125773 w 5661965"/>
                  <a:gd name="connsiteY44" fmla="*/ 775412 h 1477671"/>
                  <a:gd name="connsiteX45" fmla="*/ 4242816 w 5661965"/>
                  <a:gd name="connsiteY45" fmla="*/ 760781 h 1477671"/>
                  <a:gd name="connsiteX46" fmla="*/ 4308653 w 5661965"/>
                  <a:gd name="connsiteY46" fmla="*/ 702260 h 1477671"/>
                  <a:gd name="connsiteX47" fmla="*/ 4381805 w 5661965"/>
                  <a:gd name="connsiteY47" fmla="*/ 563271 h 1477671"/>
                  <a:gd name="connsiteX48" fmla="*/ 4418381 w 5661965"/>
                  <a:gd name="connsiteY48" fmla="*/ 365760 h 1477671"/>
                  <a:gd name="connsiteX49" fmla="*/ 4476902 w 5661965"/>
                  <a:gd name="connsiteY49" fmla="*/ 234087 h 1477671"/>
                  <a:gd name="connsiteX50" fmla="*/ 4593945 w 5661965"/>
                  <a:gd name="connsiteY50" fmla="*/ 168250 h 1477671"/>
                  <a:gd name="connsiteX51" fmla="*/ 4732934 w 5661965"/>
                  <a:gd name="connsiteY51" fmla="*/ 197511 h 1477671"/>
                  <a:gd name="connsiteX52" fmla="*/ 4893869 w 5661965"/>
                  <a:gd name="connsiteY52" fmla="*/ 270663 h 1477671"/>
                  <a:gd name="connsiteX53" fmla="*/ 5047488 w 5661965"/>
                  <a:gd name="connsiteY53" fmla="*/ 314554 h 1477671"/>
                  <a:gd name="connsiteX54" fmla="*/ 5135270 w 5661965"/>
                  <a:gd name="connsiteY54" fmla="*/ 329184 h 1477671"/>
                  <a:gd name="connsiteX55" fmla="*/ 5230368 w 5661965"/>
                  <a:gd name="connsiteY55" fmla="*/ 285293 h 1477671"/>
                  <a:gd name="connsiteX56" fmla="*/ 5296205 w 5661965"/>
                  <a:gd name="connsiteY56" fmla="*/ 168250 h 1477671"/>
                  <a:gd name="connsiteX57" fmla="*/ 5318150 w 5661965"/>
                  <a:gd name="connsiteY57" fmla="*/ 65837 h 1477671"/>
                  <a:gd name="connsiteX58" fmla="*/ 5398617 w 5661965"/>
                  <a:gd name="connsiteY58" fmla="*/ 21946 h 1477671"/>
                  <a:gd name="connsiteX59" fmla="*/ 5530291 w 5661965"/>
                  <a:gd name="connsiteY59" fmla="*/ 0 h 1477671"/>
                  <a:gd name="connsiteX60" fmla="*/ 5661965 w 5661965"/>
                  <a:gd name="connsiteY60" fmla="*/ 65837 h 1477671"/>
                  <a:gd name="connsiteX0" fmla="*/ 0 w 5530291"/>
                  <a:gd name="connsiteY0" fmla="*/ 299924 h 1477671"/>
                  <a:gd name="connsiteX1" fmla="*/ 124358 w 5530291"/>
                  <a:gd name="connsiteY1" fmla="*/ 387706 h 1477671"/>
                  <a:gd name="connsiteX2" fmla="*/ 234086 w 5530291"/>
                  <a:gd name="connsiteY2" fmla="*/ 446228 h 1477671"/>
                  <a:gd name="connsiteX3" fmla="*/ 453542 w 5530291"/>
                  <a:gd name="connsiteY3" fmla="*/ 424282 h 1477671"/>
                  <a:gd name="connsiteX4" fmla="*/ 614477 w 5530291"/>
                  <a:gd name="connsiteY4" fmla="*/ 409652 h 1477671"/>
                  <a:gd name="connsiteX5" fmla="*/ 738835 w 5530291"/>
                  <a:gd name="connsiteY5" fmla="*/ 446228 h 1477671"/>
                  <a:gd name="connsiteX6" fmla="*/ 855878 w 5530291"/>
                  <a:gd name="connsiteY6" fmla="*/ 519380 h 1477671"/>
                  <a:gd name="connsiteX7" fmla="*/ 980237 w 5530291"/>
                  <a:gd name="connsiteY7" fmla="*/ 665684 h 1477671"/>
                  <a:gd name="connsiteX8" fmla="*/ 1060704 w 5530291"/>
                  <a:gd name="connsiteY8" fmla="*/ 811988 h 1477671"/>
                  <a:gd name="connsiteX9" fmla="*/ 1126541 w 5530291"/>
                  <a:gd name="connsiteY9" fmla="*/ 855879 h 1477671"/>
                  <a:gd name="connsiteX10" fmla="*/ 1221638 w 5530291"/>
                  <a:gd name="connsiteY10" fmla="*/ 914400 h 1477671"/>
                  <a:gd name="connsiteX11" fmla="*/ 1302105 w 5530291"/>
                  <a:gd name="connsiteY11" fmla="*/ 980237 h 1477671"/>
                  <a:gd name="connsiteX12" fmla="*/ 1367942 w 5530291"/>
                  <a:gd name="connsiteY12" fmla="*/ 1082650 h 1477671"/>
                  <a:gd name="connsiteX13" fmla="*/ 1426464 w 5530291"/>
                  <a:gd name="connsiteY13" fmla="*/ 1133856 h 1477671"/>
                  <a:gd name="connsiteX14" fmla="*/ 1499616 w 5530291"/>
                  <a:gd name="connsiteY14" fmla="*/ 1148487 h 1477671"/>
                  <a:gd name="connsiteX15" fmla="*/ 1565453 w 5530291"/>
                  <a:gd name="connsiteY15" fmla="*/ 1111911 h 1477671"/>
                  <a:gd name="connsiteX16" fmla="*/ 1645920 w 5530291"/>
                  <a:gd name="connsiteY16" fmla="*/ 1075335 h 1477671"/>
                  <a:gd name="connsiteX17" fmla="*/ 1762963 w 5530291"/>
                  <a:gd name="connsiteY17" fmla="*/ 1075335 h 1477671"/>
                  <a:gd name="connsiteX18" fmla="*/ 1850745 w 5530291"/>
                  <a:gd name="connsiteY18" fmla="*/ 1075335 h 1477671"/>
                  <a:gd name="connsiteX19" fmla="*/ 1909267 w 5530291"/>
                  <a:gd name="connsiteY19" fmla="*/ 1104596 h 1477671"/>
                  <a:gd name="connsiteX20" fmla="*/ 1945843 w 5530291"/>
                  <a:gd name="connsiteY20" fmla="*/ 1163117 h 1477671"/>
                  <a:gd name="connsiteX21" fmla="*/ 1989734 w 5530291"/>
                  <a:gd name="connsiteY21" fmla="*/ 1228954 h 1477671"/>
                  <a:gd name="connsiteX22" fmla="*/ 2077517 w 5530291"/>
                  <a:gd name="connsiteY22" fmla="*/ 1236269 h 1477671"/>
                  <a:gd name="connsiteX23" fmla="*/ 2209190 w 5530291"/>
                  <a:gd name="connsiteY23" fmla="*/ 1207008 h 1477671"/>
                  <a:gd name="connsiteX24" fmla="*/ 2326233 w 5530291"/>
                  <a:gd name="connsiteY24" fmla="*/ 1170432 h 1477671"/>
                  <a:gd name="connsiteX25" fmla="*/ 2428646 w 5530291"/>
                  <a:gd name="connsiteY25" fmla="*/ 1141172 h 1477671"/>
                  <a:gd name="connsiteX26" fmla="*/ 2523744 w 5530291"/>
                  <a:gd name="connsiteY26" fmla="*/ 1214324 h 1477671"/>
                  <a:gd name="connsiteX27" fmla="*/ 2604211 w 5530291"/>
                  <a:gd name="connsiteY27" fmla="*/ 1338682 h 1477671"/>
                  <a:gd name="connsiteX28" fmla="*/ 2655417 w 5530291"/>
                  <a:gd name="connsiteY28" fmla="*/ 1433780 h 1477671"/>
                  <a:gd name="connsiteX29" fmla="*/ 2706624 w 5530291"/>
                  <a:gd name="connsiteY29" fmla="*/ 1463040 h 1477671"/>
                  <a:gd name="connsiteX30" fmla="*/ 2823667 w 5530291"/>
                  <a:gd name="connsiteY30" fmla="*/ 1477671 h 1477671"/>
                  <a:gd name="connsiteX31" fmla="*/ 2933395 w 5530291"/>
                  <a:gd name="connsiteY31" fmla="*/ 1477671 h 1477671"/>
                  <a:gd name="connsiteX32" fmla="*/ 3050438 w 5530291"/>
                  <a:gd name="connsiteY32" fmla="*/ 1441095 h 1477671"/>
                  <a:gd name="connsiteX33" fmla="*/ 3174797 w 5530291"/>
                  <a:gd name="connsiteY33" fmla="*/ 1353312 h 1477671"/>
                  <a:gd name="connsiteX34" fmla="*/ 3299155 w 5530291"/>
                  <a:gd name="connsiteY34" fmla="*/ 1272845 h 1477671"/>
                  <a:gd name="connsiteX35" fmla="*/ 3401568 w 5530291"/>
                  <a:gd name="connsiteY35" fmla="*/ 1214324 h 1477671"/>
                  <a:gd name="connsiteX36" fmla="*/ 3525926 w 5530291"/>
                  <a:gd name="connsiteY36" fmla="*/ 1207008 h 1477671"/>
                  <a:gd name="connsiteX37" fmla="*/ 3635654 w 5530291"/>
                  <a:gd name="connsiteY37" fmla="*/ 1228954 h 1477671"/>
                  <a:gd name="connsiteX38" fmla="*/ 3723437 w 5530291"/>
                  <a:gd name="connsiteY38" fmla="*/ 1228954 h 1477671"/>
                  <a:gd name="connsiteX39" fmla="*/ 3789273 w 5530291"/>
                  <a:gd name="connsiteY39" fmla="*/ 1170432 h 1477671"/>
                  <a:gd name="connsiteX40" fmla="*/ 3855110 w 5530291"/>
                  <a:gd name="connsiteY40" fmla="*/ 1031444 h 1477671"/>
                  <a:gd name="connsiteX41" fmla="*/ 3877056 w 5530291"/>
                  <a:gd name="connsiteY41" fmla="*/ 958292 h 1477671"/>
                  <a:gd name="connsiteX42" fmla="*/ 3935577 w 5530291"/>
                  <a:gd name="connsiteY42" fmla="*/ 877824 h 1477671"/>
                  <a:gd name="connsiteX43" fmla="*/ 4016045 w 5530291"/>
                  <a:gd name="connsiteY43" fmla="*/ 826618 h 1477671"/>
                  <a:gd name="connsiteX44" fmla="*/ 4125773 w 5530291"/>
                  <a:gd name="connsiteY44" fmla="*/ 775412 h 1477671"/>
                  <a:gd name="connsiteX45" fmla="*/ 4242816 w 5530291"/>
                  <a:gd name="connsiteY45" fmla="*/ 760781 h 1477671"/>
                  <a:gd name="connsiteX46" fmla="*/ 4308653 w 5530291"/>
                  <a:gd name="connsiteY46" fmla="*/ 702260 h 1477671"/>
                  <a:gd name="connsiteX47" fmla="*/ 4381805 w 5530291"/>
                  <a:gd name="connsiteY47" fmla="*/ 563271 h 1477671"/>
                  <a:gd name="connsiteX48" fmla="*/ 4418381 w 5530291"/>
                  <a:gd name="connsiteY48" fmla="*/ 365760 h 1477671"/>
                  <a:gd name="connsiteX49" fmla="*/ 4476902 w 5530291"/>
                  <a:gd name="connsiteY49" fmla="*/ 234087 h 1477671"/>
                  <a:gd name="connsiteX50" fmla="*/ 4593945 w 5530291"/>
                  <a:gd name="connsiteY50" fmla="*/ 168250 h 1477671"/>
                  <a:gd name="connsiteX51" fmla="*/ 4732934 w 5530291"/>
                  <a:gd name="connsiteY51" fmla="*/ 197511 h 1477671"/>
                  <a:gd name="connsiteX52" fmla="*/ 4893869 w 5530291"/>
                  <a:gd name="connsiteY52" fmla="*/ 270663 h 1477671"/>
                  <a:gd name="connsiteX53" fmla="*/ 5047488 w 5530291"/>
                  <a:gd name="connsiteY53" fmla="*/ 314554 h 1477671"/>
                  <a:gd name="connsiteX54" fmla="*/ 5135270 w 5530291"/>
                  <a:gd name="connsiteY54" fmla="*/ 329184 h 1477671"/>
                  <a:gd name="connsiteX55" fmla="*/ 5230368 w 5530291"/>
                  <a:gd name="connsiteY55" fmla="*/ 285293 h 1477671"/>
                  <a:gd name="connsiteX56" fmla="*/ 5296205 w 5530291"/>
                  <a:gd name="connsiteY56" fmla="*/ 168250 h 1477671"/>
                  <a:gd name="connsiteX57" fmla="*/ 5318150 w 5530291"/>
                  <a:gd name="connsiteY57" fmla="*/ 65837 h 1477671"/>
                  <a:gd name="connsiteX58" fmla="*/ 5398617 w 5530291"/>
                  <a:gd name="connsiteY58" fmla="*/ 21946 h 1477671"/>
                  <a:gd name="connsiteX59" fmla="*/ 5530291 w 5530291"/>
                  <a:gd name="connsiteY59" fmla="*/ 0 h 1477671"/>
                  <a:gd name="connsiteX0" fmla="*/ 0 w 5398617"/>
                  <a:gd name="connsiteY0" fmla="*/ 277978 h 1455725"/>
                  <a:gd name="connsiteX1" fmla="*/ 124358 w 5398617"/>
                  <a:gd name="connsiteY1" fmla="*/ 365760 h 1455725"/>
                  <a:gd name="connsiteX2" fmla="*/ 234086 w 5398617"/>
                  <a:gd name="connsiteY2" fmla="*/ 424282 h 1455725"/>
                  <a:gd name="connsiteX3" fmla="*/ 453542 w 5398617"/>
                  <a:gd name="connsiteY3" fmla="*/ 402336 h 1455725"/>
                  <a:gd name="connsiteX4" fmla="*/ 614477 w 5398617"/>
                  <a:gd name="connsiteY4" fmla="*/ 387706 h 1455725"/>
                  <a:gd name="connsiteX5" fmla="*/ 738835 w 5398617"/>
                  <a:gd name="connsiteY5" fmla="*/ 424282 h 1455725"/>
                  <a:gd name="connsiteX6" fmla="*/ 855878 w 5398617"/>
                  <a:gd name="connsiteY6" fmla="*/ 497434 h 1455725"/>
                  <a:gd name="connsiteX7" fmla="*/ 980237 w 5398617"/>
                  <a:gd name="connsiteY7" fmla="*/ 643738 h 1455725"/>
                  <a:gd name="connsiteX8" fmla="*/ 1060704 w 5398617"/>
                  <a:gd name="connsiteY8" fmla="*/ 790042 h 1455725"/>
                  <a:gd name="connsiteX9" fmla="*/ 1126541 w 5398617"/>
                  <a:gd name="connsiteY9" fmla="*/ 833933 h 1455725"/>
                  <a:gd name="connsiteX10" fmla="*/ 1221638 w 5398617"/>
                  <a:gd name="connsiteY10" fmla="*/ 892454 h 1455725"/>
                  <a:gd name="connsiteX11" fmla="*/ 1302105 w 5398617"/>
                  <a:gd name="connsiteY11" fmla="*/ 958291 h 1455725"/>
                  <a:gd name="connsiteX12" fmla="*/ 1367942 w 5398617"/>
                  <a:gd name="connsiteY12" fmla="*/ 1060704 h 1455725"/>
                  <a:gd name="connsiteX13" fmla="*/ 1426464 w 5398617"/>
                  <a:gd name="connsiteY13" fmla="*/ 1111910 h 1455725"/>
                  <a:gd name="connsiteX14" fmla="*/ 1499616 w 5398617"/>
                  <a:gd name="connsiteY14" fmla="*/ 1126541 h 1455725"/>
                  <a:gd name="connsiteX15" fmla="*/ 1565453 w 5398617"/>
                  <a:gd name="connsiteY15" fmla="*/ 1089965 h 1455725"/>
                  <a:gd name="connsiteX16" fmla="*/ 1645920 w 5398617"/>
                  <a:gd name="connsiteY16" fmla="*/ 1053389 h 1455725"/>
                  <a:gd name="connsiteX17" fmla="*/ 1762963 w 5398617"/>
                  <a:gd name="connsiteY17" fmla="*/ 1053389 h 1455725"/>
                  <a:gd name="connsiteX18" fmla="*/ 1850745 w 5398617"/>
                  <a:gd name="connsiteY18" fmla="*/ 1053389 h 1455725"/>
                  <a:gd name="connsiteX19" fmla="*/ 1909267 w 5398617"/>
                  <a:gd name="connsiteY19" fmla="*/ 1082650 h 1455725"/>
                  <a:gd name="connsiteX20" fmla="*/ 1945843 w 5398617"/>
                  <a:gd name="connsiteY20" fmla="*/ 1141171 h 1455725"/>
                  <a:gd name="connsiteX21" fmla="*/ 1989734 w 5398617"/>
                  <a:gd name="connsiteY21" fmla="*/ 1207008 h 1455725"/>
                  <a:gd name="connsiteX22" fmla="*/ 2077517 w 5398617"/>
                  <a:gd name="connsiteY22" fmla="*/ 1214323 h 1455725"/>
                  <a:gd name="connsiteX23" fmla="*/ 2209190 w 5398617"/>
                  <a:gd name="connsiteY23" fmla="*/ 1185062 h 1455725"/>
                  <a:gd name="connsiteX24" fmla="*/ 2326233 w 5398617"/>
                  <a:gd name="connsiteY24" fmla="*/ 1148486 h 1455725"/>
                  <a:gd name="connsiteX25" fmla="*/ 2428646 w 5398617"/>
                  <a:gd name="connsiteY25" fmla="*/ 1119226 h 1455725"/>
                  <a:gd name="connsiteX26" fmla="*/ 2523744 w 5398617"/>
                  <a:gd name="connsiteY26" fmla="*/ 1192378 h 1455725"/>
                  <a:gd name="connsiteX27" fmla="*/ 2604211 w 5398617"/>
                  <a:gd name="connsiteY27" fmla="*/ 1316736 h 1455725"/>
                  <a:gd name="connsiteX28" fmla="*/ 2655417 w 5398617"/>
                  <a:gd name="connsiteY28" fmla="*/ 1411834 h 1455725"/>
                  <a:gd name="connsiteX29" fmla="*/ 2706624 w 5398617"/>
                  <a:gd name="connsiteY29" fmla="*/ 1441094 h 1455725"/>
                  <a:gd name="connsiteX30" fmla="*/ 2823667 w 5398617"/>
                  <a:gd name="connsiteY30" fmla="*/ 1455725 h 1455725"/>
                  <a:gd name="connsiteX31" fmla="*/ 2933395 w 5398617"/>
                  <a:gd name="connsiteY31" fmla="*/ 1455725 h 1455725"/>
                  <a:gd name="connsiteX32" fmla="*/ 3050438 w 5398617"/>
                  <a:gd name="connsiteY32" fmla="*/ 1419149 h 1455725"/>
                  <a:gd name="connsiteX33" fmla="*/ 3174797 w 5398617"/>
                  <a:gd name="connsiteY33" fmla="*/ 1331366 h 1455725"/>
                  <a:gd name="connsiteX34" fmla="*/ 3299155 w 5398617"/>
                  <a:gd name="connsiteY34" fmla="*/ 1250899 h 1455725"/>
                  <a:gd name="connsiteX35" fmla="*/ 3401568 w 5398617"/>
                  <a:gd name="connsiteY35" fmla="*/ 1192378 h 1455725"/>
                  <a:gd name="connsiteX36" fmla="*/ 3525926 w 5398617"/>
                  <a:gd name="connsiteY36" fmla="*/ 1185062 h 1455725"/>
                  <a:gd name="connsiteX37" fmla="*/ 3635654 w 5398617"/>
                  <a:gd name="connsiteY37" fmla="*/ 1207008 h 1455725"/>
                  <a:gd name="connsiteX38" fmla="*/ 3723437 w 5398617"/>
                  <a:gd name="connsiteY38" fmla="*/ 1207008 h 1455725"/>
                  <a:gd name="connsiteX39" fmla="*/ 3789273 w 5398617"/>
                  <a:gd name="connsiteY39" fmla="*/ 1148486 h 1455725"/>
                  <a:gd name="connsiteX40" fmla="*/ 3855110 w 5398617"/>
                  <a:gd name="connsiteY40" fmla="*/ 1009498 h 1455725"/>
                  <a:gd name="connsiteX41" fmla="*/ 3877056 w 5398617"/>
                  <a:gd name="connsiteY41" fmla="*/ 936346 h 1455725"/>
                  <a:gd name="connsiteX42" fmla="*/ 3935577 w 5398617"/>
                  <a:gd name="connsiteY42" fmla="*/ 855878 h 1455725"/>
                  <a:gd name="connsiteX43" fmla="*/ 4016045 w 5398617"/>
                  <a:gd name="connsiteY43" fmla="*/ 804672 h 1455725"/>
                  <a:gd name="connsiteX44" fmla="*/ 4125773 w 5398617"/>
                  <a:gd name="connsiteY44" fmla="*/ 753466 h 1455725"/>
                  <a:gd name="connsiteX45" fmla="*/ 4242816 w 5398617"/>
                  <a:gd name="connsiteY45" fmla="*/ 738835 h 1455725"/>
                  <a:gd name="connsiteX46" fmla="*/ 4308653 w 5398617"/>
                  <a:gd name="connsiteY46" fmla="*/ 680314 h 1455725"/>
                  <a:gd name="connsiteX47" fmla="*/ 4381805 w 5398617"/>
                  <a:gd name="connsiteY47" fmla="*/ 541325 h 1455725"/>
                  <a:gd name="connsiteX48" fmla="*/ 4418381 w 5398617"/>
                  <a:gd name="connsiteY48" fmla="*/ 343814 h 1455725"/>
                  <a:gd name="connsiteX49" fmla="*/ 4476902 w 5398617"/>
                  <a:gd name="connsiteY49" fmla="*/ 212141 h 1455725"/>
                  <a:gd name="connsiteX50" fmla="*/ 4593945 w 5398617"/>
                  <a:gd name="connsiteY50" fmla="*/ 146304 h 1455725"/>
                  <a:gd name="connsiteX51" fmla="*/ 4732934 w 5398617"/>
                  <a:gd name="connsiteY51" fmla="*/ 175565 h 1455725"/>
                  <a:gd name="connsiteX52" fmla="*/ 4893869 w 5398617"/>
                  <a:gd name="connsiteY52" fmla="*/ 248717 h 1455725"/>
                  <a:gd name="connsiteX53" fmla="*/ 5047488 w 5398617"/>
                  <a:gd name="connsiteY53" fmla="*/ 292608 h 1455725"/>
                  <a:gd name="connsiteX54" fmla="*/ 5135270 w 5398617"/>
                  <a:gd name="connsiteY54" fmla="*/ 307238 h 1455725"/>
                  <a:gd name="connsiteX55" fmla="*/ 5230368 w 5398617"/>
                  <a:gd name="connsiteY55" fmla="*/ 263347 h 1455725"/>
                  <a:gd name="connsiteX56" fmla="*/ 5296205 w 5398617"/>
                  <a:gd name="connsiteY56" fmla="*/ 146304 h 1455725"/>
                  <a:gd name="connsiteX57" fmla="*/ 5318150 w 5398617"/>
                  <a:gd name="connsiteY57" fmla="*/ 43891 h 1455725"/>
                  <a:gd name="connsiteX58" fmla="*/ 5398617 w 5398617"/>
                  <a:gd name="connsiteY58" fmla="*/ 0 h 1455725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209190 w 5318150"/>
                  <a:gd name="connsiteY23" fmla="*/ 1141171 h 1411834"/>
                  <a:gd name="connsiteX24" fmla="*/ 2326233 w 5318150"/>
                  <a:gd name="connsiteY24" fmla="*/ 1104595 h 1411834"/>
                  <a:gd name="connsiteX25" fmla="*/ 2428646 w 5318150"/>
                  <a:gd name="connsiteY25" fmla="*/ 1075335 h 1411834"/>
                  <a:gd name="connsiteX26" fmla="*/ 2523744 w 5318150"/>
                  <a:gd name="connsiteY26" fmla="*/ 1148487 h 1411834"/>
                  <a:gd name="connsiteX27" fmla="*/ 2604211 w 5318150"/>
                  <a:gd name="connsiteY27" fmla="*/ 1272845 h 1411834"/>
                  <a:gd name="connsiteX28" fmla="*/ 2655417 w 5318150"/>
                  <a:gd name="connsiteY28" fmla="*/ 1367943 h 1411834"/>
                  <a:gd name="connsiteX29" fmla="*/ 2706624 w 5318150"/>
                  <a:gd name="connsiteY29" fmla="*/ 1397203 h 1411834"/>
                  <a:gd name="connsiteX30" fmla="*/ 2823667 w 5318150"/>
                  <a:gd name="connsiteY30" fmla="*/ 1411834 h 1411834"/>
                  <a:gd name="connsiteX31" fmla="*/ 2933395 w 5318150"/>
                  <a:gd name="connsiteY31" fmla="*/ 1411834 h 1411834"/>
                  <a:gd name="connsiteX32" fmla="*/ 3050438 w 5318150"/>
                  <a:gd name="connsiteY32" fmla="*/ 1375258 h 1411834"/>
                  <a:gd name="connsiteX33" fmla="*/ 3174797 w 5318150"/>
                  <a:gd name="connsiteY33" fmla="*/ 1287475 h 1411834"/>
                  <a:gd name="connsiteX34" fmla="*/ 3299155 w 5318150"/>
                  <a:gd name="connsiteY34" fmla="*/ 1207008 h 1411834"/>
                  <a:gd name="connsiteX35" fmla="*/ 3401568 w 5318150"/>
                  <a:gd name="connsiteY35" fmla="*/ 1148487 h 1411834"/>
                  <a:gd name="connsiteX36" fmla="*/ 3525926 w 5318150"/>
                  <a:gd name="connsiteY36" fmla="*/ 1141171 h 1411834"/>
                  <a:gd name="connsiteX37" fmla="*/ 3635654 w 5318150"/>
                  <a:gd name="connsiteY37" fmla="*/ 1163117 h 1411834"/>
                  <a:gd name="connsiteX38" fmla="*/ 3723437 w 5318150"/>
                  <a:gd name="connsiteY38" fmla="*/ 1163117 h 1411834"/>
                  <a:gd name="connsiteX39" fmla="*/ 3789273 w 5318150"/>
                  <a:gd name="connsiteY39" fmla="*/ 1104595 h 1411834"/>
                  <a:gd name="connsiteX40" fmla="*/ 3855110 w 5318150"/>
                  <a:gd name="connsiteY40" fmla="*/ 965607 h 1411834"/>
                  <a:gd name="connsiteX41" fmla="*/ 3877056 w 5318150"/>
                  <a:gd name="connsiteY41" fmla="*/ 892455 h 1411834"/>
                  <a:gd name="connsiteX42" fmla="*/ 3935577 w 5318150"/>
                  <a:gd name="connsiteY42" fmla="*/ 811987 h 1411834"/>
                  <a:gd name="connsiteX43" fmla="*/ 4016045 w 5318150"/>
                  <a:gd name="connsiteY43" fmla="*/ 760781 h 1411834"/>
                  <a:gd name="connsiteX44" fmla="*/ 4125773 w 5318150"/>
                  <a:gd name="connsiteY44" fmla="*/ 709575 h 1411834"/>
                  <a:gd name="connsiteX45" fmla="*/ 4242816 w 5318150"/>
                  <a:gd name="connsiteY45" fmla="*/ 694944 h 1411834"/>
                  <a:gd name="connsiteX46" fmla="*/ 4308653 w 5318150"/>
                  <a:gd name="connsiteY46" fmla="*/ 636423 h 1411834"/>
                  <a:gd name="connsiteX47" fmla="*/ 4381805 w 5318150"/>
                  <a:gd name="connsiteY47" fmla="*/ 497434 h 1411834"/>
                  <a:gd name="connsiteX48" fmla="*/ 4418381 w 5318150"/>
                  <a:gd name="connsiteY48" fmla="*/ 299923 h 1411834"/>
                  <a:gd name="connsiteX49" fmla="*/ 4476902 w 5318150"/>
                  <a:gd name="connsiteY49" fmla="*/ 168250 h 1411834"/>
                  <a:gd name="connsiteX50" fmla="*/ 4593945 w 5318150"/>
                  <a:gd name="connsiteY50" fmla="*/ 102413 h 1411834"/>
                  <a:gd name="connsiteX51" fmla="*/ 4732934 w 5318150"/>
                  <a:gd name="connsiteY51" fmla="*/ 131674 h 1411834"/>
                  <a:gd name="connsiteX52" fmla="*/ 4893869 w 5318150"/>
                  <a:gd name="connsiteY52" fmla="*/ 204826 h 1411834"/>
                  <a:gd name="connsiteX53" fmla="*/ 5047488 w 5318150"/>
                  <a:gd name="connsiteY53" fmla="*/ 248717 h 1411834"/>
                  <a:gd name="connsiteX54" fmla="*/ 5135270 w 5318150"/>
                  <a:gd name="connsiteY54" fmla="*/ 263347 h 1411834"/>
                  <a:gd name="connsiteX55" fmla="*/ 5230368 w 5318150"/>
                  <a:gd name="connsiteY55" fmla="*/ 219456 h 1411834"/>
                  <a:gd name="connsiteX56" fmla="*/ 5296205 w 5318150"/>
                  <a:gd name="connsiteY56" fmla="*/ 102413 h 1411834"/>
                  <a:gd name="connsiteX57" fmla="*/ 5318150 w 5318150"/>
                  <a:gd name="connsiteY5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209190 w 5318150"/>
                  <a:gd name="connsiteY23" fmla="*/ 1141171 h 1411834"/>
                  <a:gd name="connsiteX24" fmla="*/ 2326233 w 5318150"/>
                  <a:gd name="connsiteY24" fmla="*/ 1104595 h 1411834"/>
                  <a:gd name="connsiteX25" fmla="*/ 2428646 w 5318150"/>
                  <a:gd name="connsiteY25" fmla="*/ 1075335 h 1411834"/>
                  <a:gd name="connsiteX26" fmla="*/ 2523744 w 5318150"/>
                  <a:gd name="connsiteY26" fmla="*/ 1148487 h 1411834"/>
                  <a:gd name="connsiteX27" fmla="*/ 2604211 w 5318150"/>
                  <a:gd name="connsiteY27" fmla="*/ 1272845 h 1411834"/>
                  <a:gd name="connsiteX28" fmla="*/ 2655417 w 5318150"/>
                  <a:gd name="connsiteY28" fmla="*/ 1367943 h 1411834"/>
                  <a:gd name="connsiteX29" fmla="*/ 2706624 w 5318150"/>
                  <a:gd name="connsiteY29" fmla="*/ 1397203 h 1411834"/>
                  <a:gd name="connsiteX30" fmla="*/ 2823667 w 5318150"/>
                  <a:gd name="connsiteY30" fmla="*/ 1411834 h 1411834"/>
                  <a:gd name="connsiteX31" fmla="*/ 2933395 w 5318150"/>
                  <a:gd name="connsiteY31" fmla="*/ 1411834 h 1411834"/>
                  <a:gd name="connsiteX32" fmla="*/ 3050438 w 5318150"/>
                  <a:gd name="connsiteY32" fmla="*/ 1375258 h 1411834"/>
                  <a:gd name="connsiteX33" fmla="*/ 3174797 w 5318150"/>
                  <a:gd name="connsiteY33" fmla="*/ 1287475 h 1411834"/>
                  <a:gd name="connsiteX34" fmla="*/ 3299155 w 5318150"/>
                  <a:gd name="connsiteY34" fmla="*/ 1207008 h 1411834"/>
                  <a:gd name="connsiteX35" fmla="*/ 3401568 w 5318150"/>
                  <a:gd name="connsiteY35" fmla="*/ 1148487 h 1411834"/>
                  <a:gd name="connsiteX36" fmla="*/ 3525926 w 5318150"/>
                  <a:gd name="connsiteY36" fmla="*/ 1141171 h 1411834"/>
                  <a:gd name="connsiteX37" fmla="*/ 3635654 w 5318150"/>
                  <a:gd name="connsiteY37" fmla="*/ 1163117 h 1411834"/>
                  <a:gd name="connsiteX38" fmla="*/ 3723437 w 5318150"/>
                  <a:gd name="connsiteY38" fmla="*/ 1163117 h 1411834"/>
                  <a:gd name="connsiteX39" fmla="*/ 3789273 w 5318150"/>
                  <a:gd name="connsiteY39" fmla="*/ 1104595 h 1411834"/>
                  <a:gd name="connsiteX40" fmla="*/ 3855110 w 5318150"/>
                  <a:gd name="connsiteY40" fmla="*/ 965607 h 1411834"/>
                  <a:gd name="connsiteX41" fmla="*/ 3877056 w 5318150"/>
                  <a:gd name="connsiteY41" fmla="*/ 892455 h 1411834"/>
                  <a:gd name="connsiteX42" fmla="*/ 3935577 w 5318150"/>
                  <a:gd name="connsiteY42" fmla="*/ 811987 h 1411834"/>
                  <a:gd name="connsiteX43" fmla="*/ 4016045 w 5318150"/>
                  <a:gd name="connsiteY43" fmla="*/ 760781 h 1411834"/>
                  <a:gd name="connsiteX44" fmla="*/ 4125773 w 5318150"/>
                  <a:gd name="connsiteY44" fmla="*/ 709575 h 1411834"/>
                  <a:gd name="connsiteX45" fmla="*/ 4242816 w 5318150"/>
                  <a:gd name="connsiteY45" fmla="*/ 694944 h 1411834"/>
                  <a:gd name="connsiteX46" fmla="*/ 4308653 w 5318150"/>
                  <a:gd name="connsiteY46" fmla="*/ 636423 h 1411834"/>
                  <a:gd name="connsiteX47" fmla="*/ 4418381 w 5318150"/>
                  <a:gd name="connsiteY47" fmla="*/ 299923 h 1411834"/>
                  <a:gd name="connsiteX48" fmla="*/ 4476902 w 5318150"/>
                  <a:gd name="connsiteY48" fmla="*/ 168250 h 1411834"/>
                  <a:gd name="connsiteX49" fmla="*/ 4593945 w 5318150"/>
                  <a:gd name="connsiteY49" fmla="*/ 102413 h 1411834"/>
                  <a:gd name="connsiteX50" fmla="*/ 4732934 w 5318150"/>
                  <a:gd name="connsiteY50" fmla="*/ 131674 h 1411834"/>
                  <a:gd name="connsiteX51" fmla="*/ 4893869 w 5318150"/>
                  <a:gd name="connsiteY51" fmla="*/ 204826 h 1411834"/>
                  <a:gd name="connsiteX52" fmla="*/ 5047488 w 5318150"/>
                  <a:gd name="connsiteY52" fmla="*/ 248717 h 1411834"/>
                  <a:gd name="connsiteX53" fmla="*/ 5135270 w 5318150"/>
                  <a:gd name="connsiteY53" fmla="*/ 263347 h 1411834"/>
                  <a:gd name="connsiteX54" fmla="*/ 5230368 w 5318150"/>
                  <a:gd name="connsiteY54" fmla="*/ 219456 h 1411834"/>
                  <a:gd name="connsiteX55" fmla="*/ 5296205 w 5318150"/>
                  <a:gd name="connsiteY55" fmla="*/ 102413 h 1411834"/>
                  <a:gd name="connsiteX56" fmla="*/ 5318150 w 5318150"/>
                  <a:gd name="connsiteY5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326233 w 5318150"/>
                  <a:gd name="connsiteY23" fmla="*/ 1104595 h 1411834"/>
                  <a:gd name="connsiteX24" fmla="*/ 2428646 w 5318150"/>
                  <a:gd name="connsiteY24" fmla="*/ 1075335 h 1411834"/>
                  <a:gd name="connsiteX25" fmla="*/ 2523744 w 5318150"/>
                  <a:gd name="connsiteY25" fmla="*/ 1148487 h 1411834"/>
                  <a:gd name="connsiteX26" fmla="*/ 2604211 w 5318150"/>
                  <a:gd name="connsiteY26" fmla="*/ 1272845 h 1411834"/>
                  <a:gd name="connsiteX27" fmla="*/ 2655417 w 5318150"/>
                  <a:gd name="connsiteY27" fmla="*/ 1367943 h 1411834"/>
                  <a:gd name="connsiteX28" fmla="*/ 2706624 w 5318150"/>
                  <a:gd name="connsiteY28" fmla="*/ 1397203 h 1411834"/>
                  <a:gd name="connsiteX29" fmla="*/ 2823667 w 5318150"/>
                  <a:gd name="connsiteY29" fmla="*/ 1411834 h 1411834"/>
                  <a:gd name="connsiteX30" fmla="*/ 2933395 w 5318150"/>
                  <a:gd name="connsiteY30" fmla="*/ 1411834 h 1411834"/>
                  <a:gd name="connsiteX31" fmla="*/ 3050438 w 5318150"/>
                  <a:gd name="connsiteY31" fmla="*/ 1375258 h 1411834"/>
                  <a:gd name="connsiteX32" fmla="*/ 3174797 w 5318150"/>
                  <a:gd name="connsiteY32" fmla="*/ 1287475 h 1411834"/>
                  <a:gd name="connsiteX33" fmla="*/ 3299155 w 5318150"/>
                  <a:gd name="connsiteY33" fmla="*/ 1207008 h 1411834"/>
                  <a:gd name="connsiteX34" fmla="*/ 3401568 w 5318150"/>
                  <a:gd name="connsiteY34" fmla="*/ 1148487 h 1411834"/>
                  <a:gd name="connsiteX35" fmla="*/ 3525926 w 5318150"/>
                  <a:gd name="connsiteY35" fmla="*/ 1141171 h 1411834"/>
                  <a:gd name="connsiteX36" fmla="*/ 3635654 w 5318150"/>
                  <a:gd name="connsiteY36" fmla="*/ 1163117 h 1411834"/>
                  <a:gd name="connsiteX37" fmla="*/ 3723437 w 5318150"/>
                  <a:gd name="connsiteY37" fmla="*/ 1163117 h 1411834"/>
                  <a:gd name="connsiteX38" fmla="*/ 3789273 w 5318150"/>
                  <a:gd name="connsiteY38" fmla="*/ 1104595 h 1411834"/>
                  <a:gd name="connsiteX39" fmla="*/ 3855110 w 5318150"/>
                  <a:gd name="connsiteY39" fmla="*/ 965607 h 1411834"/>
                  <a:gd name="connsiteX40" fmla="*/ 3877056 w 5318150"/>
                  <a:gd name="connsiteY40" fmla="*/ 892455 h 1411834"/>
                  <a:gd name="connsiteX41" fmla="*/ 3935577 w 5318150"/>
                  <a:gd name="connsiteY41" fmla="*/ 811987 h 1411834"/>
                  <a:gd name="connsiteX42" fmla="*/ 4016045 w 5318150"/>
                  <a:gd name="connsiteY42" fmla="*/ 760781 h 1411834"/>
                  <a:gd name="connsiteX43" fmla="*/ 4125773 w 5318150"/>
                  <a:gd name="connsiteY43" fmla="*/ 709575 h 1411834"/>
                  <a:gd name="connsiteX44" fmla="*/ 4242816 w 5318150"/>
                  <a:gd name="connsiteY44" fmla="*/ 694944 h 1411834"/>
                  <a:gd name="connsiteX45" fmla="*/ 4308653 w 5318150"/>
                  <a:gd name="connsiteY45" fmla="*/ 636423 h 1411834"/>
                  <a:gd name="connsiteX46" fmla="*/ 4418381 w 5318150"/>
                  <a:gd name="connsiteY46" fmla="*/ 299923 h 1411834"/>
                  <a:gd name="connsiteX47" fmla="*/ 4476902 w 5318150"/>
                  <a:gd name="connsiteY47" fmla="*/ 168250 h 1411834"/>
                  <a:gd name="connsiteX48" fmla="*/ 4593945 w 5318150"/>
                  <a:gd name="connsiteY48" fmla="*/ 102413 h 1411834"/>
                  <a:gd name="connsiteX49" fmla="*/ 4732934 w 5318150"/>
                  <a:gd name="connsiteY49" fmla="*/ 131674 h 1411834"/>
                  <a:gd name="connsiteX50" fmla="*/ 4893869 w 5318150"/>
                  <a:gd name="connsiteY50" fmla="*/ 204826 h 1411834"/>
                  <a:gd name="connsiteX51" fmla="*/ 5047488 w 5318150"/>
                  <a:gd name="connsiteY51" fmla="*/ 248717 h 1411834"/>
                  <a:gd name="connsiteX52" fmla="*/ 5135270 w 5318150"/>
                  <a:gd name="connsiteY52" fmla="*/ 263347 h 1411834"/>
                  <a:gd name="connsiteX53" fmla="*/ 5230368 w 5318150"/>
                  <a:gd name="connsiteY53" fmla="*/ 219456 h 1411834"/>
                  <a:gd name="connsiteX54" fmla="*/ 5296205 w 5318150"/>
                  <a:gd name="connsiteY54" fmla="*/ 102413 h 1411834"/>
                  <a:gd name="connsiteX55" fmla="*/ 5318150 w 5318150"/>
                  <a:gd name="connsiteY5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428646 w 5318150"/>
                  <a:gd name="connsiteY23" fmla="*/ 1075335 h 1411834"/>
                  <a:gd name="connsiteX24" fmla="*/ 2523744 w 5318150"/>
                  <a:gd name="connsiteY24" fmla="*/ 1148487 h 1411834"/>
                  <a:gd name="connsiteX25" fmla="*/ 2604211 w 5318150"/>
                  <a:gd name="connsiteY25" fmla="*/ 1272845 h 1411834"/>
                  <a:gd name="connsiteX26" fmla="*/ 2655417 w 5318150"/>
                  <a:gd name="connsiteY26" fmla="*/ 1367943 h 1411834"/>
                  <a:gd name="connsiteX27" fmla="*/ 2706624 w 5318150"/>
                  <a:gd name="connsiteY27" fmla="*/ 1397203 h 1411834"/>
                  <a:gd name="connsiteX28" fmla="*/ 2823667 w 5318150"/>
                  <a:gd name="connsiteY28" fmla="*/ 1411834 h 1411834"/>
                  <a:gd name="connsiteX29" fmla="*/ 2933395 w 5318150"/>
                  <a:gd name="connsiteY29" fmla="*/ 1411834 h 1411834"/>
                  <a:gd name="connsiteX30" fmla="*/ 3050438 w 5318150"/>
                  <a:gd name="connsiteY30" fmla="*/ 1375258 h 1411834"/>
                  <a:gd name="connsiteX31" fmla="*/ 3174797 w 5318150"/>
                  <a:gd name="connsiteY31" fmla="*/ 1287475 h 1411834"/>
                  <a:gd name="connsiteX32" fmla="*/ 3299155 w 5318150"/>
                  <a:gd name="connsiteY32" fmla="*/ 1207008 h 1411834"/>
                  <a:gd name="connsiteX33" fmla="*/ 3401568 w 5318150"/>
                  <a:gd name="connsiteY33" fmla="*/ 1148487 h 1411834"/>
                  <a:gd name="connsiteX34" fmla="*/ 3525926 w 5318150"/>
                  <a:gd name="connsiteY34" fmla="*/ 1141171 h 1411834"/>
                  <a:gd name="connsiteX35" fmla="*/ 3635654 w 5318150"/>
                  <a:gd name="connsiteY35" fmla="*/ 1163117 h 1411834"/>
                  <a:gd name="connsiteX36" fmla="*/ 3723437 w 5318150"/>
                  <a:gd name="connsiteY36" fmla="*/ 1163117 h 1411834"/>
                  <a:gd name="connsiteX37" fmla="*/ 3789273 w 5318150"/>
                  <a:gd name="connsiteY37" fmla="*/ 1104595 h 1411834"/>
                  <a:gd name="connsiteX38" fmla="*/ 3855110 w 5318150"/>
                  <a:gd name="connsiteY38" fmla="*/ 965607 h 1411834"/>
                  <a:gd name="connsiteX39" fmla="*/ 3877056 w 5318150"/>
                  <a:gd name="connsiteY39" fmla="*/ 892455 h 1411834"/>
                  <a:gd name="connsiteX40" fmla="*/ 3935577 w 5318150"/>
                  <a:gd name="connsiteY40" fmla="*/ 811987 h 1411834"/>
                  <a:gd name="connsiteX41" fmla="*/ 4016045 w 5318150"/>
                  <a:gd name="connsiteY41" fmla="*/ 760781 h 1411834"/>
                  <a:gd name="connsiteX42" fmla="*/ 4125773 w 5318150"/>
                  <a:gd name="connsiteY42" fmla="*/ 709575 h 1411834"/>
                  <a:gd name="connsiteX43" fmla="*/ 4242816 w 5318150"/>
                  <a:gd name="connsiteY43" fmla="*/ 694944 h 1411834"/>
                  <a:gd name="connsiteX44" fmla="*/ 4308653 w 5318150"/>
                  <a:gd name="connsiteY44" fmla="*/ 636423 h 1411834"/>
                  <a:gd name="connsiteX45" fmla="*/ 4418381 w 5318150"/>
                  <a:gd name="connsiteY45" fmla="*/ 299923 h 1411834"/>
                  <a:gd name="connsiteX46" fmla="*/ 4476902 w 5318150"/>
                  <a:gd name="connsiteY46" fmla="*/ 168250 h 1411834"/>
                  <a:gd name="connsiteX47" fmla="*/ 4593945 w 5318150"/>
                  <a:gd name="connsiteY47" fmla="*/ 102413 h 1411834"/>
                  <a:gd name="connsiteX48" fmla="*/ 4732934 w 5318150"/>
                  <a:gd name="connsiteY48" fmla="*/ 131674 h 1411834"/>
                  <a:gd name="connsiteX49" fmla="*/ 4893869 w 5318150"/>
                  <a:gd name="connsiteY49" fmla="*/ 204826 h 1411834"/>
                  <a:gd name="connsiteX50" fmla="*/ 5047488 w 5318150"/>
                  <a:gd name="connsiteY50" fmla="*/ 248717 h 1411834"/>
                  <a:gd name="connsiteX51" fmla="*/ 5135270 w 5318150"/>
                  <a:gd name="connsiteY51" fmla="*/ 263347 h 1411834"/>
                  <a:gd name="connsiteX52" fmla="*/ 5230368 w 5318150"/>
                  <a:gd name="connsiteY52" fmla="*/ 219456 h 1411834"/>
                  <a:gd name="connsiteX53" fmla="*/ 5296205 w 5318150"/>
                  <a:gd name="connsiteY53" fmla="*/ 102413 h 1411834"/>
                  <a:gd name="connsiteX54" fmla="*/ 5318150 w 5318150"/>
                  <a:gd name="connsiteY5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523744 w 5318150"/>
                  <a:gd name="connsiteY23" fmla="*/ 1148487 h 1411834"/>
                  <a:gd name="connsiteX24" fmla="*/ 2604211 w 5318150"/>
                  <a:gd name="connsiteY24" fmla="*/ 1272845 h 1411834"/>
                  <a:gd name="connsiteX25" fmla="*/ 2655417 w 5318150"/>
                  <a:gd name="connsiteY25" fmla="*/ 1367943 h 1411834"/>
                  <a:gd name="connsiteX26" fmla="*/ 2706624 w 5318150"/>
                  <a:gd name="connsiteY26" fmla="*/ 1397203 h 1411834"/>
                  <a:gd name="connsiteX27" fmla="*/ 2823667 w 5318150"/>
                  <a:gd name="connsiteY27" fmla="*/ 1411834 h 1411834"/>
                  <a:gd name="connsiteX28" fmla="*/ 2933395 w 5318150"/>
                  <a:gd name="connsiteY28" fmla="*/ 1411834 h 1411834"/>
                  <a:gd name="connsiteX29" fmla="*/ 3050438 w 5318150"/>
                  <a:gd name="connsiteY29" fmla="*/ 1375258 h 1411834"/>
                  <a:gd name="connsiteX30" fmla="*/ 3174797 w 5318150"/>
                  <a:gd name="connsiteY30" fmla="*/ 1287475 h 1411834"/>
                  <a:gd name="connsiteX31" fmla="*/ 3299155 w 5318150"/>
                  <a:gd name="connsiteY31" fmla="*/ 1207008 h 1411834"/>
                  <a:gd name="connsiteX32" fmla="*/ 3401568 w 5318150"/>
                  <a:gd name="connsiteY32" fmla="*/ 1148487 h 1411834"/>
                  <a:gd name="connsiteX33" fmla="*/ 3525926 w 5318150"/>
                  <a:gd name="connsiteY33" fmla="*/ 1141171 h 1411834"/>
                  <a:gd name="connsiteX34" fmla="*/ 3635654 w 5318150"/>
                  <a:gd name="connsiteY34" fmla="*/ 1163117 h 1411834"/>
                  <a:gd name="connsiteX35" fmla="*/ 3723437 w 5318150"/>
                  <a:gd name="connsiteY35" fmla="*/ 1163117 h 1411834"/>
                  <a:gd name="connsiteX36" fmla="*/ 3789273 w 5318150"/>
                  <a:gd name="connsiteY36" fmla="*/ 1104595 h 1411834"/>
                  <a:gd name="connsiteX37" fmla="*/ 3855110 w 5318150"/>
                  <a:gd name="connsiteY37" fmla="*/ 965607 h 1411834"/>
                  <a:gd name="connsiteX38" fmla="*/ 3877056 w 5318150"/>
                  <a:gd name="connsiteY38" fmla="*/ 892455 h 1411834"/>
                  <a:gd name="connsiteX39" fmla="*/ 3935577 w 5318150"/>
                  <a:gd name="connsiteY39" fmla="*/ 811987 h 1411834"/>
                  <a:gd name="connsiteX40" fmla="*/ 4016045 w 5318150"/>
                  <a:gd name="connsiteY40" fmla="*/ 760781 h 1411834"/>
                  <a:gd name="connsiteX41" fmla="*/ 4125773 w 5318150"/>
                  <a:gd name="connsiteY41" fmla="*/ 709575 h 1411834"/>
                  <a:gd name="connsiteX42" fmla="*/ 4242816 w 5318150"/>
                  <a:gd name="connsiteY42" fmla="*/ 694944 h 1411834"/>
                  <a:gd name="connsiteX43" fmla="*/ 4308653 w 5318150"/>
                  <a:gd name="connsiteY43" fmla="*/ 636423 h 1411834"/>
                  <a:gd name="connsiteX44" fmla="*/ 4418381 w 5318150"/>
                  <a:gd name="connsiteY44" fmla="*/ 299923 h 1411834"/>
                  <a:gd name="connsiteX45" fmla="*/ 4476902 w 5318150"/>
                  <a:gd name="connsiteY45" fmla="*/ 168250 h 1411834"/>
                  <a:gd name="connsiteX46" fmla="*/ 4593945 w 5318150"/>
                  <a:gd name="connsiteY46" fmla="*/ 102413 h 1411834"/>
                  <a:gd name="connsiteX47" fmla="*/ 4732934 w 5318150"/>
                  <a:gd name="connsiteY47" fmla="*/ 131674 h 1411834"/>
                  <a:gd name="connsiteX48" fmla="*/ 4893869 w 5318150"/>
                  <a:gd name="connsiteY48" fmla="*/ 204826 h 1411834"/>
                  <a:gd name="connsiteX49" fmla="*/ 5047488 w 5318150"/>
                  <a:gd name="connsiteY49" fmla="*/ 248717 h 1411834"/>
                  <a:gd name="connsiteX50" fmla="*/ 5135270 w 5318150"/>
                  <a:gd name="connsiteY50" fmla="*/ 263347 h 1411834"/>
                  <a:gd name="connsiteX51" fmla="*/ 5230368 w 5318150"/>
                  <a:gd name="connsiteY51" fmla="*/ 219456 h 1411834"/>
                  <a:gd name="connsiteX52" fmla="*/ 5296205 w 5318150"/>
                  <a:gd name="connsiteY52" fmla="*/ 102413 h 1411834"/>
                  <a:gd name="connsiteX53" fmla="*/ 5318150 w 5318150"/>
                  <a:gd name="connsiteY5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655417 w 5318150"/>
                  <a:gd name="connsiteY24" fmla="*/ 1367943 h 1411834"/>
                  <a:gd name="connsiteX25" fmla="*/ 2706624 w 5318150"/>
                  <a:gd name="connsiteY25" fmla="*/ 1397203 h 1411834"/>
                  <a:gd name="connsiteX26" fmla="*/ 2823667 w 5318150"/>
                  <a:gd name="connsiteY26" fmla="*/ 1411834 h 1411834"/>
                  <a:gd name="connsiteX27" fmla="*/ 2933395 w 5318150"/>
                  <a:gd name="connsiteY27" fmla="*/ 1411834 h 1411834"/>
                  <a:gd name="connsiteX28" fmla="*/ 3050438 w 5318150"/>
                  <a:gd name="connsiteY28" fmla="*/ 1375258 h 1411834"/>
                  <a:gd name="connsiteX29" fmla="*/ 3174797 w 5318150"/>
                  <a:gd name="connsiteY29" fmla="*/ 1287475 h 1411834"/>
                  <a:gd name="connsiteX30" fmla="*/ 3299155 w 5318150"/>
                  <a:gd name="connsiteY30" fmla="*/ 1207008 h 1411834"/>
                  <a:gd name="connsiteX31" fmla="*/ 3401568 w 5318150"/>
                  <a:gd name="connsiteY31" fmla="*/ 1148487 h 1411834"/>
                  <a:gd name="connsiteX32" fmla="*/ 3525926 w 5318150"/>
                  <a:gd name="connsiteY32" fmla="*/ 1141171 h 1411834"/>
                  <a:gd name="connsiteX33" fmla="*/ 3635654 w 5318150"/>
                  <a:gd name="connsiteY33" fmla="*/ 1163117 h 1411834"/>
                  <a:gd name="connsiteX34" fmla="*/ 3723437 w 5318150"/>
                  <a:gd name="connsiteY34" fmla="*/ 1163117 h 1411834"/>
                  <a:gd name="connsiteX35" fmla="*/ 3789273 w 5318150"/>
                  <a:gd name="connsiteY35" fmla="*/ 1104595 h 1411834"/>
                  <a:gd name="connsiteX36" fmla="*/ 3855110 w 5318150"/>
                  <a:gd name="connsiteY36" fmla="*/ 965607 h 1411834"/>
                  <a:gd name="connsiteX37" fmla="*/ 3877056 w 5318150"/>
                  <a:gd name="connsiteY37" fmla="*/ 892455 h 1411834"/>
                  <a:gd name="connsiteX38" fmla="*/ 3935577 w 5318150"/>
                  <a:gd name="connsiteY38" fmla="*/ 811987 h 1411834"/>
                  <a:gd name="connsiteX39" fmla="*/ 4016045 w 5318150"/>
                  <a:gd name="connsiteY39" fmla="*/ 760781 h 1411834"/>
                  <a:gd name="connsiteX40" fmla="*/ 4125773 w 5318150"/>
                  <a:gd name="connsiteY40" fmla="*/ 709575 h 1411834"/>
                  <a:gd name="connsiteX41" fmla="*/ 4242816 w 5318150"/>
                  <a:gd name="connsiteY41" fmla="*/ 694944 h 1411834"/>
                  <a:gd name="connsiteX42" fmla="*/ 4308653 w 5318150"/>
                  <a:gd name="connsiteY42" fmla="*/ 636423 h 1411834"/>
                  <a:gd name="connsiteX43" fmla="*/ 4418381 w 5318150"/>
                  <a:gd name="connsiteY43" fmla="*/ 299923 h 1411834"/>
                  <a:gd name="connsiteX44" fmla="*/ 4476902 w 5318150"/>
                  <a:gd name="connsiteY44" fmla="*/ 168250 h 1411834"/>
                  <a:gd name="connsiteX45" fmla="*/ 4593945 w 5318150"/>
                  <a:gd name="connsiteY45" fmla="*/ 102413 h 1411834"/>
                  <a:gd name="connsiteX46" fmla="*/ 4732934 w 5318150"/>
                  <a:gd name="connsiteY46" fmla="*/ 131674 h 1411834"/>
                  <a:gd name="connsiteX47" fmla="*/ 4893869 w 5318150"/>
                  <a:gd name="connsiteY47" fmla="*/ 204826 h 1411834"/>
                  <a:gd name="connsiteX48" fmla="*/ 5047488 w 5318150"/>
                  <a:gd name="connsiteY48" fmla="*/ 248717 h 1411834"/>
                  <a:gd name="connsiteX49" fmla="*/ 5135270 w 5318150"/>
                  <a:gd name="connsiteY49" fmla="*/ 263347 h 1411834"/>
                  <a:gd name="connsiteX50" fmla="*/ 5230368 w 5318150"/>
                  <a:gd name="connsiteY50" fmla="*/ 219456 h 1411834"/>
                  <a:gd name="connsiteX51" fmla="*/ 5296205 w 5318150"/>
                  <a:gd name="connsiteY51" fmla="*/ 102413 h 1411834"/>
                  <a:gd name="connsiteX52" fmla="*/ 5318150 w 5318150"/>
                  <a:gd name="connsiteY5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655417 w 5318150"/>
                  <a:gd name="connsiteY24" fmla="*/ 1367943 h 1411834"/>
                  <a:gd name="connsiteX25" fmla="*/ 2823667 w 5318150"/>
                  <a:gd name="connsiteY25" fmla="*/ 1411834 h 1411834"/>
                  <a:gd name="connsiteX26" fmla="*/ 2933395 w 5318150"/>
                  <a:gd name="connsiteY26" fmla="*/ 1411834 h 1411834"/>
                  <a:gd name="connsiteX27" fmla="*/ 3050438 w 5318150"/>
                  <a:gd name="connsiteY27" fmla="*/ 1375258 h 1411834"/>
                  <a:gd name="connsiteX28" fmla="*/ 3174797 w 5318150"/>
                  <a:gd name="connsiteY28" fmla="*/ 1287475 h 1411834"/>
                  <a:gd name="connsiteX29" fmla="*/ 3299155 w 5318150"/>
                  <a:gd name="connsiteY29" fmla="*/ 1207008 h 1411834"/>
                  <a:gd name="connsiteX30" fmla="*/ 3401568 w 5318150"/>
                  <a:gd name="connsiteY30" fmla="*/ 1148487 h 1411834"/>
                  <a:gd name="connsiteX31" fmla="*/ 3525926 w 5318150"/>
                  <a:gd name="connsiteY31" fmla="*/ 1141171 h 1411834"/>
                  <a:gd name="connsiteX32" fmla="*/ 3635654 w 5318150"/>
                  <a:gd name="connsiteY32" fmla="*/ 1163117 h 1411834"/>
                  <a:gd name="connsiteX33" fmla="*/ 3723437 w 5318150"/>
                  <a:gd name="connsiteY33" fmla="*/ 1163117 h 1411834"/>
                  <a:gd name="connsiteX34" fmla="*/ 3789273 w 5318150"/>
                  <a:gd name="connsiteY34" fmla="*/ 1104595 h 1411834"/>
                  <a:gd name="connsiteX35" fmla="*/ 3855110 w 5318150"/>
                  <a:gd name="connsiteY35" fmla="*/ 965607 h 1411834"/>
                  <a:gd name="connsiteX36" fmla="*/ 3877056 w 5318150"/>
                  <a:gd name="connsiteY36" fmla="*/ 892455 h 1411834"/>
                  <a:gd name="connsiteX37" fmla="*/ 3935577 w 5318150"/>
                  <a:gd name="connsiteY37" fmla="*/ 811987 h 1411834"/>
                  <a:gd name="connsiteX38" fmla="*/ 4016045 w 5318150"/>
                  <a:gd name="connsiteY38" fmla="*/ 760781 h 1411834"/>
                  <a:gd name="connsiteX39" fmla="*/ 4125773 w 5318150"/>
                  <a:gd name="connsiteY39" fmla="*/ 709575 h 1411834"/>
                  <a:gd name="connsiteX40" fmla="*/ 4242816 w 5318150"/>
                  <a:gd name="connsiteY40" fmla="*/ 694944 h 1411834"/>
                  <a:gd name="connsiteX41" fmla="*/ 4308653 w 5318150"/>
                  <a:gd name="connsiteY41" fmla="*/ 636423 h 1411834"/>
                  <a:gd name="connsiteX42" fmla="*/ 4418381 w 5318150"/>
                  <a:gd name="connsiteY42" fmla="*/ 299923 h 1411834"/>
                  <a:gd name="connsiteX43" fmla="*/ 4476902 w 5318150"/>
                  <a:gd name="connsiteY43" fmla="*/ 168250 h 1411834"/>
                  <a:gd name="connsiteX44" fmla="*/ 4593945 w 5318150"/>
                  <a:gd name="connsiteY44" fmla="*/ 102413 h 1411834"/>
                  <a:gd name="connsiteX45" fmla="*/ 4732934 w 5318150"/>
                  <a:gd name="connsiteY45" fmla="*/ 131674 h 1411834"/>
                  <a:gd name="connsiteX46" fmla="*/ 4893869 w 5318150"/>
                  <a:gd name="connsiteY46" fmla="*/ 204826 h 1411834"/>
                  <a:gd name="connsiteX47" fmla="*/ 5047488 w 5318150"/>
                  <a:gd name="connsiteY47" fmla="*/ 248717 h 1411834"/>
                  <a:gd name="connsiteX48" fmla="*/ 5135270 w 5318150"/>
                  <a:gd name="connsiteY48" fmla="*/ 263347 h 1411834"/>
                  <a:gd name="connsiteX49" fmla="*/ 5230368 w 5318150"/>
                  <a:gd name="connsiteY49" fmla="*/ 219456 h 1411834"/>
                  <a:gd name="connsiteX50" fmla="*/ 5296205 w 5318150"/>
                  <a:gd name="connsiteY50" fmla="*/ 102413 h 1411834"/>
                  <a:gd name="connsiteX51" fmla="*/ 5318150 w 5318150"/>
                  <a:gd name="connsiteY5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823667 w 5318150"/>
                  <a:gd name="connsiteY24" fmla="*/ 1411834 h 1411834"/>
                  <a:gd name="connsiteX25" fmla="*/ 2933395 w 5318150"/>
                  <a:gd name="connsiteY25" fmla="*/ 1411834 h 1411834"/>
                  <a:gd name="connsiteX26" fmla="*/ 3050438 w 5318150"/>
                  <a:gd name="connsiteY26" fmla="*/ 1375258 h 1411834"/>
                  <a:gd name="connsiteX27" fmla="*/ 3174797 w 5318150"/>
                  <a:gd name="connsiteY27" fmla="*/ 1287475 h 1411834"/>
                  <a:gd name="connsiteX28" fmla="*/ 3299155 w 5318150"/>
                  <a:gd name="connsiteY28" fmla="*/ 1207008 h 1411834"/>
                  <a:gd name="connsiteX29" fmla="*/ 3401568 w 5318150"/>
                  <a:gd name="connsiteY29" fmla="*/ 1148487 h 1411834"/>
                  <a:gd name="connsiteX30" fmla="*/ 3525926 w 5318150"/>
                  <a:gd name="connsiteY30" fmla="*/ 1141171 h 1411834"/>
                  <a:gd name="connsiteX31" fmla="*/ 3635654 w 5318150"/>
                  <a:gd name="connsiteY31" fmla="*/ 1163117 h 1411834"/>
                  <a:gd name="connsiteX32" fmla="*/ 3723437 w 5318150"/>
                  <a:gd name="connsiteY32" fmla="*/ 1163117 h 1411834"/>
                  <a:gd name="connsiteX33" fmla="*/ 3789273 w 5318150"/>
                  <a:gd name="connsiteY33" fmla="*/ 1104595 h 1411834"/>
                  <a:gd name="connsiteX34" fmla="*/ 3855110 w 5318150"/>
                  <a:gd name="connsiteY34" fmla="*/ 965607 h 1411834"/>
                  <a:gd name="connsiteX35" fmla="*/ 3877056 w 5318150"/>
                  <a:gd name="connsiteY35" fmla="*/ 892455 h 1411834"/>
                  <a:gd name="connsiteX36" fmla="*/ 3935577 w 5318150"/>
                  <a:gd name="connsiteY36" fmla="*/ 811987 h 1411834"/>
                  <a:gd name="connsiteX37" fmla="*/ 4016045 w 5318150"/>
                  <a:gd name="connsiteY37" fmla="*/ 760781 h 1411834"/>
                  <a:gd name="connsiteX38" fmla="*/ 4125773 w 5318150"/>
                  <a:gd name="connsiteY38" fmla="*/ 709575 h 1411834"/>
                  <a:gd name="connsiteX39" fmla="*/ 4242816 w 5318150"/>
                  <a:gd name="connsiteY39" fmla="*/ 694944 h 1411834"/>
                  <a:gd name="connsiteX40" fmla="*/ 4308653 w 5318150"/>
                  <a:gd name="connsiteY40" fmla="*/ 636423 h 1411834"/>
                  <a:gd name="connsiteX41" fmla="*/ 4418381 w 5318150"/>
                  <a:gd name="connsiteY41" fmla="*/ 299923 h 1411834"/>
                  <a:gd name="connsiteX42" fmla="*/ 4476902 w 5318150"/>
                  <a:gd name="connsiteY42" fmla="*/ 168250 h 1411834"/>
                  <a:gd name="connsiteX43" fmla="*/ 4593945 w 5318150"/>
                  <a:gd name="connsiteY43" fmla="*/ 102413 h 1411834"/>
                  <a:gd name="connsiteX44" fmla="*/ 4732934 w 5318150"/>
                  <a:gd name="connsiteY44" fmla="*/ 131674 h 1411834"/>
                  <a:gd name="connsiteX45" fmla="*/ 4893869 w 5318150"/>
                  <a:gd name="connsiteY45" fmla="*/ 204826 h 1411834"/>
                  <a:gd name="connsiteX46" fmla="*/ 5047488 w 5318150"/>
                  <a:gd name="connsiteY46" fmla="*/ 248717 h 1411834"/>
                  <a:gd name="connsiteX47" fmla="*/ 5135270 w 5318150"/>
                  <a:gd name="connsiteY47" fmla="*/ 263347 h 1411834"/>
                  <a:gd name="connsiteX48" fmla="*/ 5230368 w 5318150"/>
                  <a:gd name="connsiteY48" fmla="*/ 219456 h 1411834"/>
                  <a:gd name="connsiteX49" fmla="*/ 5296205 w 5318150"/>
                  <a:gd name="connsiteY49" fmla="*/ 102413 h 1411834"/>
                  <a:gd name="connsiteX50" fmla="*/ 5318150 w 5318150"/>
                  <a:gd name="connsiteY5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823667 w 5318150"/>
                  <a:gd name="connsiteY23" fmla="*/ 1411834 h 1411834"/>
                  <a:gd name="connsiteX24" fmla="*/ 2933395 w 5318150"/>
                  <a:gd name="connsiteY24" fmla="*/ 1411834 h 1411834"/>
                  <a:gd name="connsiteX25" fmla="*/ 3050438 w 5318150"/>
                  <a:gd name="connsiteY25" fmla="*/ 1375258 h 1411834"/>
                  <a:gd name="connsiteX26" fmla="*/ 3174797 w 5318150"/>
                  <a:gd name="connsiteY26" fmla="*/ 1287475 h 1411834"/>
                  <a:gd name="connsiteX27" fmla="*/ 3299155 w 5318150"/>
                  <a:gd name="connsiteY27" fmla="*/ 1207008 h 1411834"/>
                  <a:gd name="connsiteX28" fmla="*/ 3401568 w 5318150"/>
                  <a:gd name="connsiteY28" fmla="*/ 1148487 h 1411834"/>
                  <a:gd name="connsiteX29" fmla="*/ 3525926 w 5318150"/>
                  <a:gd name="connsiteY29" fmla="*/ 1141171 h 1411834"/>
                  <a:gd name="connsiteX30" fmla="*/ 3635654 w 5318150"/>
                  <a:gd name="connsiteY30" fmla="*/ 1163117 h 1411834"/>
                  <a:gd name="connsiteX31" fmla="*/ 3723437 w 5318150"/>
                  <a:gd name="connsiteY31" fmla="*/ 1163117 h 1411834"/>
                  <a:gd name="connsiteX32" fmla="*/ 3789273 w 5318150"/>
                  <a:gd name="connsiteY32" fmla="*/ 1104595 h 1411834"/>
                  <a:gd name="connsiteX33" fmla="*/ 3855110 w 5318150"/>
                  <a:gd name="connsiteY33" fmla="*/ 965607 h 1411834"/>
                  <a:gd name="connsiteX34" fmla="*/ 3877056 w 5318150"/>
                  <a:gd name="connsiteY34" fmla="*/ 892455 h 1411834"/>
                  <a:gd name="connsiteX35" fmla="*/ 3935577 w 5318150"/>
                  <a:gd name="connsiteY35" fmla="*/ 811987 h 1411834"/>
                  <a:gd name="connsiteX36" fmla="*/ 4016045 w 5318150"/>
                  <a:gd name="connsiteY36" fmla="*/ 760781 h 1411834"/>
                  <a:gd name="connsiteX37" fmla="*/ 4125773 w 5318150"/>
                  <a:gd name="connsiteY37" fmla="*/ 709575 h 1411834"/>
                  <a:gd name="connsiteX38" fmla="*/ 4242816 w 5318150"/>
                  <a:gd name="connsiteY38" fmla="*/ 694944 h 1411834"/>
                  <a:gd name="connsiteX39" fmla="*/ 4308653 w 5318150"/>
                  <a:gd name="connsiteY39" fmla="*/ 636423 h 1411834"/>
                  <a:gd name="connsiteX40" fmla="*/ 4418381 w 5318150"/>
                  <a:gd name="connsiteY40" fmla="*/ 299923 h 1411834"/>
                  <a:gd name="connsiteX41" fmla="*/ 4476902 w 5318150"/>
                  <a:gd name="connsiteY41" fmla="*/ 168250 h 1411834"/>
                  <a:gd name="connsiteX42" fmla="*/ 4593945 w 5318150"/>
                  <a:gd name="connsiteY42" fmla="*/ 102413 h 1411834"/>
                  <a:gd name="connsiteX43" fmla="*/ 4732934 w 5318150"/>
                  <a:gd name="connsiteY43" fmla="*/ 131674 h 1411834"/>
                  <a:gd name="connsiteX44" fmla="*/ 4893869 w 5318150"/>
                  <a:gd name="connsiteY44" fmla="*/ 204826 h 1411834"/>
                  <a:gd name="connsiteX45" fmla="*/ 5047488 w 5318150"/>
                  <a:gd name="connsiteY45" fmla="*/ 248717 h 1411834"/>
                  <a:gd name="connsiteX46" fmla="*/ 5135270 w 5318150"/>
                  <a:gd name="connsiteY46" fmla="*/ 263347 h 1411834"/>
                  <a:gd name="connsiteX47" fmla="*/ 5230368 w 5318150"/>
                  <a:gd name="connsiteY47" fmla="*/ 219456 h 1411834"/>
                  <a:gd name="connsiteX48" fmla="*/ 5296205 w 5318150"/>
                  <a:gd name="connsiteY48" fmla="*/ 102413 h 1411834"/>
                  <a:gd name="connsiteX49" fmla="*/ 5318150 w 5318150"/>
                  <a:gd name="connsiteY4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050438 w 5318150"/>
                  <a:gd name="connsiteY24" fmla="*/ 1375258 h 1411834"/>
                  <a:gd name="connsiteX25" fmla="*/ 3174797 w 5318150"/>
                  <a:gd name="connsiteY25" fmla="*/ 1287475 h 1411834"/>
                  <a:gd name="connsiteX26" fmla="*/ 3299155 w 5318150"/>
                  <a:gd name="connsiteY26" fmla="*/ 1207008 h 1411834"/>
                  <a:gd name="connsiteX27" fmla="*/ 3401568 w 5318150"/>
                  <a:gd name="connsiteY27" fmla="*/ 1148487 h 1411834"/>
                  <a:gd name="connsiteX28" fmla="*/ 3525926 w 5318150"/>
                  <a:gd name="connsiteY28" fmla="*/ 1141171 h 1411834"/>
                  <a:gd name="connsiteX29" fmla="*/ 3635654 w 5318150"/>
                  <a:gd name="connsiteY29" fmla="*/ 1163117 h 1411834"/>
                  <a:gd name="connsiteX30" fmla="*/ 3723437 w 5318150"/>
                  <a:gd name="connsiteY30" fmla="*/ 1163117 h 1411834"/>
                  <a:gd name="connsiteX31" fmla="*/ 3789273 w 5318150"/>
                  <a:gd name="connsiteY31" fmla="*/ 1104595 h 1411834"/>
                  <a:gd name="connsiteX32" fmla="*/ 3855110 w 5318150"/>
                  <a:gd name="connsiteY32" fmla="*/ 965607 h 1411834"/>
                  <a:gd name="connsiteX33" fmla="*/ 3877056 w 5318150"/>
                  <a:gd name="connsiteY33" fmla="*/ 892455 h 1411834"/>
                  <a:gd name="connsiteX34" fmla="*/ 3935577 w 5318150"/>
                  <a:gd name="connsiteY34" fmla="*/ 811987 h 1411834"/>
                  <a:gd name="connsiteX35" fmla="*/ 4016045 w 5318150"/>
                  <a:gd name="connsiteY35" fmla="*/ 760781 h 1411834"/>
                  <a:gd name="connsiteX36" fmla="*/ 4125773 w 5318150"/>
                  <a:gd name="connsiteY36" fmla="*/ 709575 h 1411834"/>
                  <a:gd name="connsiteX37" fmla="*/ 4242816 w 5318150"/>
                  <a:gd name="connsiteY37" fmla="*/ 694944 h 1411834"/>
                  <a:gd name="connsiteX38" fmla="*/ 4308653 w 5318150"/>
                  <a:gd name="connsiteY38" fmla="*/ 636423 h 1411834"/>
                  <a:gd name="connsiteX39" fmla="*/ 4418381 w 5318150"/>
                  <a:gd name="connsiteY39" fmla="*/ 299923 h 1411834"/>
                  <a:gd name="connsiteX40" fmla="*/ 4476902 w 5318150"/>
                  <a:gd name="connsiteY40" fmla="*/ 168250 h 1411834"/>
                  <a:gd name="connsiteX41" fmla="*/ 4593945 w 5318150"/>
                  <a:gd name="connsiteY41" fmla="*/ 102413 h 1411834"/>
                  <a:gd name="connsiteX42" fmla="*/ 4732934 w 5318150"/>
                  <a:gd name="connsiteY42" fmla="*/ 131674 h 1411834"/>
                  <a:gd name="connsiteX43" fmla="*/ 4893869 w 5318150"/>
                  <a:gd name="connsiteY43" fmla="*/ 204826 h 1411834"/>
                  <a:gd name="connsiteX44" fmla="*/ 5047488 w 5318150"/>
                  <a:gd name="connsiteY44" fmla="*/ 248717 h 1411834"/>
                  <a:gd name="connsiteX45" fmla="*/ 5135270 w 5318150"/>
                  <a:gd name="connsiteY45" fmla="*/ 263347 h 1411834"/>
                  <a:gd name="connsiteX46" fmla="*/ 5230368 w 5318150"/>
                  <a:gd name="connsiteY46" fmla="*/ 219456 h 1411834"/>
                  <a:gd name="connsiteX47" fmla="*/ 5296205 w 5318150"/>
                  <a:gd name="connsiteY47" fmla="*/ 102413 h 1411834"/>
                  <a:gd name="connsiteX48" fmla="*/ 5318150 w 5318150"/>
                  <a:gd name="connsiteY4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174797 w 5318150"/>
                  <a:gd name="connsiteY24" fmla="*/ 1287475 h 1411834"/>
                  <a:gd name="connsiteX25" fmla="*/ 3299155 w 5318150"/>
                  <a:gd name="connsiteY25" fmla="*/ 1207008 h 1411834"/>
                  <a:gd name="connsiteX26" fmla="*/ 3401568 w 5318150"/>
                  <a:gd name="connsiteY26" fmla="*/ 1148487 h 1411834"/>
                  <a:gd name="connsiteX27" fmla="*/ 3525926 w 5318150"/>
                  <a:gd name="connsiteY27" fmla="*/ 1141171 h 1411834"/>
                  <a:gd name="connsiteX28" fmla="*/ 3635654 w 5318150"/>
                  <a:gd name="connsiteY28" fmla="*/ 1163117 h 1411834"/>
                  <a:gd name="connsiteX29" fmla="*/ 3723437 w 5318150"/>
                  <a:gd name="connsiteY29" fmla="*/ 1163117 h 1411834"/>
                  <a:gd name="connsiteX30" fmla="*/ 3789273 w 5318150"/>
                  <a:gd name="connsiteY30" fmla="*/ 1104595 h 1411834"/>
                  <a:gd name="connsiteX31" fmla="*/ 3855110 w 5318150"/>
                  <a:gd name="connsiteY31" fmla="*/ 965607 h 1411834"/>
                  <a:gd name="connsiteX32" fmla="*/ 3877056 w 5318150"/>
                  <a:gd name="connsiteY32" fmla="*/ 892455 h 1411834"/>
                  <a:gd name="connsiteX33" fmla="*/ 3935577 w 5318150"/>
                  <a:gd name="connsiteY33" fmla="*/ 811987 h 1411834"/>
                  <a:gd name="connsiteX34" fmla="*/ 4016045 w 5318150"/>
                  <a:gd name="connsiteY34" fmla="*/ 760781 h 1411834"/>
                  <a:gd name="connsiteX35" fmla="*/ 4125773 w 5318150"/>
                  <a:gd name="connsiteY35" fmla="*/ 709575 h 1411834"/>
                  <a:gd name="connsiteX36" fmla="*/ 4242816 w 5318150"/>
                  <a:gd name="connsiteY36" fmla="*/ 694944 h 1411834"/>
                  <a:gd name="connsiteX37" fmla="*/ 4308653 w 5318150"/>
                  <a:gd name="connsiteY37" fmla="*/ 636423 h 1411834"/>
                  <a:gd name="connsiteX38" fmla="*/ 4418381 w 5318150"/>
                  <a:gd name="connsiteY38" fmla="*/ 299923 h 1411834"/>
                  <a:gd name="connsiteX39" fmla="*/ 4476902 w 5318150"/>
                  <a:gd name="connsiteY39" fmla="*/ 168250 h 1411834"/>
                  <a:gd name="connsiteX40" fmla="*/ 4593945 w 5318150"/>
                  <a:gd name="connsiteY40" fmla="*/ 102413 h 1411834"/>
                  <a:gd name="connsiteX41" fmla="*/ 4732934 w 5318150"/>
                  <a:gd name="connsiteY41" fmla="*/ 131674 h 1411834"/>
                  <a:gd name="connsiteX42" fmla="*/ 4893869 w 5318150"/>
                  <a:gd name="connsiteY42" fmla="*/ 204826 h 1411834"/>
                  <a:gd name="connsiteX43" fmla="*/ 5047488 w 5318150"/>
                  <a:gd name="connsiteY43" fmla="*/ 248717 h 1411834"/>
                  <a:gd name="connsiteX44" fmla="*/ 5135270 w 5318150"/>
                  <a:gd name="connsiteY44" fmla="*/ 263347 h 1411834"/>
                  <a:gd name="connsiteX45" fmla="*/ 5230368 w 5318150"/>
                  <a:gd name="connsiteY45" fmla="*/ 219456 h 1411834"/>
                  <a:gd name="connsiteX46" fmla="*/ 5296205 w 5318150"/>
                  <a:gd name="connsiteY46" fmla="*/ 102413 h 1411834"/>
                  <a:gd name="connsiteX47" fmla="*/ 5318150 w 5318150"/>
                  <a:gd name="connsiteY4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299155 w 5318150"/>
                  <a:gd name="connsiteY24" fmla="*/ 1207008 h 1411834"/>
                  <a:gd name="connsiteX25" fmla="*/ 3401568 w 5318150"/>
                  <a:gd name="connsiteY25" fmla="*/ 1148487 h 1411834"/>
                  <a:gd name="connsiteX26" fmla="*/ 3525926 w 5318150"/>
                  <a:gd name="connsiteY26" fmla="*/ 1141171 h 1411834"/>
                  <a:gd name="connsiteX27" fmla="*/ 3635654 w 5318150"/>
                  <a:gd name="connsiteY27" fmla="*/ 1163117 h 1411834"/>
                  <a:gd name="connsiteX28" fmla="*/ 3723437 w 5318150"/>
                  <a:gd name="connsiteY28" fmla="*/ 1163117 h 1411834"/>
                  <a:gd name="connsiteX29" fmla="*/ 3789273 w 5318150"/>
                  <a:gd name="connsiteY29" fmla="*/ 1104595 h 1411834"/>
                  <a:gd name="connsiteX30" fmla="*/ 3855110 w 5318150"/>
                  <a:gd name="connsiteY30" fmla="*/ 965607 h 1411834"/>
                  <a:gd name="connsiteX31" fmla="*/ 3877056 w 5318150"/>
                  <a:gd name="connsiteY31" fmla="*/ 892455 h 1411834"/>
                  <a:gd name="connsiteX32" fmla="*/ 3935577 w 5318150"/>
                  <a:gd name="connsiteY32" fmla="*/ 811987 h 1411834"/>
                  <a:gd name="connsiteX33" fmla="*/ 4016045 w 5318150"/>
                  <a:gd name="connsiteY33" fmla="*/ 760781 h 1411834"/>
                  <a:gd name="connsiteX34" fmla="*/ 4125773 w 5318150"/>
                  <a:gd name="connsiteY34" fmla="*/ 709575 h 1411834"/>
                  <a:gd name="connsiteX35" fmla="*/ 4242816 w 5318150"/>
                  <a:gd name="connsiteY35" fmla="*/ 694944 h 1411834"/>
                  <a:gd name="connsiteX36" fmla="*/ 4308653 w 5318150"/>
                  <a:gd name="connsiteY36" fmla="*/ 636423 h 1411834"/>
                  <a:gd name="connsiteX37" fmla="*/ 4418381 w 5318150"/>
                  <a:gd name="connsiteY37" fmla="*/ 299923 h 1411834"/>
                  <a:gd name="connsiteX38" fmla="*/ 4476902 w 5318150"/>
                  <a:gd name="connsiteY38" fmla="*/ 168250 h 1411834"/>
                  <a:gd name="connsiteX39" fmla="*/ 4593945 w 5318150"/>
                  <a:gd name="connsiteY39" fmla="*/ 102413 h 1411834"/>
                  <a:gd name="connsiteX40" fmla="*/ 4732934 w 5318150"/>
                  <a:gd name="connsiteY40" fmla="*/ 131674 h 1411834"/>
                  <a:gd name="connsiteX41" fmla="*/ 4893869 w 5318150"/>
                  <a:gd name="connsiteY41" fmla="*/ 204826 h 1411834"/>
                  <a:gd name="connsiteX42" fmla="*/ 5047488 w 5318150"/>
                  <a:gd name="connsiteY42" fmla="*/ 248717 h 1411834"/>
                  <a:gd name="connsiteX43" fmla="*/ 5135270 w 5318150"/>
                  <a:gd name="connsiteY43" fmla="*/ 263347 h 1411834"/>
                  <a:gd name="connsiteX44" fmla="*/ 5230368 w 5318150"/>
                  <a:gd name="connsiteY44" fmla="*/ 219456 h 1411834"/>
                  <a:gd name="connsiteX45" fmla="*/ 5296205 w 5318150"/>
                  <a:gd name="connsiteY45" fmla="*/ 102413 h 1411834"/>
                  <a:gd name="connsiteX46" fmla="*/ 5318150 w 5318150"/>
                  <a:gd name="connsiteY4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525926 w 5318150"/>
                  <a:gd name="connsiteY25" fmla="*/ 1141171 h 1411834"/>
                  <a:gd name="connsiteX26" fmla="*/ 3635654 w 5318150"/>
                  <a:gd name="connsiteY26" fmla="*/ 1163117 h 1411834"/>
                  <a:gd name="connsiteX27" fmla="*/ 3723437 w 5318150"/>
                  <a:gd name="connsiteY27" fmla="*/ 1163117 h 1411834"/>
                  <a:gd name="connsiteX28" fmla="*/ 3789273 w 5318150"/>
                  <a:gd name="connsiteY28" fmla="*/ 1104595 h 1411834"/>
                  <a:gd name="connsiteX29" fmla="*/ 3855110 w 5318150"/>
                  <a:gd name="connsiteY29" fmla="*/ 965607 h 1411834"/>
                  <a:gd name="connsiteX30" fmla="*/ 3877056 w 5318150"/>
                  <a:gd name="connsiteY30" fmla="*/ 892455 h 1411834"/>
                  <a:gd name="connsiteX31" fmla="*/ 3935577 w 5318150"/>
                  <a:gd name="connsiteY31" fmla="*/ 811987 h 1411834"/>
                  <a:gd name="connsiteX32" fmla="*/ 4016045 w 5318150"/>
                  <a:gd name="connsiteY32" fmla="*/ 760781 h 1411834"/>
                  <a:gd name="connsiteX33" fmla="*/ 4125773 w 5318150"/>
                  <a:gd name="connsiteY33" fmla="*/ 709575 h 1411834"/>
                  <a:gd name="connsiteX34" fmla="*/ 4242816 w 5318150"/>
                  <a:gd name="connsiteY34" fmla="*/ 694944 h 1411834"/>
                  <a:gd name="connsiteX35" fmla="*/ 4308653 w 5318150"/>
                  <a:gd name="connsiteY35" fmla="*/ 636423 h 1411834"/>
                  <a:gd name="connsiteX36" fmla="*/ 4418381 w 5318150"/>
                  <a:gd name="connsiteY36" fmla="*/ 299923 h 1411834"/>
                  <a:gd name="connsiteX37" fmla="*/ 4476902 w 5318150"/>
                  <a:gd name="connsiteY37" fmla="*/ 168250 h 1411834"/>
                  <a:gd name="connsiteX38" fmla="*/ 4593945 w 5318150"/>
                  <a:gd name="connsiteY38" fmla="*/ 102413 h 1411834"/>
                  <a:gd name="connsiteX39" fmla="*/ 4732934 w 5318150"/>
                  <a:gd name="connsiteY39" fmla="*/ 131674 h 1411834"/>
                  <a:gd name="connsiteX40" fmla="*/ 4893869 w 5318150"/>
                  <a:gd name="connsiteY40" fmla="*/ 204826 h 1411834"/>
                  <a:gd name="connsiteX41" fmla="*/ 5047488 w 5318150"/>
                  <a:gd name="connsiteY41" fmla="*/ 248717 h 1411834"/>
                  <a:gd name="connsiteX42" fmla="*/ 5135270 w 5318150"/>
                  <a:gd name="connsiteY42" fmla="*/ 263347 h 1411834"/>
                  <a:gd name="connsiteX43" fmla="*/ 5230368 w 5318150"/>
                  <a:gd name="connsiteY43" fmla="*/ 219456 h 1411834"/>
                  <a:gd name="connsiteX44" fmla="*/ 5296205 w 5318150"/>
                  <a:gd name="connsiteY44" fmla="*/ 102413 h 1411834"/>
                  <a:gd name="connsiteX45" fmla="*/ 5318150 w 5318150"/>
                  <a:gd name="connsiteY4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723437 w 5318150"/>
                  <a:gd name="connsiteY26" fmla="*/ 1163117 h 1411834"/>
                  <a:gd name="connsiteX27" fmla="*/ 3789273 w 5318150"/>
                  <a:gd name="connsiteY27" fmla="*/ 1104595 h 1411834"/>
                  <a:gd name="connsiteX28" fmla="*/ 3855110 w 5318150"/>
                  <a:gd name="connsiteY28" fmla="*/ 965607 h 1411834"/>
                  <a:gd name="connsiteX29" fmla="*/ 3877056 w 5318150"/>
                  <a:gd name="connsiteY29" fmla="*/ 892455 h 1411834"/>
                  <a:gd name="connsiteX30" fmla="*/ 3935577 w 5318150"/>
                  <a:gd name="connsiteY30" fmla="*/ 811987 h 1411834"/>
                  <a:gd name="connsiteX31" fmla="*/ 4016045 w 5318150"/>
                  <a:gd name="connsiteY31" fmla="*/ 760781 h 1411834"/>
                  <a:gd name="connsiteX32" fmla="*/ 4125773 w 5318150"/>
                  <a:gd name="connsiteY32" fmla="*/ 709575 h 1411834"/>
                  <a:gd name="connsiteX33" fmla="*/ 4242816 w 5318150"/>
                  <a:gd name="connsiteY33" fmla="*/ 694944 h 1411834"/>
                  <a:gd name="connsiteX34" fmla="*/ 4308653 w 5318150"/>
                  <a:gd name="connsiteY34" fmla="*/ 636423 h 1411834"/>
                  <a:gd name="connsiteX35" fmla="*/ 4418381 w 5318150"/>
                  <a:gd name="connsiteY35" fmla="*/ 299923 h 1411834"/>
                  <a:gd name="connsiteX36" fmla="*/ 4476902 w 5318150"/>
                  <a:gd name="connsiteY36" fmla="*/ 168250 h 1411834"/>
                  <a:gd name="connsiteX37" fmla="*/ 4593945 w 5318150"/>
                  <a:gd name="connsiteY37" fmla="*/ 102413 h 1411834"/>
                  <a:gd name="connsiteX38" fmla="*/ 4732934 w 5318150"/>
                  <a:gd name="connsiteY38" fmla="*/ 131674 h 1411834"/>
                  <a:gd name="connsiteX39" fmla="*/ 4893869 w 5318150"/>
                  <a:gd name="connsiteY39" fmla="*/ 204826 h 1411834"/>
                  <a:gd name="connsiteX40" fmla="*/ 5047488 w 5318150"/>
                  <a:gd name="connsiteY40" fmla="*/ 248717 h 1411834"/>
                  <a:gd name="connsiteX41" fmla="*/ 5135270 w 5318150"/>
                  <a:gd name="connsiteY41" fmla="*/ 263347 h 1411834"/>
                  <a:gd name="connsiteX42" fmla="*/ 5230368 w 5318150"/>
                  <a:gd name="connsiteY42" fmla="*/ 219456 h 1411834"/>
                  <a:gd name="connsiteX43" fmla="*/ 5296205 w 5318150"/>
                  <a:gd name="connsiteY43" fmla="*/ 102413 h 1411834"/>
                  <a:gd name="connsiteX44" fmla="*/ 5318150 w 5318150"/>
                  <a:gd name="connsiteY4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789273 w 5318150"/>
                  <a:gd name="connsiteY26" fmla="*/ 1104595 h 1411834"/>
                  <a:gd name="connsiteX27" fmla="*/ 3855110 w 5318150"/>
                  <a:gd name="connsiteY27" fmla="*/ 965607 h 1411834"/>
                  <a:gd name="connsiteX28" fmla="*/ 3877056 w 5318150"/>
                  <a:gd name="connsiteY28" fmla="*/ 892455 h 1411834"/>
                  <a:gd name="connsiteX29" fmla="*/ 3935577 w 5318150"/>
                  <a:gd name="connsiteY29" fmla="*/ 811987 h 1411834"/>
                  <a:gd name="connsiteX30" fmla="*/ 4016045 w 5318150"/>
                  <a:gd name="connsiteY30" fmla="*/ 760781 h 1411834"/>
                  <a:gd name="connsiteX31" fmla="*/ 4125773 w 5318150"/>
                  <a:gd name="connsiteY31" fmla="*/ 709575 h 1411834"/>
                  <a:gd name="connsiteX32" fmla="*/ 4242816 w 5318150"/>
                  <a:gd name="connsiteY32" fmla="*/ 694944 h 1411834"/>
                  <a:gd name="connsiteX33" fmla="*/ 4308653 w 5318150"/>
                  <a:gd name="connsiteY33" fmla="*/ 636423 h 1411834"/>
                  <a:gd name="connsiteX34" fmla="*/ 4418381 w 5318150"/>
                  <a:gd name="connsiteY34" fmla="*/ 299923 h 1411834"/>
                  <a:gd name="connsiteX35" fmla="*/ 4476902 w 5318150"/>
                  <a:gd name="connsiteY35" fmla="*/ 168250 h 1411834"/>
                  <a:gd name="connsiteX36" fmla="*/ 4593945 w 5318150"/>
                  <a:gd name="connsiteY36" fmla="*/ 102413 h 1411834"/>
                  <a:gd name="connsiteX37" fmla="*/ 4732934 w 5318150"/>
                  <a:gd name="connsiteY37" fmla="*/ 131674 h 1411834"/>
                  <a:gd name="connsiteX38" fmla="*/ 4893869 w 5318150"/>
                  <a:gd name="connsiteY38" fmla="*/ 204826 h 1411834"/>
                  <a:gd name="connsiteX39" fmla="*/ 5047488 w 5318150"/>
                  <a:gd name="connsiteY39" fmla="*/ 248717 h 1411834"/>
                  <a:gd name="connsiteX40" fmla="*/ 5135270 w 5318150"/>
                  <a:gd name="connsiteY40" fmla="*/ 263347 h 1411834"/>
                  <a:gd name="connsiteX41" fmla="*/ 5230368 w 5318150"/>
                  <a:gd name="connsiteY41" fmla="*/ 219456 h 1411834"/>
                  <a:gd name="connsiteX42" fmla="*/ 5296205 w 5318150"/>
                  <a:gd name="connsiteY42" fmla="*/ 102413 h 1411834"/>
                  <a:gd name="connsiteX43" fmla="*/ 5318150 w 5318150"/>
                  <a:gd name="connsiteY4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3877056 w 5318150"/>
                  <a:gd name="connsiteY27" fmla="*/ 892455 h 1411834"/>
                  <a:gd name="connsiteX28" fmla="*/ 3935577 w 5318150"/>
                  <a:gd name="connsiteY28" fmla="*/ 811987 h 1411834"/>
                  <a:gd name="connsiteX29" fmla="*/ 4016045 w 5318150"/>
                  <a:gd name="connsiteY29" fmla="*/ 760781 h 1411834"/>
                  <a:gd name="connsiteX30" fmla="*/ 4125773 w 5318150"/>
                  <a:gd name="connsiteY30" fmla="*/ 709575 h 1411834"/>
                  <a:gd name="connsiteX31" fmla="*/ 4242816 w 5318150"/>
                  <a:gd name="connsiteY31" fmla="*/ 694944 h 1411834"/>
                  <a:gd name="connsiteX32" fmla="*/ 4308653 w 5318150"/>
                  <a:gd name="connsiteY32" fmla="*/ 636423 h 1411834"/>
                  <a:gd name="connsiteX33" fmla="*/ 4418381 w 5318150"/>
                  <a:gd name="connsiteY33" fmla="*/ 299923 h 1411834"/>
                  <a:gd name="connsiteX34" fmla="*/ 4476902 w 5318150"/>
                  <a:gd name="connsiteY34" fmla="*/ 168250 h 1411834"/>
                  <a:gd name="connsiteX35" fmla="*/ 4593945 w 5318150"/>
                  <a:gd name="connsiteY35" fmla="*/ 102413 h 1411834"/>
                  <a:gd name="connsiteX36" fmla="*/ 4732934 w 5318150"/>
                  <a:gd name="connsiteY36" fmla="*/ 131674 h 1411834"/>
                  <a:gd name="connsiteX37" fmla="*/ 4893869 w 5318150"/>
                  <a:gd name="connsiteY37" fmla="*/ 204826 h 1411834"/>
                  <a:gd name="connsiteX38" fmla="*/ 5047488 w 5318150"/>
                  <a:gd name="connsiteY38" fmla="*/ 248717 h 1411834"/>
                  <a:gd name="connsiteX39" fmla="*/ 5135270 w 5318150"/>
                  <a:gd name="connsiteY39" fmla="*/ 263347 h 1411834"/>
                  <a:gd name="connsiteX40" fmla="*/ 5230368 w 5318150"/>
                  <a:gd name="connsiteY40" fmla="*/ 219456 h 1411834"/>
                  <a:gd name="connsiteX41" fmla="*/ 5296205 w 5318150"/>
                  <a:gd name="connsiteY41" fmla="*/ 102413 h 1411834"/>
                  <a:gd name="connsiteX42" fmla="*/ 5318150 w 5318150"/>
                  <a:gd name="connsiteY4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3935577 w 5318150"/>
                  <a:gd name="connsiteY27" fmla="*/ 811987 h 1411834"/>
                  <a:gd name="connsiteX28" fmla="*/ 4016045 w 5318150"/>
                  <a:gd name="connsiteY28" fmla="*/ 760781 h 1411834"/>
                  <a:gd name="connsiteX29" fmla="*/ 4125773 w 5318150"/>
                  <a:gd name="connsiteY29" fmla="*/ 709575 h 1411834"/>
                  <a:gd name="connsiteX30" fmla="*/ 4242816 w 5318150"/>
                  <a:gd name="connsiteY30" fmla="*/ 694944 h 1411834"/>
                  <a:gd name="connsiteX31" fmla="*/ 4308653 w 5318150"/>
                  <a:gd name="connsiteY31" fmla="*/ 636423 h 1411834"/>
                  <a:gd name="connsiteX32" fmla="*/ 4418381 w 5318150"/>
                  <a:gd name="connsiteY32" fmla="*/ 299923 h 1411834"/>
                  <a:gd name="connsiteX33" fmla="*/ 4476902 w 5318150"/>
                  <a:gd name="connsiteY33" fmla="*/ 168250 h 1411834"/>
                  <a:gd name="connsiteX34" fmla="*/ 4593945 w 5318150"/>
                  <a:gd name="connsiteY34" fmla="*/ 102413 h 1411834"/>
                  <a:gd name="connsiteX35" fmla="*/ 4732934 w 5318150"/>
                  <a:gd name="connsiteY35" fmla="*/ 131674 h 1411834"/>
                  <a:gd name="connsiteX36" fmla="*/ 4893869 w 5318150"/>
                  <a:gd name="connsiteY36" fmla="*/ 204826 h 1411834"/>
                  <a:gd name="connsiteX37" fmla="*/ 5047488 w 5318150"/>
                  <a:gd name="connsiteY37" fmla="*/ 248717 h 1411834"/>
                  <a:gd name="connsiteX38" fmla="*/ 5135270 w 5318150"/>
                  <a:gd name="connsiteY38" fmla="*/ 263347 h 1411834"/>
                  <a:gd name="connsiteX39" fmla="*/ 5230368 w 5318150"/>
                  <a:gd name="connsiteY39" fmla="*/ 219456 h 1411834"/>
                  <a:gd name="connsiteX40" fmla="*/ 5296205 w 5318150"/>
                  <a:gd name="connsiteY40" fmla="*/ 102413 h 1411834"/>
                  <a:gd name="connsiteX41" fmla="*/ 5318150 w 5318150"/>
                  <a:gd name="connsiteY4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016045 w 5318150"/>
                  <a:gd name="connsiteY27" fmla="*/ 760781 h 1411834"/>
                  <a:gd name="connsiteX28" fmla="*/ 4125773 w 5318150"/>
                  <a:gd name="connsiteY28" fmla="*/ 709575 h 1411834"/>
                  <a:gd name="connsiteX29" fmla="*/ 4242816 w 5318150"/>
                  <a:gd name="connsiteY29" fmla="*/ 694944 h 1411834"/>
                  <a:gd name="connsiteX30" fmla="*/ 4308653 w 5318150"/>
                  <a:gd name="connsiteY30" fmla="*/ 636423 h 1411834"/>
                  <a:gd name="connsiteX31" fmla="*/ 4418381 w 5318150"/>
                  <a:gd name="connsiteY31" fmla="*/ 299923 h 1411834"/>
                  <a:gd name="connsiteX32" fmla="*/ 4476902 w 5318150"/>
                  <a:gd name="connsiteY32" fmla="*/ 168250 h 1411834"/>
                  <a:gd name="connsiteX33" fmla="*/ 4593945 w 5318150"/>
                  <a:gd name="connsiteY33" fmla="*/ 102413 h 1411834"/>
                  <a:gd name="connsiteX34" fmla="*/ 4732934 w 5318150"/>
                  <a:gd name="connsiteY34" fmla="*/ 131674 h 1411834"/>
                  <a:gd name="connsiteX35" fmla="*/ 4893869 w 5318150"/>
                  <a:gd name="connsiteY35" fmla="*/ 204826 h 1411834"/>
                  <a:gd name="connsiteX36" fmla="*/ 5047488 w 5318150"/>
                  <a:gd name="connsiteY36" fmla="*/ 248717 h 1411834"/>
                  <a:gd name="connsiteX37" fmla="*/ 5135270 w 5318150"/>
                  <a:gd name="connsiteY37" fmla="*/ 263347 h 1411834"/>
                  <a:gd name="connsiteX38" fmla="*/ 5230368 w 5318150"/>
                  <a:gd name="connsiteY38" fmla="*/ 219456 h 1411834"/>
                  <a:gd name="connsiteX39" fmla="*/ 5296205 w 5318150"/>
                  <a:gd name="connsiteY39" fmla="*/ 102413 h 1411834"/>
                  <a:gd name="connsiteX40" fmla="*/ 5318150 w 5318150"/>
                  <a:gd name="connsiteY4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125773 w 5318150"/>
                  <a:gd name="connsiteY27" fmla="*/ 709575 h 1411834"/>
                  <a:gd name="connsiteX28" fmla="*/ 4242816 w 5318150"/>
                  <a:gd name="connsiteY28" fmla="*/ 694944 h 1411834"/>
                  <a:gd name="connsiteX29" fmla="*/ 4308653 w 5318150"/>
                  <a:gd name="connsiteY29" fmla="*/ 636423 h 1411834"/>
                  <a:gd name="connsiteX30" fmla="*/ 4418381 w 5318150"/>
                  <a:gd name="connsiteY30" fmla="*/ 299923 h 1411834"/>
                  <a:gd name="connsiteX31" fmla="*/ 4476902 w 5318150"/>
                  <a:gd name="connsiteY31" fmla="*/ 168250 h 1411834"/>
                  <a:gd name="connsiteX32" fmla="*/ 4593945 w 5318150"/>
                  <a:gd name="connsiteY32" fmla="*/ 102413 h 1411834"/>
                  <a:gd name="connsiteX33" fmla="*/ 4732934 w 5318150"/>
                  <a:gd name="connsiteY33" fmla="*/ 131674 h 1411834"/>
                  <a:gd name="connsiteX34" fmla="*/ 4893869 w 5318150"/>
                  <a:gd name="connsiteY34" fmla="*/ 204826 h 1411834"/>
                  <a:gd name="connsiteX35" fmla="*/ 5047488 w 5318150"/>
                  <a:gd name="connsiteY35" fmla="*/ 248717 h 1411834"/>
                  <a:gd name="connsiteX36" fmla="*/ 5135270 w 5318150"/>
                  <a:gd name="connsiteY36" fmla="*/ 263347 h 1411834"/>
                  <a:gd name="connsiteX37" fmla="*/ 5230368 w 5318150"/>
                  <a:gd name="connsiteY37" fmla="*/ 219456 h 1411834"/>
                  <a:gd name="connsiteX38" fmla="*/ 5296205 w 5318150"/>
                  <a:gd name="connsiteY38" fmla="*/ 102413 h 1411834"/>
                  <a:gd name="connsiteX39" fmla="*/ 5318150 w 5318150"/>
                  <a:gd name="connsiteY3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42816 w 5318150"/>
                  <a:gd name="connsiteY27" fmla="*/ 69494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308653 w 5318150"/>
                  <a:gd name="connsiteY27" fmla="*/ 636423 h 1411834"/>
                  <a:gd name="connsiteX28" fmla="*/ 4418381 w 5318150"/>
                  <a:gd name="connsiteY28" fmla="*/ 299923 h 1411834"/>
                  <a:gd name="connsiteX29" fmla="*/ 4476902 w 5318150"/>
                  <a:gd name="connsiteY29" fmla="*/ 168250 h 1411834"/>
                  <a:gd name="connsiteX30" fmla="*/ 4593945 w 5318150"/>
                  <a:gd name="connsiteY30" fmla="*/ 102413 h 1411834"/>
                  <a:gd name="connsiteX31" fmla="*/ 4732934 w 5318150"/>
                  <a:gd name="connsiteY31" fmla="*/ 131674 h 1411834"/>
                  <a:gd name="connsiteX32" fmla="*/ 4893869 w 5318150"/>
                  <a:gd name="connsiteY32" fmla="*/ 204826 h 1411834"/>
                  <a:gd name="connsiteX33" fmla="*/ 5047488 w 5318150"/>
                  <a:gd name="connsiteY33" fmla="*/ 248717 h 1411834"/>
                  <a:gd name="connsiteX34" fmla="*/ 5135270 w 5318150"/>
                  <a:gd name="connsiteY34" fmla="*/ 263347 h 1411834"/>
                  <a:gd name="connsiteX35" fmla="*/ 5230368 w 5318150"/>
                  <a:gd name="connsiteY35" fmla="*/ 219456 h 1411834"/>
                  <a:gd name="connsiteX36" fmla="*/ 5296205 w 5318150"/>
                  <a:gd name="connsiteY36" fmla="*/ 102413 h 1411834"/>
                  <a:gd name="connsiteX37" fmla="*/ 5318150 w 5318150"/>
                  <a:gd name="connsiteY3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45684 w 5318150"/>
                  <a:gd name="connsiteY30" fmla="*/ 247615 h 1411834"/>
                  <a:gd name="connsiteX31" fmla="*/ 4476902 w 5318150"/>
                  <a:gd name="connsiteY31" fmla="*/ 168250 h 1411834"/>
                  <a:gd name="connsiteX32" fmla="*/ 4593945 w 5318150"/>
                  <a:gd name="connsiteY32" fmla="*/ 102413 h 1411834"/>
                  <a:gd name="connsiteX33" fmla="*/ 4732934 w 5318150"/>
                  <a:gd name="connsiteY33" fmla="*/ 131674 h 1411834"/>
                  <a:gd name="connsiteX34" fmla="*/ 4893869 w 5318150"/>
                  <a:gd name="connsiteY34" fmla="*/ 204826 h 1411834"/>
                  <a:gd name="connsiteX35" fmla="*/ 5047488 w 5318150"/>
                  <a:gd name="connsiteY35" fmla="*/ 248717 h 1411834"/>
                  <a:gd name="connsiteX36" fmla="*/ 5135270 w 5318150"/>
                  <a:gd name="connsiteY36" fmla="*/ 263347 h 1411834"/>
                  <a:gd name="connsiteX37" fmla="*/ 5230368 w 5318150"/>
                  <a:gd name="connsiteY37" fmla="*/ 219456 h 1411834"/>
                  <a:gd name="connsiteX38" fmla="*/ 5296205 w 5318150"/>
                  <a:gd name="connsiteY38" fmla="*/ 102413 h 1411834"/>
                  <a:gd name="connsiteX39" fmla="*/ 5318150 w 5318150"/>
                  <a:gd name="connsiteY3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45684 w 5318150"/>
                  <a:gd name="connsiteY29" fmla="*/ 247615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445684 w 5318150"/>
                  <a:gd name="connsiteY28" fmla="*/ 247615 h 1411834"/>
                  <a:gd name="connsiteX29" fmla="*/ 4476902 w 5318150"/>
                  <a:gd name="connsiteY29" fmla="*/ 168250 h 1411834"/>
                  <a:gd name="connsiteX30" fmla="*/ 4593945 w 5318150"/>
                  <a:gd name="connsiteY30" fmla="*/ 102413 h 1411834"/>
                  <a:gd name="connsiteX31" fmla="*/ 4732934 w 5318150"/>
                  <a:gd name="connsiteY31" fmla="*/ 131674 h 1411834"/>
                  <a:gd name="connsiteX32" fmla="*/ 4893869 w 5318150"/>
                  <a:gd name="connsiteY32" fmla="*/ 204826 h 1411834"/>
                  <a:gd name="connsiteX33" fmla="*/ 5047488 w 5318150"/>
                  <a:gd name="connsiteY33" fmla="*/ 248717 h 1411834"/>
                  <a:gd name="connsiteX34" fmla="*/ 5135270 w 5318150"/>
                  <a:gd name="connsiteY34" fmla="*/ 263347 h 1411834"/>
                  <a:gd name="connsiteX35" fmla="*/ 5230368 w 5318150"/>
                  <a:gd name="connsiteY35" fmla="*/ 219456 h 1411834"/>
                  <a:gd name="connsiteX36" fmla="*/ 5296205 w 5318150"/>
                  <a:gd name="connsiteY36" fmla="*/ 102413 h 1411834"/>
                  <a:gd name="connsiteX37" fmla="*/ 5318150 w 5318150"/>
                  <a:gd name="connsiteY3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476902 w 5318150"/>
                  <a:gd name="connsiteY28" fmla="*/ 168250 h 1411834"/>
                  <a:gd name="connsiteX29" fmla="*/ 4593945 w 5318150"/>
                  <a:gd name="connsiteY29" fmla="*/ 102413 h 1411834"/>
                  <a:gd name="connsiteX30" fmla="*/ 4732934 w 5318150"/>
                  <a:gd name="connsiteY30" fmla="*/ 131674 h 1411834"/>
                  <a:gd name="connsiteX31" fmla="*/ 4893869 w 5318150"/>
                  <a:gd name="connsiteY31" fmla="*/ 204826 h 1411834"/>
                  <a:gd name="connsiteX32" fmla="*/ 5047488 w 5318150"/>
                  <a:gd name="connsiteY32" fmla="*/ 248717 h 1411834"/>
                  <a:gd name="connsiteX33" fmla="*/ 5135270 w 5318150"/>
                  <a:gd name="connsiteY33" fmla="*/ 263347 h 1411834"/>
                  <a:gd name="connsiteX34" fmla="*/ 5230368 w 5318150"/>
                  <a:gd name="connsiteY34" fmla="*/ 219456 h 1411834"/>
                  <a:gd name="connsiteX35" fmla="*/ 5296205 w 5318150"/>
                  <a:gd name="connsiteY35" fmla="*/ 102413 h 1411834"/>
                  <a:gd name="connsiteX36" fmla="*/ 5318150 w 5318150"/>
                  <a:gd name="connsiteY3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593945 w 5318150"/>
                  <a:gd name="connsiteY28" fmla="*/ 102413 h 1411834"/>
                  <a:gd name="connsiteX29" fmla="*/ 4732934 w 5318150"/>
                  <a:gd name="connsiteY29" fmla="*/ 131674 h 1411834"/>
                  <a:gd name="connsiteX30" fmla="*/ 4893869 w 5318150"/>
                  <a:gd name="connsiteY30" fmla="*/ 204826 h 1411834"/>
                  <a:gd name="connsiteX31" fmla="*/ 5047488 w 5318150"/>
                  <a:gd name="connsiteY31" fmla="*/ 248717 h 1411834"/>
                  <a:gd name="connsiteX32" fmla="*/ 5135270 w 5318150"/>
                  <a:gd name="connsiteY32" fmla="*/ 263347 h 1411834"/>
                  <a:gd name="connsiteX33" fmla="*/ 5230368 w 5318150"/>
                  <a:gd name="connsiteY33" fmla="*/ 219456 h 1411834"/>
                  <a:gd name="connsiteX34" fmla="*/ 5296205 w 5318150"/>
                  <a:gd name="connsiteY34" fmla="*/ 102413 h 1411834"/>
                  <a:gd name="connsiteX35" fmla="*/ 5318150 w 5318150"/>
                  <a:gd name="connsiteY3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732934 w 5318150"/>
                  <a:gd name="connsiteY28" fmla="*/ 131674 h 1411834"/>
                  <a:gd name="connsiteX29" fmla="*/ 4893869 w 5318150"/>
                  <a:gd name="connsiteY29" fmla="*/ 204826 h 1411834"/>
                  <a:gd name="connsiteX30" fmla="*/ 5047488 w 5318150"/>
                  <a:gd name="connsiteY30" fmla="*/ 248717 h 1411834"/>
                  <a:gd name="connsiteX31" fmla="*/ 5135270 w 5318150"/>
                  <a:gd name="connsiteY31" fmla="*/ 263347 h 1411834"/>
                  <a:gd name="connsiteX32" fmla="*/ 5230368 w 5318150"/>
                  <a:gd name="connsiteY32" fmla="*/ 219456 h 1411834"/>
                  <a:gd name="connsiteX33" fmla="*/ 5296205 w 5318150"/>
                  <a:gd name="connsiteY33" fmla="*/ 102413 h 1411834"/>
                  <a:gd name="connsiteX34" fmla="*/ 5318150 w 5318150"/>
                  <a:gd name="connsiteY3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047488 w 5318150"/>
                  <a:gd name="connsiteY29" fmla="*/ 248717 h 1411834"/>
                  <a:gd name="connsiteX30" fmla="*/ 5135270 w 5318150"/>
                  <a:gd name="connsiteY30" fmla="*/ 263347 h 1411834"/>
                  <a:gd name="connsiteX31" fmla="*/ 5230368 w 5318150"/>
                  <a:gd name="connsiteY31" fmla="*/ 219456 h 1411834"/>
                  <a:gd name="connsiteX32" fmla="*/ 5296205 w 5318150"/>
                  <a:gd name="connsiteY32" fmla="*/ 102413 h 1411834"/>
                  <a:gd name="connsiteX33" fmla="*/ 5318150 w 5318150"/>
                  <a:gd name="connsiteY3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047488 w 5318150"/>
                  <a:gd name="connsiteY29" fmla="*/ 248717 h 1411834"/>
                  <a:gd name="connsiteX30" fmla="*/ 5230368 w 5318150"/>
                  <a:gd name="connsiteY30" fmla="*/ 219456 h 1411834"/>
                  <a:gd name="connsiteX31" fmla="*/ 5296205 w 5318150"/>
                  <a:gd name="connsiteY31" fmla="*/ 102413 h 1411834"/>
                  <a:gd name="connsiteX32" fmla="*/ 5318150 w 5318150"/>
                  <a:gd name="connsiteY3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230368 w 5318150"/>
                  <a:gd name="connsiteY29" fmla="*/ 219456 h 1411834"/>
                  <a:gd name="connsiteX30" fmla="*/ 5296205 w 5318150"/>
                  <a:gd name="connsiteY30" fmla="*/ 102413 h 1411834"/>
                  <a:gd name="connsiteX31" fmla="*/ 5318150 w 5318150"/>
                  <a:gd name="connsiteY3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5230368 w 5318150"/>
                  <a:gd name="connsiteY28" fmla="*/ 219456 h 1411834"/>
                  <a:gd name="connsiteX29" fmla="*/ 5296205 w 5318150"/>
                  <a:gd name="connsiteY29" fmla="*/ 102413 h 1411834"/>
                  <a:gd name="connsiteX30" fmla="*/ 5318150 w 5318150"/>
                  <a:gd name="connsiteY3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5230368 w 5318150"/>
                  <a:gd name="connsiteY28" fmla="*/ 219456 h 1411834"/>
                  <a:gd name="connsiteX29" fmla="*/ 5318150 w 5318150"/>
                  <a:gd name="connsiteY29" fmla="*/ 0 h 1411834"/>
                  <a:gd name="connsiteX0" fmla="*/ 0 w 5230368"/>
                  <a:gd name="connsiteY0" fmla="*/ 14631 h 1192378"/>
                  <a:gd name="connsiteX1" fmla="*/ 124358 w 5230368"/>
                  <a:gd name="connsiteY1" fmla="*/ 102413 h 1192378"/>
                  <a:gd name="connsiteX2" fmla="*/ 234086 w 5230368"/>
                  <a:gd name="connsiteY2" fmla="*/ 160935 h 1192378"/>
                  <a:gd name="connsiteX3" fmla="*/ 453542 w 5230368"/>
                  <a:gd name="connsiteY3" fmla="*/ 138989 h 1192378"/>
                  <a:gd name="connsiteX4" fmla="*/ 614477 w 5230368"/>
                  <a:gd name="connsiteY4" fmla="*/ 124359 h 1192378"/>
                  <a:gd name="connsiteX5" fmla="*/ 738835 w 5230368"/>
                  <a:gd name="connsiteY5" fmla="*/ 160935 h 1192378"/>
                  <a:gd name="connsiteX6" fmla="*/ 855878 w 5230368"/>
                  <a:gd name="connsiteY6" fmla="*/ 234087 h 1192378"/>
                  <a:gd name="connsiteX7" fmla="*/ 980237 w 5230368"/>
                  <a:gd name="connsiteY7" fmla="*/ 380391 h 1192378"/>
                  <a:gd name="connsiteX8" fmla="*/ 1060704 w 5230368"/>
                  <a:gd name="connsiteY8" fmla="*/ 526695 h 1192378"/>
                  <a:gd name="connsiteX9" fmla="*/ 1126541 w 5230368"/>
                  <a:gd name="connsiteY9" fmla="*/ 570586 h 1192378"/>
                  <a:gd name="connsiteX10" fmla="*/ 1221638 w 5230368"/>
                  <a:gd name="connsiteY10" fmla="*/ 629107 h 1192378"/>
                  <a:gd name="connsiteX11" fmla="*/ 1302105 w 5230368"/>
                  <a:gd name="connsiteY11" fmla="*/ 694944 h 1192378"/>
                  <a:gd name="connsiteX12" fmla="*/ 1367942 w 5230368"/>
                  <a:gd name="connsiteY12" fmla="*/ 797357 h 1192378"/>
                  <a:gd name="connsiteX13" fmla="*/ 1426464 w 5230368"/>
                  <a:gd name="connsiteY13" fmla="*/ 848563 h 1192378"/>
                  <a:gd name="connsiteX14" fmla="*/ 1499616 w 5230368"/>
                  <a:gd name="connsiteY14" fmla="*/ 863194 h 1192378"/>
                  <a:gd name="connsiteX15" fmla="*/ 1565453 w 5230368"/>
                  <a:gd name="connsiteY15" fmla="*/ 826618 h 1192378"/>
                  <a:gd name="connsiteX16" fmla="*/ 1645920 w 5230368"/>
                  <a:gd name="connsiteY16" fmla="*/ 790042 h 1192378"/>
                  <a:gd name="connsiteX17" fmla="*/ 1762963 w 5230368"/>
                  <a:gd name="connsiteY17" fmla="*/ 790042 h 1192378"/>
                  <a:gd name="connsiteX18" fmla="*/ 1850745 w 5230368"/>
                  <a:gd name="connsiteY18" fmla="*/ 790042 h 1192378"/>
                  <a:gd name="connsiteX19" fmla="*/ 1909267 w 5230368"/>
                  <a:gd name="connsiteY19" fmla="*/ 819303 h 1192378"/>
                  <a:gd name="connsiteX20" fmla="*/ 1945843 w 5230368"/>
                  <a:gd name="connsiteY20" fmla="*/ 877824 h 1192378"/>
                  <a:gd name="connsiteX21" fmla="*/ 1989734 w 5230368"/>
                  <a:gd name="connsiteY21" fmla="*/ 943661 h 1192378"/>
                  <a:gd name="connsiteX22" fmla="*/ 2077517 w 5230368"/>
                  <a:gd name="connsiteY22" fmla="*/ 950976 h 1192378"/>
                  <a:gd name="connsiteX23" fmla="*/ 2933395 w 5230368"/>
                  <a:gd name="connsiteY23" fmla="*/ 1192378 h 1192378"/>
                  <a:gd name="connsiteX24" fmla="*/ 3401568 w 5230368"/>
                  <a:gd name="connsiteY24" fmla="*/ 929031 h 1192378"/>
                  <a:gd name="connsiteX25" fmla="*/ 3635654 w 5230368"/>
                  <a:gd name="connsiteY25" fmla="*/ 943661 h 1192378"/>
                  <a:gd name="connsiteX26" fmla="*/ 3855110 w 5230368"/>
                  <a:gd name="connsiteY26" fmla="*/ 746151 h 1192378"/>
                  <a:gd name="connsiteX27" fmla="*/ 4445684 w 5230368"/>
                  <a:gd name="connsiteY27" fmla="*/ 28159 h 1192378"/>
                  <a:gd name="connsiteX28" fmla="*/ 5230368 w 5230368"/>
                  <a:gd name="connsiteY28" fmla="*/ 0 h 1192378"/>
                  <a:gd name="connsiteX0" fmla="*/ 0 w 4445684"/>
                  <a:gd name="connsiteY0" fmla="*/ 0 h 1177747"/>
                  <a:gd name="connsiteX1" fmla="*/ 124358 w 4445684"/>
                  <a:gd name="connsiteY1" fmla="*/ 87782 h 1177747"/>
                  <a:gd name="connsiteX2" fmla="*/ 234086 w 4445684"/>
                  <a:gd name="connsiteY2" fmla="*/ 146304 h 1177747"/>
                  <a:gd name="connsiteX3" fmla="*/ 453542 w 4445684"/>
                  <a:gd name="connsiteY3" fmla="*/ 124358 h 1177747"/>
                  <a:gd name="connsiteX4" fmla="*/ 614477 w 4445684"/>
                  <a:gd name="connsiteY4" fmla="*/ 109728 h 1177747"/>
                  <a:gd name="connsiteX5" fmla="*/ 738835 w 4445684"/>
                  <a:gd name="connsiteY5" fmla="*/ 146304 h 1177747"/>
                  <a:gd name="connsiteX6" fmla="*/ 855878 w 4445684"/>
                  <a:gd name="connsiteY6" fmla="*/ 219456 h 1177747"/>
                  <a:gd name="connsiteX7" fmla="*/ 980237 w 4445684"/>
                  <a:gd name="connsiteY7" fmla="*/ 365760 h 1177747"/>
                  <a:gd name="connsiteX8" fmla="*/ 1060704 w 4445684"/>
                  <a:gd name="connsiteY8" fmla="*/ 512064 h 1177747"/>
                  <a:gd name="connsiteX9" fmla="*/ 1126541 w 4445684"/>
                  <a:gd name="connsiteY9" fmla="*/ 555955 h 1177747"/>
                  <a:gd name="connsiteX10" fmla="*/ 1221638 w 4445684"/>
                  <a:gd name="connsiteY10" fmla="*/ 614476 h 1177747"/>
                  <a:gd name="connsiteX11" fmla="*/ 1302105 w 4445684"/>
                  <a:gd name="connsiteY11" fmla="*/ 680313 h 1177747"/>
                  <a:gd name="connsiteX12" fmla="*/ 1367942 w 4445684"/>
                  <a:gd name="connsiteY12" fmla="*/ 782726 h 1177747"/>
                  <a:gd name="connsiteX13" fmla="*/ 1426464 w 4445684"/>
                  <a:gd name="connsiteY13" fmla="*/ 833932 h 1177747"/>
                  <a:gd name="connsiteX14" fmla="*/ 1499616 w 4445684"/>
                  <a:gd name="connsiteY14" fmla="*/ 848563 h 1177747"/>
                  <a:gd name="connsiteX15" fmla="*/ 1565453 w 4445684"/>
                  <a:gd name="connsiteY15" fmla="*/ 811987 h 1177747"/>
                  <a:gd name="connsiteX16" fmla="*/ 1645920 w 4445684"/>
                  <a:gd name="connsiteY16" fmla="*/ 775411 h 1177747"/>
                  <a:gd name="connsiteX17" fmla="*/ 1762963 w 4445684"/>
                  <a:gd name="connsiteY17" fmla="*/ 775411 h 1177747"/>
                  <a:gd name="connsiteX18" fmla="*/ 1850745 w 4445684"/>
                  <a:gd name="connsiteY18" fmla="*/ 775411 h 1177747"/>
                  <a:gd name="connsiteX19" fmla="*/ 1909267 w 4445684"/>
                  <a:gd name="connsiteY19" fmla="*/ 804672 h 1177747"/>
                  <a:gd name="connsiteX20" fmla="*/ 1945843 w 4445684"/>
                  <a:gd name="connsiteY20" fmla="*/ 863193 h 1177747"/>
                  <a:gd name="connsiteX21" fmla="*/ 1989734 w 4445684"/>
                  <a:gd name="connsiteY21" fmla="*/ 929030 h 1177747"/>
                  <a:gd name="connsiteX22" fmla="*/ 2077517 w 4445684"/>
                  <a:gd name="connsiteY22" fmla="*/ 936345 h 1177747"/>
                  <a:gd name="connsiteX23" fmla="*/ 2933395 w 4445684"/>
                  <a:gd name="connsiteY23" fmla="*/ 1177747 h 1177747"/>
                  <a:gd name="connsiteX24" fmla="*/ 3401568 w 4445684"/>
                  <a:gd name="connsiteY24" fmla="*/ 914400 h 1177747"/>
                  <a:gd name="connsiteX25" fmla="*/ 3635654 w 4445684"/>
                  <a:gd name="connsiteY25" fmla="*/ 929030 h 1177747"/>
                  <a:gd name="connsiteX26" fmla="*/ 3855110 w 4445684"/>
                  <a:gd name="connsiteY26" fmla="*/ 731520 h 1177747"/>
                  <a:gd name="connsiteX27" fmla="*/ 4445684 w 4445684"/>
                  <a:gd name="connsiteY27" fmla="*/ 13528 h 1177747"/>
                  <a:gd name="connsiteX0" fmla="*/ 0 w 3855110"/>
                  <a:gd name="connsiteY0" fmla="*/ 0 h 1177747"/>
                  <a:gd name="connsiteX1" fmla="*/ 124358 w 3855110"/>
                  <a:gd name="connsiteY1" fmla="*/ 87782 h 1177747"/>
                  <a:gd name="connsiteX2" fmla="*/ 234086 w 3855110"/>
                  <a:gd name="connsiteY2" fmla="*/ 146304 h 1177747"/>
                  <a:gd name="connsiteX3" fmla="*/ 453542 w 3855110"/>
                  <a:gd name="connsiteY3" fmla="*/ 124358 h 1177747"/>
                  <a:gd name="connsiteX4" fmla="*/ 614477 w 3855110"/>
                  <a:gd name="connsiteY4" fmla="*/ 109728 h 1177747"/>
                  <a:gd name="connsiteX5" fmla="*/ 738835 w 3855110"/>
                  <a:gd name="connsiteY5" fmla="*/ 146304 h 1177747"/>
                  <a:gd name="connsiteX6" fmla="*/ 855878 w 3855110"/>
                  <a:gd name="connsiteY6" fmla="*/ 219456 h 1177747"/>
                  <a:gd name="connsiteX7" fmla="*/ 980237 w 3855110"/>
                  <a:gd name="connsiteY7" fmla="*/ 365760 h 1177747"/>
                  <a:gd name="connsiteX8" fmla="*/ 1060704 w 3855110"/>
                  <a:gd name="connsiteY8" fmla="*/ 512064 h 1177747"/>
                  <a:gd name="connsiteX9" fmla="*/ 1126541 w 3855110"/>
                  <a:gd name="connsiteY9" fmla="*/ 555955 h 1177747"/>
                  <a:gd name="connsiteX10" fmla="*/ 1221638 w 3855110"/>
                  <a:gd name="connsiteY10" fmla="*/ 614476 h 1177747"/>
                  <a:gd name="connsiteX11" fmla="*/ 1302105 w 3855110"/>
                  <a:gd name="connsiteY11" fmla="*/ 680313 h 1177747"/>
                  <a:gd name="connsiteX12" fmla="*/ 1367942 w 3855110"/>
                  <a:gd name="connsiteY12" fmla="*/ 782726 h 1177747"/>
                  <a:gd name="connsiteX13" fmla="*/ 1426464 w 3855110"/>
                  <a:gd name="connsiteY13" fmla="*/ 833932 h 1177747"/>
                  <a:gd name="connsiteX14" fmla="*/ 1499616 w 3855110"/>
                  <a:gd name="connsiteY14" fmla="*/ 848563 h 1177747"/>
                  <a:gd name="connsiteX15" fmla="*/ 1565453 w 3855110"/>
                  <a:gd name="connsiteY15" fmla="*/ 811987 h 1177747"/>
                  <a:gd name="connsiteX16" fmla="*/ 1645920 w 3855110"/>
                  <a:gd name="connsiteY16" fmla="*/ 775411 h 1177747"/>
                  <a:gd name="connsiteX17" fmla="*/ 1762963 w 3855110"/>
                  <a:gd name="connsiteY17" fmla="*/ 775411 h 1177747"/>
                  <a:gd name="connsiteX18" fmla="*/ 1850745 w 3855110"/>
                  <a:gd name="connsiteY18" fmla="*/ 775411 h 1177747"/>
                  <a:gd name="connsiteX19" fmla="*/ 1909267 w 3855110"/>
                  <a:gd name="connsiteY19" fmla="*/ 804672 h 1177747"/>
                  <a:gd name="connsiteX20" fmla="*/ 1945843 w 3855110"/>
                  <a:gd name="connsiteY20" fmla="*/ 863193 h 1177747"/>
                  <a:gd name="connsiteX21" fmla="*/ 1989734 w 3855110"/>
                  <a:gd name="connsiteY21" fmla="*/ 929030 h 1177747"/>
                  <a:gd name="connsiteX22" fmla="*/ 2077517 w 3855110"/>
                  <a:gd name="connsiteY22" fmla="*/ 936345 h 1177747"/>
                  <a:gd name="connsiteX23" fmla="*/ 2933395 w 3855110"/>
                  <a:gd name="connsiteY23" fmla="*/ 1177747 h 1177747"/>
                  <a:gd name="connsiteX24" fmla="*/ 3401568 w 3855110"/>
                  <a:gd name="connsiteY24" fmla="*/ 914400 h 1177747"/>
                  <a:gd name="connsiteX25" fmla="*/ 3635654 w 3855110"/>
                  <a:gd name="connsiteY25" fmla="*/ 929030 h 1177747"/>
                  <a:gd name="connsiteX26" fmla="*/ 3855110 w 3855110"/>
                  <a:gd name="connsiteY26" fmla="*/ 731520 h 1177747"/>
                  <a:gd name="connsiteX0" fmla="*/ 0 w 3635654"/>
                  <a:gd name="connsiteY0" fmla="*/ 0 h 1177747"/>
                  <a:gd name="connsiteX1" fmla="*/ 124358 w 3635654"/>
                  <a:gd name="connsiteY1" fmla="*/ 87782 h 1177747"/>
                  <a:gd name="connsiteX2" fmla="*/ 234086 w 3635654"/>
                  <a:gd name="connsiteY2" fmla="*/ 146304 h 1177747"/>
                  <a:gd name="connsiteX3" fmla="*/ 453542 w 3635654"/>
                  <a:gd name="connsiteY3" fmla="*/ 124358 h 1177747"/>
                  <a:gd name="connsiteX4" fmla="*/ 614477 w 3635654"/>
                  <a:gd name="connsiteY4" fmla="*/ 109728 h 1177747"/>
                  <a:gd name="connsiteX5" fmla="*/ 738835 w 3635654"/>
                  <a:gd name="connsiteY5" fmla="*/ 146304 h 1177747"/>
                  <a:gd name="connsiteX6" fmla="*/ 855878 w 3635654"/>
                  <a:gd name="connsiteY6" fmla="*/ 219456 h 1177747"/>
                  <a:gd name="connsiteX7" fmla="*/ 980237 w 3635654"/>
                  <a:gd name="connsiteY7" fmla="*/ 365760 h 1177747"/>
                  <a:gd name="connsiteX8" fmla="*/ 1060704 w 3635654"/>
                  <a:gd name="connsiteY8" fmla="*/ 512064 h 1177747"/>
                  <a:gd name="connsiteX9" fmla="*/ 1126541 w 3635654"/>
                  <a:gd name="connsiteY9" fmla="*/ 555955 h 1177747"/>
                  <a:gd name="connsiteX10" fmla="*/ 1221638 w 3635654"/>
                  <a:gd name="connsiteY10" fmla="*/ 614476 h 1177747"/>
                  <a:gd name="connsiteX11" fmla="*/ 1302105 w 3635654"/>
                  <a:gd name="connsiteY11" fmla="*/ 680313 h 1177747"/>
                  <a:gd name="connsiteX12" fmla="*/ 1367942 w 3635654"/>
                  <a:gd name="connsiteY12" fmla="*/ 782726 h 1177747"/>
                  <a:gd name="connsiteX13" fmla="*/ 1426464 w 3635654"/>
                  <a:gd name="connsiteY13" fmla="*/ 833932 h 1177747"/>
                  <a:gd name="connsiteX14" fmla="*/ 1499616 w 3635654"/>
                  <a:gd name="connsiteY14" fmla="*/ 848563 h 1177747"/>
                  <a:gd name="connsiteX15" fmla="*/ 1565453 w 3635654"/>
                  <a:gd name="connsiteY15" fmla="*/ 811987 h 1177747"/>
                  <a:gd name="connsiteX16" fmla="*/ 1645920 w 3635654"/>
                  <a:gd name="connsiteY16" fmla="*/ 775411 h 1177747"/>
                  <a:gd name="connsiteX17" fmla="*/ 1762963 w 3635654"/>
                  <a:gd name="connsiteY17" fmla="*/ 775411 h 1177747"/>
                  <a:gd name="connsiteX18" fmla="*/ 1850745 w 3635654"/>
                  <a:gd name="connsiteY18" fmla="*/ 775411 h 1177747"/>
                  <a:gd name="connsiteX19" fmla="*/ 1909267 w 3635654"/>
                  <a:gd name="connsiteY19" fmla="*/ 804672 h 1177747"/>
                  <a:gd name="connsiteX20" fmla="*/ 1945843 w 3635654"/>
                  <a:gd name="connsiteY20" fmla="*/ 863193 h 1177747"/>
                  <a:gd name="connsiteX21" fmla="*/ 1989734 w 3635654"/>
                  <a:gd name="connsiteY21" fmla="*/ 929030 h 1177747"/>
                  <a:gd name="connsiteX22" fmla="*/ 2077517 w 3635654"/>
                  <a:gd name="connsiteY22" fmla="*/ 936345 h 1177747"/>
                  <a:gd name="connsiteX23" fmla="*/ 2933395 w 3635654"/>
                  <a:gd name="connsiteY23" fmla="*/ 1177747 h 1177747"/>
                  <a:gd name="connsiteX24" fmla="*/ 3401568 w 3635654"/>
                  <a:gd name="connsiteY24" fmla="*/ 914400 h 1177747"/>
                  <a:gd name="connsiteX25" fmla="*/ 3635654 w 3635654"/>
                  <a:gd name="connsiteY25" fmla="*/ 929030 h 1177747"/>
                  <a:gd name="connsiteX0" fmla="*/ 0 w 3401568"/>
                  <a:gd name="connsiteY0" fmla="*/ 0 h 1177747"/>
                  <a:gd name="connsiteX1" fmla="*/ 124358 w 3401568"/>
                  <a:gd name="connsiteY1" fmla="*/ 87782 h 1177747"/>
                  <a:gd name="connsiteX2" fmla="*/ 234086 w 3401568"/>
                  <a:gd name="connsiteY2" fmla="*/ 146304 h 1177747"/>
                  <a:gd name="connsiteX3" fmla="*/ 453542 w 3401568"/>
                  <a:gd name="connsiteY3" fmla="*/ 124358 h 1177747"/>
                  <a:gd name="connsiteX4" fmla="*/ 614477 w 3401568"/>
                  <a:gd name="connsiteY4" fmla="*/ 109728 h 1177747"/>
                  <a:gd name="connsiteX5" fmla="*/ 738835 w 3401568"/>
                  <a:gd name="connsiteY5" fmla="*/ 146304 h 1177747"/>
                  <a:gd name="connsiteX6" fmla="*/ 855878 w 3401568"/>
                  <a:gd name="connsiteY6" fmla="*/ 219456 h 1177747"/>
                  <a:gd name="connsiteX7" fmla="*/ 980237 w 3401568"/>
                  <a:gd name="connsiteY7" fmla="*/ 365760 h 1177747"/>
                  <a:gd name="connsiteX8" fmla="*/ 1060704 w 3401568"/>
                  <a:gd name="connsiteY8" fmla="*/ 512064 h 1177747"/>
                  <a:gd name="connsiteX9" fmla="*/ 1126541 w 3401568"/>
                  <a:gd name="connsiteY9" fmla="*/ 555955 h 1177747"/>
                  <a:gd name="connsiteX10" fmla="*/ 1221638 w 3401568"/>
                  <a:gd name="connsiteY10" fmla="*/ 614476 h 1177747"/>
                  <a:gd name="connsiteX11" fmla="*/ 1302105 w 3401568"/>
                  <a:gd name="connsiteY11" fmla="*/ 680313 h 1177747"/>
                  <a:gd name="connsiteX12" fmla="*/ 1367942 w 3401568"/>
                  <a:gd name="connsiteY12" fmla="*/ 782726 h 1177747"/>
                  <a:gd name="connsiteX13" fmla="*/ 1426464 w 3401568"/>
                  <a:gd name="connsiteY13" fmla="*/ 833932 h 1177747"/>
                  <a:gd name="connsiteX14" fmla="*/ 1499616 w 3401568"/>
                  <a:gd name="connsiteY14" fmla="*/ 848563 h 1177747"/>
                  <a:gd name="connsiteX15" fmla="*/ 1565453 w 3401568"/>
                  <a:gd name="connsiteY15" fmla="*/ 811987 h 1177747"/>
                  <a:gd name="connsiteX16" fmla="*/ 1645920 w 3401568"/>
                  <a:gd name="connsiteY16" fmla="*/ 775411 h 1177747"/>
                  <a:gd name="connsiteX17" fmla="*/ 1762963 w 3401568"/>
                  <a:gd name="connsiteY17" fmla="*/ 775411 h 1177747"/>
                  <a:gd name="connsiteX18" fmla="*/ 1850745 w 3401568"/>
                  <a:gd name="connsiteY18" fmla="*/ 775411 h 1177747"/>
                  <a:gd name="connsiteX19" fmla="*/ 1909267 w 3401568"/>
                  <a:gd name="connsiteY19" fmla="*/ 804672 h 1177747"/>
                  <a:gd name="connsiteX20" fmla="*/ 1945843 w 3401568"/>
                  <a:gd name="connsiteY20" fmla="*/ 863193 h 1177747"/>
                  <a:gd name="connsiteX21" fmla="*/ 1989734 w 3401568"/>
                  <a:gd name="connsiteY21" fmla="*/ 929030 h 1177747"/>
                  <a:gd name="connsiteX22" fmla="*/ 2077517 w 3401568"/>
                  <a:gd name="connsiteY22" fmla="*/ 936345 h 1177747"/>
                  <a:gd name="connsiteX23" fmla="*/ 2933395 w 3401568"/>
                  <a:gd name="connsiteY23" fmla="*/ 1177747 h 1177747"/>
                  <a:gd name="connsiteX24" fmla="*/ 3401568 w 3401568"/>
                  <a:gd name="connsiteY24" fmla="*/ 914400 h 1177747"/>
                  <a:gd name="connsiteX0" fmla="*/ 0 w 2933395"/>
                  <a:gd name="connsiteY0" fmla="*/ 0 h 1177747"/>
                  <a:gd name="connsiteX1" fmla="*/ 124358 w 2933395"/>
                  <a:gd name="connsiteY1" fmla="*/ 87782 h 1177747"/>
                  <a:gd name="connsiteX2" fmla="*/ 234086 w 2933395"/>
                  <a:gd name="connsiteY2" fmla="*/ 146304 h 1177747"/>
                  <a:gd name="connsiteX3" fmla="*/ 453542 w 2933395"/>
                  <a:gd name="connsiteY3" fmla="*/ 124358 h 1177747"/>
                  <a:gd name="connsiteX4" fmla="*/ 614477 w 2933395"/>
                  <a:gd name="connsiteY4" fmla="*/ 109728 h 1177747"/>
                  <a:gd name="connsiteX5" fmla="*/ 738835 w 2933395"/>
                  <a:gd name="connsiteY5" fmla="*/ 146304 h 1177747"/>
                  <a:gd name="connsiteX6" fmla="*/ 855878 w 2933395"/>
                  <a:gd name="connsiteY6" fmla="*/ 219456 h 1177747"/>
                  <a:gd name="connsiteX7" fmla="*/ 980237 w 2933395"/>
                  <a:gd name="connsiteY7" fmla="*/ 365760 h 1177747"/>
                  <a:gd name="connsiteX8" fmla="*/ 1060704 w 2933395"/>
                  <a:gd name="connsiteY8" fmla="*/ 512064 h 1177747"/>
                  <a:gd name="connsiteX9" fmla="*/ 1126541 w 2933395"/>
                  <a:gd name="connsiteY9" fmla="*/ 555955 h 1177747"/>
                  <a:gd name="connsiteX10" fmla="*/ 1221638 w 2933395"/>
                  <a:gd name="connsiteY10" fmla="*/ 614476 h 1177747"/>
                  <a:gd name="connsiteX11" fmla="*/ 1302105 w 2933395"/>
                  <a:gd name="connsiteY11" fmla="*/ 680313 h 1177747"/>
                  <a:gd name="connsiteX12" fmla="*/ 1367942 w 2933395"/>
                  <a:gd name="connsiteY12" fmla="*/ 782726 h 1177747"/>
                  <a:gd name="connsiteX13" fmla="*/ 1426464 w 2933395"/>
                  <a:gd name="connsiteY13" fmla="*/ 833932 h 1177747"/>
                  <a:gd name="connsiteX14" fmla="*/ 1499616 w 2933395"/>
                  <a:gd name="connsiteY14" fmla="*/ 848563 h 1177747"/>
                  <a:gd name="connsiteX15" fmla="*/ 1565453 w 2933395"/>
                  <a:gd name="connsiteY15" fmla="*/ 811987 h 1177747"/>
                  <a:gd name="connsiteX16" fmla="*/ 1645920 w 2933395"/>
                  <a:gd name="connsiteY16" fmla="*/ 775411 h 1177747"/>
                  <a:gd name="connsiteX17" fmla="*/ 1762963 w 2933395"/>
                  <a:gd name="connsiteY17" fmla="*/ 775411 h 1177747"/>
                  <a:gd name="connsiteX18" fmla="*/ 1850745 w 2933395"/>
                  <a:gd name="connsiteY18" fmla="*/ 775411 h 1177747"/>
                  <a:gd name="connsiteX19" fmla="*/ 1909267 w 2933395"/>
                  <a:gd name="connsiteY19" fmla="*/ 804672 h 1177747"/>
                  <a:gd name="connsiteX20" fmla="*/ 1945843 w 2933395"/>
                  <a:gd name="connsiteY20" fmla="*/ 863193 h 1177747"/>
                  <a:gd name="connsiteX21" fmla="*/ 1989734 w 2933395"/>
                  <a:gd name="connsiteY21" fmla="*/ 929030 h 1177747"/>
                  <a:gd name="connsiteX22" fmla="*/ 2077517 w 2933395"/>
                  <a:gd name="connsiteY22" fmla="*/ 936345 h 1177747"/>
                  <a:gd name="connsiteX23" fmla="*/ 2933395 w 2933395"/>
                  <a:gd name="connsiteY23" fmla="*/ 1177747 h 1177747"/>
                  <a:gd name="connsiteX0" fmla="*/ 0 w 2077517"/>
                  <a:gd name="connsiteY0" fmla="*/ 0 h 936345"/>
                  <a:gd name="connsiteX1" fmla="*/ 124358 w 2077517"/>
                  <a:gd name="connsiteY1" fmla="*/ 87782 h 936345"/>
                  <a:gd name="connsiteX2" fmla="*/ 234086 w 2077517"/>
                  <a:gd name="connsiteY2" fmla="*/ 146304 h 936345"/>
                  <a:gd name="connsiteX3" fmla="*/ 453542 w 2077517"/>
                  <a:gd name="connsiteY3" fmla="*/ 124358 h 936345"/>
                  <a:gd name="connsiteX4" fmla="*/ 614477 w 2077517"/>
                  <a:gd name="connsiteY4" fmla="*/ 109728 h 936345"/>
                  <a:gd name="connsiteX5" fmla="*/ 738835 w 2077517"/>
                  <a:gd name="connsiteY5" fmla="*/ 146304 h 936345"/>
                  <a:gd name="connsiteX6" fmla="*/ 855878 w 2077517"/>
                  <a:gd name="connsiteY6" fmla="*/ 219456 h 936345"/>
                  <a:gd name="connsiteX7" fmla="*/ 980237 w 2077517"/>
                  <a:gd name="connsiteY7" fmla="*/ 365760 h 936345"/>
                  <a:gd name="connsiteX8" fmla="*/ 1060704 w 2077517"/>
                  <a:gd name="connsiteY8" fmla="*/ 512064 h 936345"/>
                  <a:gd name="connsiteX9" fmla="*/ 1126541 w 2077517"/>
                  <a:gd name="connsiteY9" fmla="*/ 555955 h 936345"/>
                  <a:gd name="connsiteX10" fmla="*/ 1221638 w 2077517"/>
                  <a:gd name="connsiteY10" fmla="*/ 614476 h 936345"/>
                  <a:gd name="connsiteX11" fmla="*/ 1302105 w 2077517"/>
                  <a:gd name="connsiteY11" fmla="*/ 680313 h 936345"/>
                  <a:gd name="connsiteX12" fmla="*/ 1367942 w 2077517"/>
                  <a:gd name="connsiteY12" fmla="*/ 782726 h 936345"/>
                  <a:gd name="connsiteX13" fmla="*/ 1426464 w 2077517"/>
                  <a:gd name="connsiteY13" fmla="*/ 833932 h 936345"/>
                  <a:gd name="connsiteX14" fmla="*/ 1499616 w 2077517"/>
                  <a:gd name="connsiteY14" fmla="*/ 848563 h 936345"/>
                  <a:gd name="connsiteX15" fmla="*/ 1565453 w 2077517"/>
                  <a:gd name="connsiteY15" fmla="*/ 811987 h 936345"/>
                  <a:gd name="connsiteX16" fmla="*/ 1645920 w 2077517"/>
                  <a:gd name="connsiteY16" fmla="*/ 775411 h 936345"/>
                  <a:gd name="connsiteX17" fmla="*/ 1762963 w 2077517"/>
                  <a:gd name="connsiteY17" fmla="*/ 775411 h 936345"/>
                  <a:gd name="connsiteX18" fmla="*/ 1850745 w 2077517"/>
                  <a:gd name="connsiteY18" fmla="*/ 775411 h 936345"/>
                  <a:gd name="connsiteX19" fmla="*/ 1909267 w 2077517"/>
                  <a:gd name="connsiteY19" fmla="*/ 804672 h 936345"/>
                  <a:gd name="connsiteX20" fmla="*/ 1945843 w 2077517"/>
                  <a:gd name="connsiteY20" fmla="*/ 863193 h 936345"/>
                  <a:gd name="connsiteX21" fmla="*/ 1989734 w 2077517"/>
                  <a:gd name="connsiteY21" fmla="*/ 929030 h 936345"/>
                  <a:gd name="connsiteX22" fmla="*/ 2077517 w 2077517"/>
                  <a:gd name="connsiteY22" fmla="*/ 936345 h 936345"/>
                  <a:gd name="connsiteX0" fmla="*/ 0 w 1953159"/>
                  <a:gd name="connsiteY0" fmla="*/ 0 h 848563"/>
                  <a:gd name="connsiteX1" fmla="*/ 109728 w 1953159"/>
                  <a:gd name="connsiteY1" fmla="*/ 58522 h 848563"/>
                  <a:gd name="connsiteX2" fmla="*/ 329184 w 1953159"/>
                  <a:gd name="connsiteY2" fmla="*/ 36576 h 848563"/>
                  <a:gd name="connsiteX3" fmla="*/ 490119 w 1953159"/>
                  <a:gd name="connsiteY3" fmla="*/ 21946 h 848563"/>
                  <a:gd name="connsiteX4" fmla="*/ 614477 w 1953159"/>
                  <a:gd name="connsiteY4" fmla="*/ 58522 h 848563"/>
                  <a:gd name="connsiteX5" fmla="*/ 731520 w 1953159"/>
                  <a:gd name="connsiteY5" fmla="*/ 131674 h 848563"/>
                  <a:gd name="connsiteX6" fmla="*/ 855879 w 1953159"/>
                  <a:gd name="connsiteY6" fmla="*/ 277978 h 848563"/>
                  <a:gd name="connsiteX7" fmla="*/ 936346 w 1953159"/>
                  <a:gd name="connsiteY7" fmla="*/ 424282 h 848563"/>
                  <a:gd name="connsiteX8" fmla="*/ 1002183 w 1953159"/>
                  <a:gd name="connsiteY8" fmla="*/ 468173 h 848563"/>
                  <a:gd name="connsiteX9" fmla="*/ 1097280 w 1953159"/>
                  <a:gd name="connsiteY9" fmla="*/ 526694 h 848563"/>
                  <a:gd name="connsiteX10" fmla="*/ 1177747 w 1953159"/>
                  <a:gd name="connsiteY10" fmla="*/ 592531 h 848563"/>
                  <a:gd name="connsiteX11" fmla="*/ 1243584 w 1953159"/>
                  <a:gd name="connsiteY11" fmla="*/ 694944 h 848563"/>
                  <a:gd name="connsiteX12" fmla="*/ 1302106 w 1953159"/>
                  <a:gd name="connsiteY12" fmla="*/ 746150 h 848563"/>
                  <a:gd name="connsiteX13" fmla="*/ 1375258 w 1953159"/>
                  <a:gd name="connsiteY13" fmla="*/ 760781 h 848563"/>
                  <a:gd name="connsiteX14" fmla="*/ 1441095 w 1953159"/>
                  <a:gd name="connsiteY14" fmla="*/ 724205 h 848563"/>
                  <a:gd name="connsiteX15" fmla="*/ 1521562 w 1953159"/>
                  <a:gd name="connsiteY15" fmla="*/ 687629 h 848563"/>
                  <a:gd name="connsiteX16" fmla="*/ 1638605 w 1953159"/>
                  <a:gd name="connsiteY16" fmla="*/ 687629 h 848563"/>
                  <a:gd name="connsiteX17" fmla="*/ 1726387 w 1953159"/>
                  <a:gd name="connsiteY17" fmla="*/ 687629 h 848563"/>
                  <a:gd name="connsiteX18" fmla="*/ 1784909 w 1953159"/>
                  <a:gd name="connsiteY18" fmla="*/ 716890 h 848563"/>
                  <a:gd name="connsiteX19" fmla="*/ 1821485 w 1953159"/>
                  <a:gd name="connsiteY19" fmla="*/ 775411 h 848563"/>
                  <a:gd name="connsiteX20" fmla="*/ 1865376 w 1953159"/>
                  <a:gd name="connsiteY20" fmla="*/ 841248 h 848563"/>
                  <a:gd name="connsiteX21" fmla="*/ 1953159 w 1953159"/>
                  <a:gd name="connsiteY21" fmla="*/ 848563 h 848563"/>
                  <a:gd name="connsiteX0" fmla="*/ 0 w 1843431"/>
                  <a:gd name="connsiteY0" fmla="*/ 36576 h 826617"/>
                  <a:gd name="connsiteX1" fmla="*/ 219456 w 1843431"/>
                  <a:gd name="connsiteY1" fmla="*/ 14630 h 826617"/>
                  <a:gd name="connsiteX2" fmla="*/ 380391 w 1843431"/>
                  <a:gd name="connsiteY2" fmla="*/ 0 h 826617"/>
                  <a:gd name="connsiteX3" fmla="*/ 504749 w 1843431"/>
                  <a:gd name="connsiteY3" fmla="*/ 36576 h 826617"/>
                  <a:gd name="connsiteX4" fmla="*/ 621792 w 1843431"/>
                  <a:gd name="connsiteY4" fmla="*/ 109728 h 826617"/>
                  <a:gd name="connsiteX5" fmla="*/ 746151 w 1843431"/>
                  <a:gd name="connsiteY5" fmla="*/ 256032 h 826617"/>
                  <a:gd name="connsiteX6" fmla="*/ 826618 w 1843431"/>
                  <a:gd name="connsiteY6" fmla="*/ 402336 h 826617"/>
                  <a:gd name="connsiteX7" fmla="*/ 892455 w 1843431"/>
                  <a:gd name="connsiteY7" fmla="*/ 446227 h 826617"/>
                  <a:gd name="connsiteX8" fmla="*/ 987552 w 1843431"/>
                  <a:gd name="connsiteY8" fmla="*/ 504748 h 826617"/>
                  <a:gd name="connsiteX9" fmla="*/ 1068019 w 1843431"/>
                  <a:gd name="connsiteY9" fmla="*/ 570585 h 826617"/>
                  <a:gd name="connsiteX10" fmla="*/ 1133856 w 1843431"/>
                  <a:gd name="connsiteY10" fmla="*/ 672998 h 826617"/>
                  <a:gd name="connsiteX11" fmla="*/ 1192378 w 1843431"/>
                  <a:gd name="connsiteY11" fmla="*/ 724204 h 826617"/>
                  <a:gd name="connsiteX12" fmla="*/ 1265530 w 1843431"/>
                  <a:gd name="connsiteY12" fmla="*/ 738835 h 826617"/>
                  <a:gd name="connsiteX13" fmla="*/ 1331367 w 1843431"/>
                  <a:gd name="connsiteY13" fmla="*/ 702259 h 826617"/>
                  <a:gd name="connsiteX14" fmla="*/ 1411834 w 1843431"/>
                  <a:gd name="connsiteY14" fmla="*/ 665683 h 826617"/>
                  <a:gd name="connsiteX15" fmla="*/ 1528877 w 1843431"/>
                  <a:gd name="connsiteY15" fmla="*/ 665683 h 826617"/>
                  <a:gd name="connsiteX16" fmla="*/ 1616659 w 1843431"/>
                  <a:gd name="connsiteY16" fmla="*/ 665683 h 826617"/>
                  <a:gd name="connsiteX17" fmla="*/ 1675181 w 1843431"/>
                  <a:gd name="connsiteY17" fmla="*/ 694944 h 826617"/>
                  <a:gd name="connsiteX18" fmla="*/ 1711757 w 1843431"/>
                  <a:gd name="connsiteY18" fmla="*/ 753465 h 826617"/>
                  <a:gd name="connsiteX19" fmla="*/ 1755648 w 1843431"/>
                  <a:gd name="connsiteY19" fmla="*/ 819302 h 826617"/>
                  <a:gd name="connsiteX20" fmla="*/ 1843431 w 1843431"/>
                  <a:gd name="connsiteY20" fmla="*/ 826617 h 826617"/>
                  <a:gd name="connsiteX0" fmla="*/ 0 w 1623975"/>
                  <a:gd name="connsiteY0" fmla="*/ 14630 h 826617"/>
                  <a:gd name="connsiteX1" fmla="*/ 160935 w 1623975"/>
                  <a:gd name="connsiteY1" fmla="*/ 0 h 826617"/>
                  <a:gd name="connsiteX2" fmla="*/ 285293 w 1623975"/>
                  <a:gd name="connsiteY2" fmla="*/ 36576 h 826617"/>
                  <a:gd name="connsiteX3" fmla="*/ 402336 w 1623975"/>
                  <a:gd name="connsiteY3" fmla="*/ 109728 h 826617"/>
                  <a:gd name="connsiteX4" fmla="*/ 526695 w 1623975"/>
                  <a:gd name="connsiteY4" fmla="*/ 256032 h 826617"/>
                  <a:gd name="connsiteX5" fmla="*/ 607162 w 1623975"/>
                  <a:gd name="connsiteY5" fmla="*/ 402336 h 826617"/>
                  <a:gd name="connsiteX6" fmla="*/ 672999 w 1623975"/>
                  <a:gd name="connsiteY6" fmla="*/ 446227 h 826617"/>
                  <a:gd name="connsiteX7" fmla="*/ 768096 w 1623975"/>
                  <a:gd name="connsiteY7" fmla="*/ 504748 h 826617"/>
                  <a:gd name="connsiteX8" fmla="*/ 848563 w 1623975"/>
                  <a:gd name="connsiteY8" fmla="*/ 570585 h 826617"/>
                  <a:gd name="connsiteX9" fmla="*/ 914400 w 1623975"/>
                  <a:gd name="connsiteY9" fmla="*/ 672998 h 826617"/>
                  <a:gd name="connsiteX10" fmla="*/ 972922 w 1623975"/>
                  <a:gd name="connsiteY10" fmla="*/ 724204 h 826617"/>
                  <a:gd name="connsiteX11" fmla="*/ 1046074 w 1623975"/>
                  <a:gd name="connsiteY11" fmla="*/ 738835 h 826617"/>
                  <a:gd name="connsiteX12" fmla="*/ 1111911 w 1623975"/>
                  <a:gd name="connsiteY12" fmla="*/ 702259 h 826617"/>
                  <a:gd name="connsiteX13" fmla="*/ 1192378 w 1623975"/>
                  <a:gd name="connsiteY13" fmla="*/ 665683 h 826617"/>
                  <a:gd name="connsiteX14" fmla="*/ 1309421 w 1623975"/>
                  <a:gd name="connsiteY14" fmla="*/ 665683 h 826617"/>
                  <a:gd name="connsiteX15" fmla="*/ 1397203 w 1623975"/>
                  <a:gd name="connsiteY15" fmla="*/ 665683 h 826617"/>
                  <a:gd name="connsiteX16" fmla="*/ 1455725 w 1623975"/>
                  <a:gd name="connsiteY16" fmla="*/ 694944 h 826617"/>
                  <a:gd name="connsiteX17" fmla="*/ 1492301 w 1623975"/>
                  <a:gd name="connsiteY17" fmla="*/ 753465 h 826617"/>
                  <a:gd name="connsiteX18" fmla="*/ 1536192 w 1623975"/>
                  <a:gd name="connsiteY18" fmla="*/ 819302 h 826617"/>
                  <a:gd name="connsiteX19" fmla="*/ 1623975 w 1623975"/>
                  <a:gd name="connsiteY19" fmla="*/ 826617 h 826617"/>
                  <a:gd name="connsiteX0" fmla="*/ 0 w 1463040"/>
                  <a:gd name="connsiteY0" fmla="*/ 0 h 826617"/>
                  <a:gd name="connsiteX1" fmla="*/ 124358 w 1463040"/>
                  <a:gd name="connsiteY1" fmla="*/ 36576 h 826617"/>
                  <a:gd name="connsiteX2" fmla="*/ 241401 w 1463040"/>
                  <a:gd name="connsiteY2" fmla="*/ 109728 h 826617"/>
                  <a:gd name="connsiteX3" fmla="*/ 365760 w 1463040"/>
                  <a:gd name="connsiteY3" fmla="*/ 256032 h 826617"/>
                  <a:gd name="connsiteX4" fmla="*/ 446227 w 1463040"/>
                  <a:gd name="connsiteY4" fmla="*/ 402336 h 826617"/>
                  <a:gd name="connsiteX5" fmla="*/ 512064 w 1463040"/>
                  <a:gd name="connsiteY5" fmla="*/ 446227 h 826617"/>
                  <a:gd name="connsiteX6" fmla="*/ 607161 w 1463040"/>
                  <a:gd name="connsiteY6" fmla="*/ 504748 h 826617"/>
                  <a:gd name="connsiteX7" fmla="*/ 687628 w 1463040"/>
                  <a:gd name="connsiteY7" fmla="*/ 570585 h 826617"/>
                  <a:gd name="connsiteX8" fmla="*/ 753465 w 1463040"/>
                  <a:gd name="connsiteY8" fmla="*/ 672998 h 826617"/>
                  <a:gd name="connsiteX9" fmla="*/ 811987 w 1463040"/>
                  <a:gd name="connsiteY9" fmla="*/ 724204 h 826617"/>
                  <a:gd name="connsiteX10" fmla="*/ 885139 w 1463040"/>
                  <a:gd name="connsiteY10" fmla="*/ 738835 h 826617"/>
                  <a:gd name="connsiteX11" fmla="*/ 950976 w 1463040"/>
                  <a:gd name="connsiteY11" fmla="*/ 702259 h 826617"/>
                  <a:gd name="connsiteX12" fmla="*/ 1031443 w 1463040"/>
                  <a:gd name="connsiteY12" fmla="*/ 665683 h 826617"/>
                  <a:gd name="connsiteX13" fmla="*/ 1148486 w 1463040"/>
                  <a:gd name="connsiteY13" fmla="*/ 665683 h 826617"/>
                  <a:gd name="connsiteX14" fmla="*/ 1236268 w 1463040"/>
                  <a:gd name="connsiteY14" fmla="*/ 665683 h 826617"/>
                  <a:gd name="connsiteX15" fmla="*/ 1294790 w 1463040"/>
                  <a:gd name="connsiteY15" fmla="*/ 694944 h 826617"/>
                  <a:gd name="connsiteX16" fmla="*/ 1331366 w 1463040"/>
                  <a:gd name="connsiteY16" fmla="*/ 753465 h 826617"/>
                  <a:gd name="connsiteX17" fmla="*/ 1375257 w 1463040"/>
                  <a:gd name="connsiteY17" fmla="*/ 819302 h 826617"/>
                  <a:gd name="connsiteX18" fmla="*/ 1463040 w 1463040"/>
                  <a:gd name="connsiteY18" fmla="*/ 826617 h 826617"/>
                  <a:gd name="connsiteX0" fmla="*/ 0 w 1338682"/>
                  <a:gd name="connsiteY0" fmla="*/ 0 h 790041"/>
                  <a:gd name="connsiteX1" fmla="*/ 117043 w 1338682"/>
                  <a:gd name="connsiteY1" fmla="*/ 73152 h 790041"/>
                  <a:gd name="connsiteX2" fmla="*/ 241402 w 1338682"/>
                  <a:gd name="connsiteY2" fmla="*/ 219456 h 790041"/>
                  <a:gd name="connsiteX3" fmla="*/ 321869 w 1338682"/>
                  <a:gd name="connsiteY3" fmla="*/ 365760 h 790041"/>
                  <a:gd name="connsiteX4" fmla="*/ 387706 w 1338682"/>
                  <a:gd name="connsiteY4" fmla="*/ 409651 h 790041"/>
                  <a:gd name="connsiteX5" fmla="*/ 482803 w 1338682"/>
                  <a:gd name="connsiteY5" fmla="*/ 468172 h 790041"/>
                  <a:gd name="connsiteX6" fmla="*/ 563270 w 1338682"/>
                  <a:gd name="connsiteY6" fmla="*/ 534009 h 790041"/>
                  <a:gd name="connsiteX7" fmla="*/ 629107 w 1338682"/>
                  <a:gd name="connsiteY7" fmla="*/ 636422 h 790041"/>
                  <a:gd name="connsiteX8" fmla="*/ 687629 w 1338682"/>
                  <a:gd name="connsiteY8" fmla="*/ 687628 h 790041"/>
                  <a:gd name="connsiteX9" fmla="*/ 760781 w 1338682"/>
                  <a:gd name="connsiteY9" fmla="*/ 702259 h 790041"/>
                  <a:gd name="connsiteX10" fmla="*/ 826618 w 1338682"/>
                  <a:gd name="connsiteY10" fmla="*/ 665683 h 790041"/>
                  <a:gd name="connsiteX11" fmla="*/ 907085 w 1338682"/>
                  <a:gd name="connsiteY11" fmla="*/ 629107 h 790041"/>
                  <a:gd name="connsiteX12" fmla="*/ 1024128 w 1338682"/>
                  <a:gd name="connsiteY12" fmla="*/ 629107 h 790041"/>
                  <a:gd name="connsiteX13" fmla="*/ 1111910 w 1338682"/>
                  <a:gd name="connsiteY13" fmla="*/ 629107 h 790041"/>
                  <a:gd name="connsiteX14" fmla="*/ 1170432 w 1338682"/>
                  <a:gd name="connsiteY14" fmla="*/ 658368 h 790041"/>
                  <a:gd name="connsiteX15" fmla="*/ 1207008 w 1338682"/>
                  <a:gd name="connsiteY15" fmla="*/ 716889 h 790041"/>
                  <a:gd name="connsiteX16" fmla="*/ 1250899 w 1338682"/>
                  <a:gd name="connsiteY16" fmla="*/ 782726 h 790041"/>
                  <a:gd name="connsiteX17" fmla="*/ 1338682 w 1338682"/>
                  <a:gd name="connsiteY17" fmla="*/ 790041 h 790041"/>
                  <a:gd name="connsiteX0" fmla="*/ 0 w 1221639"/>
                  <a:gd name="connsiteY0" fmla="*/ 0 h 716889"/>
                  <a:gd name="connsiteX1" fmla="*/ 124359 w 1221639"/>
                  <a:gd name="connsiteY1" fmla="*/ 146304 h 716889"/>
                  <a:gd name="connsiteX2" fmla="*/ 204826 w 1221639"/>
                  <a:gd name="connsiteY2" fmla="*/ 292608 h 716889"/>
                  <a:gd name="connsiteX3" fmla="*/ 270663 w 1221639"/>
                  <a:gd name="connsiteY3" fmla="*/ 336499 h 716889"/>
                  <a:gd name="connsiteX4" fmla="*/ 365760 w 1221639"/>
                  <a:gd name="connsiteY4" fmla="*/ 395020 h 716889"/>
                  <a:gd name="connsiteX5" fmla="*/ 446227 w 1221639"/>
                  <a:gd name="connsiteY5" fmla="*/ 460857 h 716889"/>
                  <a:gd name="connsiteX6" fmla="*/ 512064 w 1221639"/>
                  <a:gd name="connsiteY6" fmla="*/ 563270 h 716889"/>
                  <a:gd name="connsiteX7" fmla="*/ 570586 w 1221639"/>
                  <a:gd name="connsiteY7" fmla="*/ 614476 h 716889"/>
                  <a:gd name="connsiteX8" fmla="*/ 643738 w 1221639"/>
                  <a:gd name="connsiteY8" fmla="*/ 629107 h 716889"/>
                  <a:gd name="connsiteX9" fmla="*/ 709575 w 1221639"/>
                  <a:gd name="connsiteY9" fmla="*/ 592531 h 716889"/>
                  <a:gd name="connsiteX10" fmla="*/ 790042 w 1221639"/>
                  <a:gd name="connsiteY10" fmla="*/ 555955 h 716889"/>
                  <a:gd name="connsiteX11" fmla="*/ 907085 w 1221639"/>
                  <a:gd name="connsiteY11" fmla="*/ 555955 h 716889"/>
                  <a:gd name="connsiteX12" fmla="*/ 994867 w 1221639"/>
                  <a:gd name="connsiteY12" fmla="*/ 555955 h 716889"/>
                  <a:gd name="connsiteX13" fmla="*/ 1053389 w 1221639"/>
                  <a:gd name="connsiteY13" fmla="*/ 585216 h 716889"/>
                  <a:gd name="connsiteX14" fmla="*/ 1089965 w 1221639"/>
                  <a:gd name="connsiteY14" fmla="*/ 643737 h 716889"/>
                  <a:gd name="connsiteX15" fmla="*/ 1133856 w 1221639"/>
                  <a:gd name="connsiteY15" fmla="*/ 709574 h 716889"/>
                  <a:gd name="connsiteX16" fmla="*/ 1221639 w 1221639"/>
                  <a:gd name="connsiteY16" fmla="*/ 716889 h 716889"/>
                  <a:gd name="connsiteX0" fmla="*/ 0 w 1097280"/>
                  <a:gd name="connsiteY0" fmla="*/ 0 h 570585"/>
                  <a:gd name="connsiteX1" fmla="*/ 80467 w 1097280"/>
                  <a:gd name="connsiteY1" fmla="*/ 146304 h 570585"/>
                  <a:gd name="connsiteX2" fmla="*/ 146304 w 1097280"/>
                  <a:gd name="connsiteY2" fmla="*/ 190195 h 570585"/>
                  <a:gd name="connsiteX3" fmla="*/ 241401 w 1097280"/>
                  <a:gd name="connsiteY3" fmla="*/ 248716 h 570585"/>
                  <a:gd name="connsiteX4" fmla="*/ 321868 w 1097280"/>
                  <a:gd name="connsiteY4" fmla="*/ 314553 h 570585"/>
                  <a:gd name="connsiteX5" fmla="*/ 387705 w 1097280"/>
                  <a:gd name="connsiteY5" fmla="*/ 416966 h 570585"/>
                  <a:gd name="connsiteX6" fmla="*/ 446227 w 1097280"/>
                  <a:gd name="connsiteY6" fmla="*/ 468172 h 570585"/>
                  <a:gd name="connsiteX7" fmla="*/ 519379 w 1097280"/>
                  <a:gd name="connsiteY7" fmla="*/ 482803 h 570585"/>
                  <a:gd name="connsiteX8" fmla="*/ 585216 w 1097280"/>
                  <a:gd name="connsiteY8" fmla="*/ 446227 h 570585"/>
                  <a:gd name="connsiteX9" fmla="*/ 665683 w 1097280"/>
                  <a:gd name="connsiteY9" fmla="*/ 409651 h 570585"/>
                  <a:gd name="connsiteX10" fmla="*/ 782726 w 1097280"/>
                  <a:gd name="connsiteY10" fmla="*/ 409651 h 570585"/>
                  <a:gd name="connsiteX11" fmla="*/ 870508 w 1097280"/>
                  <a:gd name="connsiteY11" fmla="*/ 409651 h 570585"/>
                  <a:gd name="connsiteX12" fmla="*/ 929030 w 1097280"/>
                  <a:gd name="connsiteY12" fmla="*/ 438912 h 570585"/>
                  <a:gd name="connsiteX13" fmla="*/ 965606 w 1097280"/>
                  <a:gd name="connsiteY13" fmla="*/ 497433 h 570585"/>
                  <a:gd name="connsiteX14" fmla="*/ 1009497 w 1097280"/>
                  <a:gd name="connsiteY14" fmla="*/ 563270 h 570585"/>
                  <a:gd name="connsiteX15" fmla="*/ 1097280 w 1097280"/>
                  <a:gd name="connsiteY15" fmla="*/ 570585 h 570585"/>
                  <a:gd name="connsiteX0" fmla="*/ 0 w 1016813"/>
                  <a:gd name="connsiteY0" fmla="*/ 0 h 424281"/>
                  <a:gd name="connsiteX1" fmla="*/ 65837 w 1016813"/>
                  <a:gd name="connsiteY1" fmla="*/ 43891 h 424281"/>
                  <a:gd name="connsiteX2" fmla="*/ 160934 w 1016813"/>
                  <a:gd name="connsiteY2" fmla="*/ 102412 h 424281"/>
                  <a:gd name="connsiteX3" fmla="*/ 241401 w 1016813"/>
                  <a:gd name="connsiteY3" fmla="*/ 168249 h 424281"/>
                  <a:gd name="connsiteX4" fmla="*/ 307238 w 1016813"/>
                  <a:gd name="connsiteY4" fmla="*/ 270662 h 424281"/>
                  <a:gd name="connsiteX5" fmla="*/ 365760 w 1016813"/>
                  <a:gd name="connsiteY5" fmla="*/ 321868 h 424281"/>
                  <a:gd name="connsiteX6" fmla="*/ 438912 w 1016813"/>
                  <a:gd name="connsiteY6" fmla="*/ 336499 h 424281"/>
                  <a:gd name="connsiteX7" fmla="*/ 504749 w 1016813"/>
                  <a:gd name="connsiteY7" fmla="*/ 299923 h 424281"/>
                  <a:gd name="connsiteX8" fmla="*/ 585216 w 1016813"/>
                  <a:gd name="connsiteY8" fmla="*/ 263347 h 424281"/>
                  <a:gd name="connsiteX9" fmla="*/ 702259 w 1016813"/>
                  <a:gd name="connsiteY9" fmla="*/ 263347 h 424281"/>
                  <a:gd name="connsiteX10" fmla="*/ 790041 w 1016813"/>
                  <a:gd name="connsiteY10" fmla="*/ 263347 h 424281"/>
                  <a:gd name="connsiteX11" fmla="*/ 848563 w 1016813"/>
                  <a:gd name="connsiteY11" fmla="*/ 292608 h 424281"/>
                  <a:gd name="connsiteX12" fmla="*/ 885139 w 1016813"/>
                  <a:gd name="connsiteY12" fmla="*/ 351129 h 424281"/>
                  <a:gd name="connsiteX13" fmla="*/ 929030 w 1016813"/>
                  <a:gd name="connsiteY13" fmla="*/ 416966 h 424281"/>
                  <a:gd name="connsiteX14" fmla="*/ 1016813 w 1016813"/>
                  <a:gd name="connsiteY14" fmla="*/ 424281 h 42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6813" h="424281">
                    <a:moveTo>
                      <a:pt x="0" y="0"/>
                    </a:moveTo>
                    <a:lnTo>
                      <a:pt x="65837" y="43891"/>
                    </a:lnTo>
                    <a:lnTo>
                      <a:pt x="160934" y="102412"/>
                    </a:lnTo>
                    <a:lnTo>
                      <a:pt x="241401" y="168249"/>
                    </a:lnTo>
                    <a:lnTo>
                      <a:pt x="307238" y="270662"/>
                    </a:lnTo>
                    <a:lnTo>
                      <a:pt x="365760" y="321868"/>
                    </a:lnTo>
                    <a:lnTo>
                      <a:pt x="438912" y="336499"/>
                    </a:lnTo>
                    <a:lnTo>
                      <a:pt x="504749" y="299923"/>
                    </a:lnTo>
                    <a:lnTo>
                      <a:pt x="585216" y="263347"/>
                    </a:lnTo>
                    <a:lnTo>
                      <a:pt x="702259" y="263347"/>
                    </a:lnTo>
                    <a:lnTo>
                      <a:pt x="790041" y="263347"/>
                    </a:lnTo>
                    <a:lnTo>
                      <a:pt x="848563" y="292608"/>
                    </a:lnTo>
                    <a:lnTo>
                      <a:pt x="885139" y="351129"/>
                    </a:lnTo>
                    <a:lnTo>
                      <a:pt x="929030" y="416966"/>
                    </a:lnTo>
                    <a:lnTo>
                      <a:pt x="1016813" y="424281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orme libre 7"/>
              <p:cNvSpPr/>
              <p:nvPr/>
            </p:nvSpPr>
            <p:spPr>
              <a:xfrm>
                <a:off x="450410" y="2645008"/>
                <a:ext cx="1084561" cy="589092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318647 w 7858436"/>
                  <a:gd name="connsiteY9" fmla="*/ 1312315 h 2343758"/>
                  <a:gd name="connsiteX10" fmla="*/ 1538103 w 7858436"/>
                  <a:gd name="connsiteY10" fmla="*/ 1290369 h 2343758"/>
                  <a:gd name="connsiteX11" fmla="*/ 1699038 w 7858436"/>
                  <a:gd name="connsiteY11" fmla="*/ 1275739 h 2343758"/>
                  <a:gd name="connsiteX12" fmla="*/ 1823396 w 7858436"/>
                  <a:gd name="connsiteY12" fmla="*/ 1312315 h 2343758"/>
                  <a:gd name="connsiteX13" fmla="*/ 1940439 w 7858436"/>
                  <a:gd name="connsiteY13" fmla="*/ 1385467 h 2343758"/>
                  <a:gd name="connsiteX14" fmla="*/ 2064798 w 7858436"/>
                  <a:gd name="connsiteY14" fmla="*/ 1531771 h 2343758"/>
                  <a:gd name="connsiteX15" fmla="*/ 2145265 w 7858436"/>
                  <a:gd name="connsiteY15" fmla="*/ 1678075 h 2343758"/>
                  <a:gd name="connsiteX16" fmla="*/ 2211102 w 7858436"/>
                  <a:gd name="connsiteY16" fmla="*/ 1721966 h 2343758"/>
                  <a:gd name="connsiteX17" fmla="*/ 2306199 w 7858436"/>
                  <a:gd name="connsiteY17" fmla="*/ 1780487 h 2343758"/>
                  <a:gd name="connsiteX18" fmla="*/ 2386666 w 7858436"/>
                  <a:gd name="connsiteY18" fmla="*/ 1846324 h 2343758"/>
                  <a:gd name="connsiteX19" fmla="*/ 2452503 w 7858436"/>
                  <a:gd name="connsiteY19" fmla="*/ 1948737 h 2343758"/>
                  <a:gd name="connsiteX20" fmla="*/ 2511025 w 7858436"/>
                  <a:gd name="connsiteY20" fmla="*/ 1999943 h 2343758"/>
                  <a:gd name="connsiteX21" fmla="*/ 2584177 w 7858436"/>
                  <a:gd name="connsiteY21" fmla="*/ 2014574 h 2343758"/>
                  <a:gd name="connsiteX22" fmla="*/ 2650014 w 7858436"/>
                  <a:gd name="connsiteY22" fmla="*/ 1977998 h 2343758"/>
                  <a:gd name="connsiteX23" fmla="*/ 2730481 w 7858436"/>
                  <a:gd name="connsiteY23" fmla="*/ 1941422 h 2343758"/>
                  <a:gd name="connsiteX24" fmla="*/ 2847524 w 7858436"/>
                  <a:gd name="connsiteY24" fmla="*/ 1941422 h 2343758"/>
                  <a:gd name="connsiteX25" fmla="*/ 2935306 w 7858436"/>
                  <a:gd name="connsiteY25" fmla="*/ 1941422 h 2343758"/>
                  <a:gd name="connsiteX26" fmla="*/ 2993828 w 7858436"/>
                  <a:gd name="connsiteY26" fmla="*/ 1970683 h 2343758"/>
                  <a:gd name="connsiteX27" fmla="*/ 3030404 w 7858436"/>
                  <a:gd name="connsiteY27" fmla="*/ 2029204 h 2343758"/>
                  <a:gd name="connsiteX28" fmla="*/ 3074295 w 7858436"/>
                  <a:gd name="connsiteY28" fmla="*/ 2095041 h 2343758"/>
                  <a:gd name="connsiteX29" fmla="*/ 3162078 w 7858436"/>
                  <a:gd name="connsiteY29" fmla="*/ 2102356 h 2343758"/>
                  <a:gd name="connsiteX30" fmla="*/ 3293751 w 7858436"/>
                  <a:gd name="connsiteY30" fmla="*/ 2073095 h 2343758"/>
                  <a:gd name="connsiteX31" fmla="*/ 3410794 w 7858436"/>
                  <a:gd name="connsiteY31" fmla="*/ 2036519 h 2343758"/>
                  <a:gd name="connsiteX32" fmla="*/ 3513207 w 7858436"/>
                  <a:gd name="connsiteY32" fmla="*/ 2007259 h 2343758"/>
                  <a:gd name="connsiteX33" fmla="*/ 3608305 w 7858436"/>
                  <a:gd name="connsiteY33" fmla="*/ 2080411 h 2343758"/>
                  <a:gd name="connsiteX34" fmla="*/ 3688772 w 7858436"/>
                  <a:gd name="connsiteY34" fmla="*/ 2204769 h 2343758"/>
                  <a:gd name="connsiteX35" fmla="*/ 3739978 w 7858436"/>
                  <a:gd name="connsiteY35" fmla="*/ 2299867 h 2343758"/>
                  <a:gd name="connsiteX36" fmla="*/ 3791185 w 7858436"/>
                  <a:gd name="connsiteY36" fmla="*/ 2329127 h 2343758"/>
                  <a:gd name="connsiteX37" fmla="*/ 3908228 w 7858436"/>
                  <a:gd name="connsiteY37" fmla="*/ 2343758 h 2343758"/>
                  <a:gd name="connsiteX38" fmla="*/ 4017956 w 7858436"/>
                  <a:gd name="connsiteY38" fmla="*/ 2343758 h 2343758"/>
                  <a:gd name="connsiteX39" fmla="*/ 4134999 w 7858436"/>
                  <a:gd name="connsiteY39" fmla="*/ 2307182 h 2343758"/>
                  <a:gd name="connsiteX40" fmla="*/ 4259358 w 7858436"/>
                  <a:gd name="connsiteY40" fmla="*/ 2219399 h 2343758"/>
                  <a:gd name="connsiteX41" fmla="*/ 4383716 w 7858436"/>
                  <a:gd name="connsiteY41" fmla="*/ 2138932 h 2343758"/>
                  <a:gd name="connsiteX42" fmla="*/ 4486129 w 7858436"/>
                  <a:gd name="connsiteY42" fmla="*/ 2080411 h 2343758"/>
                  <a:gd name="connsiteX43" fmla="*/ 4610487 w 7858436"/>
                  <a:gd name="connsiteY43" fmla="*/ 2073095 h 2343758"/>
                  <a:gd name="connsiteX44" fmla="*/ 4720215 w 7858436"/>
                  <a:gd name="connsiteY44" fmla="*/ 2095041 h 2343758"/>
                  <a:gd name="connsiteX45" fmla="*/ 4807998 w 7858436"/>
                  <a:gd name="connsiteY45" fmla="*/ 2095041 h 2343758"/>
                  <a:gd name="connsiteX46" fmla="*/ 4873834 w 7858436"/>
                  <a:gd name="connsiteY46" fmla="*/ 2036519 h 2343758"/>
                  <a:gd name="connsiteX47" fmla="*/ 4939671 w 7858436"/>
                  <a:gd name="connsiteY47" fmla="*/ 1897531 h 2343758"/>
                  <a:gd name="connsiteX48" fmla="*/ 4961617 w 7858436"/>
                  <a:gd name="connsiteY48" fmla="*/ 1824379 h 2343758"/>
                  <a:gd name="connsiteX49" fmla="*/ 5020138 w 7858436"/>
                  <a:gd name="connsiteY49" fmla="*/ 1743911 h 2343758"/>
                  <a:gd name="connsiteX50" fmla="*/ 5100606 w 7858436"/>
                  <a:gd name="connsiteY50" fmla="*/ 1692705 h 2343758"/>
                  <a:gd name="connsiteX51" fmla="*/ 5210334 w 7858436"/>
                  <a:gd name="connsiteY51" fmla="*/ 1641499 h 2343758"/>
                  <a:gd name="connsiteX52" fmla="*/ 5327377 w 7858436"/>
                  <a:gd name="connsiteY52" fmla="*/ 1626868 h 2343758"/>
                  <a:gd name="connsiteX53" fmla="*/ 5393214 w 7858436"/>
                  <a:gd name="connsiteY53" fmla="*/ 1568347 h 2343758"/>
                  <a:gd name="connsiteX54" fmla="*/ 5466366 w 7858436"/>
                  <a:gd name="connsiteY54" fmla="*/ 1429358 h 2343758"/>
                  <a:gd name="connsiteX55" fmla="*/ 5502942 w 7858436"/>
                  <a:gd name="connsiteY55" fmla="*/ 1231847 h 2343758"/>
                  <a:gd name="connsiteX56" fmla="*/ 5561463 w 7858436"/>
                  <a:gd name="connsiteY56" fmla="*/ 1100174 h 2343758"/>
                  <a:gd name="connsiteX57" fmla="*/ 5678506 w 7858436"/>
                  <a:gd name="connsiteY57" fmla="*/ 1034337 h 2343758"/>
                  <a:gd name="connsiteX58" fmla="*/ 5817495 w 7858436"/>
                  <a:gd name="connsiteY58" fmla="*/ 1063598 h 2343758"/>
                  <a:gd name="connsiteX59" fmla="*/ 5978430 w 7858436"/>
                  <a:gd name="connsiteY59" fmla="*/ 1136750 h 2343758"/>
                  <a:gd name="connsiteX60" fmla="*/ 6132049 w 7858436"/>
                  <a:gd name="connsiteY60" fmla="*/ 1180641 h 2343758"/>
                  <a:gd name="connsiteX61" fmla="*/ 6219831 w 7858436"/>
                  <a:gd name="connsiteY61" fmla="*/ 1195271 h 2343758"/>
                  <a:gd name="connsiteX62" fmla="*/ 6314929 w 7858436"/>
                  <a:gd name="connsiteY62" fmla="*/ 1151380 h 2343758"/>
                  <a:gd name="connsiteX63" fmla="*/ 6380766 w 7858436"/>
                  <a:gd name="connsiteY63" fmla="*/ 1034337 h 2343758"/>
                  <a:gd name="connsiteX64" fmla="*/ 6402711 w 7858436"/>
                  <a:gd name="connsiteY64" fmla="*/ 931924 h 2343758"/>
                  <a:gd name="connsiteX65" fmla="*/ 6483178 w 7858436"/>
                  <a:gd name="connsiteY65" fmla="*/ 888033 h 2343758"/>
                  <a:gd name="connsiteX66" fmla="*/ 6614852 w 7858436"/>
                  <a:gd name="connsiteY66" fmla="*/ 866087 h 2343758"/>
                  <a:gd name="connsiteX67" fmla="*/ 6746526 w 7858436"/>
                  <a:gd name="connsiteY67" fmla="*/ 931924 h 2343758"/>
                  <a:gd name="connsiteX68" fmla="*/ 6885514 w 7858436"/>
                  <a:gd name="connsiteY68" fmla="*/ 939239 h 2343758"/>
                  <a:gd name="connsiteX69" fmla="*/ 7061079 w 7858436"/>
                  <a:gd name="connsiteY69" fmla="*/ 866087 h 2343758"/>
                  <a:gd name="connsiteX70" fmla="*/ 7229329 w 7858436"/>
                  <a:gd name="connsiteY70" fmla="*/ 756359 h 2343758"/>
                  <a:gd name="connsiteX71" fmla="*/ 7375633 w 7858436"/>
                  <a:gd name="connsiteY71" fmla="*/ 705153 h 2343758"/>
                  <a:gd name="connsiteX72" fmla="*/ 7558513 w 7858436"/>
                  <a:gd name="connsiteY72" fmla="*/ 683207 h 2343758"/>
                  <a:gd name="connsiteX73" fmla="*/ 7777969 w 7858436"/>
                  <a:gd name="connsiteY73" fmla="*/ 602740 h 2343758"/>
                  <a:gd name="connsiteX74" fmla="*/ 7843806 w 7858436"/>
                  <a:gd name="connsiteY74" fmla="*/ 507643 h 2343758"/>
                  <a:gd name="connsiteX75" fmla="*/ 7858436 w 7858436"/>
                  <a:gd name="connsiteY75" fmla="*/ 405230 h 2343758"/>
                  <a:gd name="connsiteX76" fmla="*/ 7742866 w 7858436"/>
                  <a:gd name="connsiteY76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538103 w 7858436"/>
                  <a:gd name="connsiteY9" fmla="*/ 1290369 h 2343758"/>
                  <a:gd name="connsiteX10" fmla="*/ 1699038 w 7858436"/>
                  <a:gd name="connsiteY10" fmla="*/ 1275739 h 2343758"/>
                  <a:gd name="connsiteX11" fmla="*/ 1823396 w 7858436"/>
                  <a:gd name="connsiteY11" fmla="*/ 1312315 h 2343758"/>
                  <a:gd name="connsiteX12" fmla="*/ 1940439 w 7858436"/>
                  <a:gd name="connsiteY12" fmla="*/ 1385467 h 2343758"/>
                  <a:gd name="connsiteX13" fmla="*/ 2064798 w 7858436"/>
                  <a:gd name="connsiteY13" fmla="*/ 1531771 h 2343758"/>
                  <a:gd name="connsiteX14" fmla="*/ 2145265 w 7858436"/>
                  <a:gd name="connsiteY14" fmla="*/ 1678075 h 2343758"/>
                  <a:gd name="connsiteX15" fmla="*/ 2211102 w 7858436"/>
                  <a:gd name="connsiteY15" fmla="*/ 1721966 h 2343758"/>
                  <a:gd name="connsiteX16" fmla="*/ 2306199 w 7858436"/>
                  <a:gd name="connsiteY16" fmla="*/ 1780487 h 2343758"/>
                  <a:gd name="connsiteX17" fmla="*/ 2386666 w 7858436"/>
                  <a:gd name="connsiteY17" fmla="*/ 1846324 h 2343758"/>
                  <a:gd name="connsiteX18" fmla="*/ 2452503 w 7858436"/>
                  <a:gd name="connsiteY18" fmla="*/ 1948737 h 2343758"/>
                  <a:gd name="connsiteX19" fmla="*/ 2511025 w 7858436"/>
                  <a:gd name="connsiteY19" fmla="*/ 1999943 h 2343758"/>
                  <a:gd name="connsiteX20" fmla="*/ 2584177 w 7858436"/>
                  <a:gd name="connsiteY20" fmla="*/ 2014574 h 2343758"/>
                  <a:gd name="connsiteX21" fmla="*/ 2650014 w 7858436"/>
                  <a:gd name="connsiteY21" fmla="*/ 1977998 h 2343758"/>
                  <a:gd name="connsiteX22" fmla="*/ 2730481 w 7858436"/>
                  <a:gd name="connsiteY22" fmla="*/ 1941422 h 2343758"/>
                  <a:gd name="connsiteX23" fmla="*/ 2847524 w 7858436"/>
                  <a:gd name="connsiteY23" fmla="*/ 1941422 h 2343758"/>
                  <a:gd name="connsiteX24" fmla="*/ 2935306 w 7858436"/>
                  <a:gd name="connsiteY24" fmla="*/ 1941422 h 2343758"/>
                  <a:gd name="connsiteX25" fmla="*/ 2993828 w 7858436"/>
                  <a:gd name="connsiteY25" fmla="*/ 1970683 h 2343758"/>
                  <a:gd name="connsiteX26" fmla="*/ 3030404 w 7858436"/>
                  <a:gd name="connsiteY26" fmla="*/ 2029204 h 2343758"/>
                  <a:gd name="connsiteX27" fmla="*/ 3074295 w 7858436"/>
                  <a:gd name="connsiteY27" fmla="*/ 2095041 h 2343758"/>
                  <a:gd name="connsiteX28" fmla="*/ 3162078 w 7858436"/>
                  <a:gd name="connsiteY28" fmla="*/ 2102356 h 2343758"/>
                  <a:gd name="connsiteX29" fmla="*/ 3293751 w 7858436"/>
                  <a:gd name="connsiteY29" fmla="*/ 2073095 h 2343758"/>
                  <a:gd name="connsiteX30" fmla="*/ 3410794 w 7858436"/>
                  <a:gd name="connsiteY30" fmla="*/ 2036519 h 2343758"/>
                  <a:gd name="connsiteX31" fmla="*/ 3513207 w 7858436"/>
                  <a:gd name="connsiteY31" fmla="*/ 2007259 h 2343758"/>
                  <a:gd name="connsiteX32" fmla="*/ 3608305 w 7858436"/>
                  <a:gd name="connsiteY32" fmla="*/ 2080411 h 2343758"/>
                  <a:gd name="connsiteX33" fmla="*/ 3688772 w 7858436"/>
                  <a:gd name="connsiteY33" fmla="*/ 2204769 h 2343758"/>
                  <a:gd name="connsiteX34" fmla="*/ 3739978 w 7858436"/>
                  <a:gd name="connsiteY34" fmla="*/ 2299867 h 2343758"/>
                  <a:gd name="connsiteX35" fmla="*/ 3791185 w 7858436"/>
                  <a:gd name="connsiteY35" fmla="*/ 2329127 h 2343758"/>
                  <a:gd name="connsiteX36" fmla="*/ 3908228 w 7858436"/>
                  <a:gd name="connsiteY36" fmla="*/ 2343758 h 2343758"/>
                  <a:gd name="connsiteX37" fmla="*/ 4017956 w 7858436"/>
                  <a:gd name="connsiteY37" fmla="*/ 2343758 h 2343758"/>
                  <a:gd name="connsiteX38" fmla="*/ 4134999 w 7858436"/>
                  <a:gd name="connsiteY38" fmla="*/ 2307182 h 2343758"/>
                  <a:gd name="connsiteX39" fmla="*/ 4259358 w 7858436"/>
                  <a:gd name="connsiteY39" fmla="*/ 2219399 h 2343758"/>
                  <a:gd name="connsiteX40" fmla="*/ 4383716 w 7858436"/>
                  <a:gd name="connsiteY40" fmla="*/ 2138932 h 2343758"/>
                  <a:gd name="connsiteX41" fmla="*/ 4486129 w 7858436"/>
                  <a:gd name="connsiteY41" fmla="*/ 2080411 h 2343758"/>
                  <a:gd name="connsiteX42" fmla="*/ 4610487 w 7858436"/>
                  <a:gd name="connsiteY42" fmla="*/ 2073095 h 2343758"/>
                  <a:gd name="connsiteX43" fmla="*/ 4720215 w 7858436"/>
                  <a:gd name="connsiteY43" fmla="*/ 2095041 h 2343758"/>
                  <a:gd name="connsiteX44" fmla="*/ 4807998 w 7858436"/>
                  <a:gd name="connsiteY44" fmla="*/ 2095041 h 2343758"/>
                  <a:gd name="connsiteX45" fmla="*/ 4873834 w 7858436"/>
                  <a:gd name="connsiteY45" fmla="*/ 2036519 h 2343758"/>
                  <a:gd name="connsiteX46" fmla="*/ 4939671 w 7858436"/>
                  <a:gd name="connsiteY46" fmla="*/ 1897531 h 2343758"/>
                  <a:gd name="connsiteX47" fmla="*/ 4961617 w 7858436"/>
                  <a:gd name="connsiteY47" fmla="*/ 1824379 h 2343758"/>
                  <a:gd name="connsiteX48" fmla="*/ 5020138 w 7858436"/>
                  <a:gd name="connsiteY48" fmla="*/ 1743911 h 2343758"/>
                  <a:gd name="connsiteX49" fmla="*/ 5100606 w 7858436"/>
                  <a:gd name="connsiteY49" fmla="*/ 1692705 h 2343758"/>
                  <a:gd name="connsiteX50" fmla="*/ 5210334 w 7858436"/>
                  <a:gd name="connsiteY50" fmla="*/ 1641499 h 2343758"/>
                  <a:gd name="connsiteX51" fmla="*/ 5327377 w 7858436"/>
                  <a:gd name="connsiteY51" fmla="*/ 1626868 h 2343758"/>
                  <a:gd name="connsiteX52" fmla="*/ 5393214 w 7858436"/>
                  <a:gd name="connsiteY52" fmla="*/ 1568347 h 2343758"/>
                  <a:gd name="connsiteX53" fmla="*/ 5466366 w 7858436"/>
                  <a:gd name="connsiteY53" fmla="*/ 1429358 h 2343758"/>
                  <a:gd name="connsiteX54" fmla="*/ 5502942 w 7858436"/>
                  <a:gd name="connsiteY54" fmla="*/ 1231847 h 2343758"/>
                  <a:gd name="connsiteX55" fmla="*/ 5561463 w 7858436"/>
                  <a:gd name="connsiteY55" fmla="*/ 1100174 h 2343758"/>
                  <a:gd name="connsiteX56" fmla="*/ 5678506 w 7858436"/>
                  <a:gd name="connsiteY56" fmla="*/ 1034337 h 2343758"/>
                  <a:gd name="connsiteX57" fmla="*/ 5817495 w 7858436"/>
                  <a:gd name="connsiteY57" fmla="*/ 1063598 h 2343758"/>
                  <a:gd name="connsiteX58" fmla="*/ 5978430 w 7858436"/>
                  <a:gd name="connsiteY58" fmla="*/ 1136750 h 2343758"/>
                  <a:gd name="connsiteX59" fmla="*/ 6132049 w 7858436"/>
                  <a:gd name="connsiteY59" fmla="*/ 1180641 h 2343758"/>
                  <a:gd name="connsiteX60" fmla="*/ 6219831 w 7858436"/>
                  <a:gd name="connsiteY60" fmla="*/ 1195271 h 2343758"/>
                  <a:gd name="connsiteX61" fmla="*/ 6314929 w 7858436"/>
                  <a:gd name="connsiteY61" fmla="*/ 1151380 h 2343758"/>
                  <a:gd name="connsiteX62" fmla="*/ 6380766 w 7858436"/>
                  <a:gd name="connsiteY62" fmla="*/ 1034337 h 2343758"/>
                  <a:gd name="connsiteX63" fmla="*/ 6402711 w 7858436"/>
                  <a:gd name="connsiteY63" fmla="*/ 931924 h 2343758"/>
                  <a:gd name="connsiteX64" fmla="*/ 6483178 w 7858436"/>
                  <a:gd name="connsiteY64" fmla="*/ 888033 h 2343758"/>
                  <a:gd name="connsiteX65" fmla="*/ 6614852 w 7858436"/>
                  <a:gd name="connsiteY65" fmla="*/ 866087 h 2343758"/>
                  <a:gd name="connsiteX66" fmla="*/ 6746526 w 7858436"/>
                  <a:gd name="connsiteY66" fmla="*/ 931924 h 2343758"/>
                  <a:gd name="connsiteX67" fmla="*/ 6885514 w 7858436"/>
                  <a:gd name="connsiteY67" fmla="*/ 939239 h 2343758"/>
                  <a:gd name="connsiteX68" fmla="*/ 7061079 w 7858436"/>
                  <a:gd name="connsiteY68" fmla="*/ 866087 h 2343758"/>
                  <a:gd name="connsiteX69" fmla="*/ 7229329 w 7858436"/>
                  <a:gd name="connsiteY69" fmla="*/ 756359 h 2343758"/>
                  <a:gd name="connsiteX70" fmla="*/ 7375633 w 7858436"/>
                  <a:gd name="connsiteY70" fmla="*/ 705153 h 2343758"/>
                  <a:gd name="connsiteX71" fmla="*/ 7558513 w 7858436"/>
                  <a:gd name="connsiteY71" fmla="*/ 683207 h 2343758"/>
                  <a:gd name="connsiteX72" fmla="*/ 7777969 w 7858436"/>
                  <a:gd name="connsiteY72" fmla="*/ 602740 h 2343758"/>
                  <a:gd name="connsiteX73" fmla="*/ 7843806 w 7858436"/>
                  <a:gd name="connsiteY73" fmla="*/ 507643 h 2343758"/>
                  <a:gd name="connsiteX74" fmla="*/ 7858436 w 7858436"/>
                  <a:gd name="connsiteY74" fmla="*/ 405230 h 2343758"/>
                  <a:gd name="connsiteX75" fmla="*/ 7742866 w 7858436"/>
                  <a:gd name="connsiteY75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538103 w 7858436"/>
                  <a:gd name="connsiteY9" fmla="*/ 1290369 h 2343758"/>
                  <a:gd name="connsiteX10" fmla="*/ 1823396 w 7858436"/>
                  <a:gd name="connsiteY10" fmla="*/ 1312315 h 2343758"/>
                  <a:gd name="connsiteX11" fmla="*/ 1940439 w 7858436"/>
                  <a:gd name="connsiteY11" fmla="*/ 1385467 h 2343758"/>
                  <a:gd name="connsiteX12" fmla="*/ 2064798 w 7858436"/>
                  <a:gd name="connsiteY12" fmla="*/ 1531771 h 2343758"/>
                  <a:gd name="connsiteX13" fmla="*/ 2145265 w 7858436"/>
                  <a:gd name="connsiteY13" fmla="*/ 1678075 h 2343758"/>
                  <a:gd name="connsiteX14" fmla="*/ 2211102 w 7858436"/>
                  <a:gd name="connsiteY14" fmla="*/ 1721966 h 2343758"/>
                  <a:gd name="connsiteX15" fmla="*/ 2306199 w 7858436"/>
                  <a:gd name="connsiteY15" fmla="*/ 1780487 h 2343758"/>
                  <a:gd name="connsiteX16" fmla="*/ 2386666 w 7858436"/>
                  <a:gd name="connsiteY16" fmla="*/ 1846324 h 2343758"/>
                  <a:gd name="connsiteX17" fmla="*/ 2452503 w 7858436"/>
                  <a:gd name="connsiteY17" fmla="*/ 1948737 h 2343758"/>
                  <a:gd name="connsiteX18" fmla="*/ 2511025 w 7858436"/>
                  <a:gd name="connsiteY18" fmla="*/ 1999943 h 2343758"/>
                  <a:gd name="connsiteX19" fmla="*/ 2584177 w 7858436"/>
                  <a:gd name="connsiteY19" fmla="*/ 2014574 h 2343758"/>
                  <a:gd name="connsiteX20" fmla="*/ 2650014 w 7858436"/>
                  <a:gd name="connsiteY20" fmla="*/ 1977998 h 2343758"/>
                  <a:gd name="connsiteX21" fmla="*/ 2730481 w 7858436"/>
                  <a:gd name="connsiteY21" fmla="*/ 1941422 h 2343758"/>
                  <a:gd name="connsiteX22" fmla="*/ 2847524 w 7858436"/>
                  <a:gd name="connsiteY22" fmla="*/ 1941422 h 2343758"/>
                  <a:gd name="connsiteX23" fmla="*/ 2935306 w 7858436"/>
                  <a:gd name="connsiteY23" fmla="*/ 1941422 h 2343758"/>
                  <a:gd name="connsiteX24" fmla="*/ 2993828 w 7858436"/>
                  <a:gd name="connsiteY24" fmla="*/ 1970683 h 2343758"/>
                  <a:gd name="connsiteX25" fmla="*/ 3030404 w 7858436"/>
                  <a:gd name="connsiteY25" fmla="*/ 2029204 h 2343758"/>
                  <a:gd name="connsiteX26" fmla="*/ 3074295 w 7858436"/>
                  <a:gd name="connsiteY26" fmla="*/ 2095041 h 2343758"/>
                  <a:gd name="connsiteX27" fmla="*/ 3162078 w 7858436"/>
                  <a:gd name="connsiteY27" fmla="*/ 2102356 h 2343758"/>
                  <a:gd name="connsiteX28" fmla="*/ 3293751 w 7858436"/>
                  <a:gd name="connsiteY28" fmla="*/ 2073095 h 2343758"/>
                  <a:gd name="connsiteX29" fmla="*/ 3410794 w 7858436"/>
                  <a:gd name="connsiteY29" fmla="*/ 2036519 h 2343758"/>
                  <a:gd name="connsiteX30" fmla="*/ 3513207 w 7858436"/>
                  <a:gd name="connsiteY30" fmla="*/ 2007259 h 2343758"/>
                  <a:gd name="connsiteX31" fmla="*/ 3608305 w 7858436"/>
                  <a:gd name="connsiteY31" fmla="*/ 2080411 h 2343758"/>
                  <a:gd name="connsiteX32" fmla="*/ 3688772 w 7858436"/>
                  <a:gd name="connsiteY32" fmla="*/ 2204769 h 2343758"/>
                  <a:gd name="connsiteX33" fmla="*/ 3739978 w 7858436"/>
                  <a:gd name="connsiteY33" fmla="*/ 2299867 h 2343758"/>
                  <a:gd name="connsiteX34" fmla="*/ 3791185 w 7858436"/>
                  <a:gd name="connsiteY34" fmla="*/ 2329127 h 2343758"/>
                  <a:gd name="connsiteX35" fmla="*/ 3908228 w 7858436"/>
                  <a:gd name="connsiteY35" fmla="*/ 2343758 h 2343758"/>
                  <a:gd name="connsiteX36" fmla="*/ 4017956 w 7858436"/>
                  <a:gd name="connsiteY36" fmla="*/ 2343758 h 2343758"/>
                  <a:gd name="connsiteX37" fmla="*/ 4134999 w 7858436"/>
                  <a:gd name="connsiteY37" fmla="*/ 2307182 h 2343758"/>
                  <a:gd name="connsiteX38" fmla="*/ 4259358 w 7858436"/>
                  <a:gd name="connsiteY38" fmla="*/ 2219399 h 2343758"/>
                  <a:gd name="connsiteX39" fmla="*/ 4383716 w 7858436"/>
                  <a:gd name="connsiteY39" fmla="*/ 2138932 h 2343758"/>
                  <a:gd name="connsiteX40" fmla="*/ 4486129 w 7858436"/>
                  <a:gd name="connsiteY40" fmla="*/ 2080411 h 2343758"/>
                  <a:gd name="connsiteX41" fmla="*/ 4610487 w 7858436"/>
                  <a:gd name="connsiteY41" fmla="*/ 2073095 h 2343758"/>
                  <a:gd name="connsiteX42" fmla="*/ 4720215 w 7858436"/>
                  <a:gd name="connsiteY42" fmla="*/ 2095041 h 2343758"/>
                  <a:gd name="connsiteX43" fmla="*/ 4807998 w 7858436"/>
                  <a:gd name="connsiteY43" fmla="*/ 2095041 h 2343758"/>
                  <a:gd name="connsiteX44" fmla="*/ 4873834 w 7858436"/>
                  <a:gd name="connsiteY44" fmla="*/ 2036519 h 2343758"/>
                  <a:gd name="connsiteX45" fmla="*/ 4939671 w 7858436"/>
                  <a:gd name="connsiteY45" fmla="*/ 1897531 h 2343758"/>
                  <a:gd name="connsiteX46" fmla="*/ 4961617 w 7858436"/>
                  <a:gd name="connsiteY46" fmla="*/ 1824379 h 2343758"/>
                  <a:gd name="connsiteX47" fmla="*/ 5020138 w 7858436"/>
                  <a:gd name="connsiteY47" fmla="*/ 1743911 h 2343758"/>
                  <a:gd name="connsiteX48" fmla="*/ 5100606 w 7858436"/>
                  <a:gd name="connsiteY48" fmla="*/ 1692705 h 2343758"/>
                  <a:gd name="connsiteX49" fmla="*/ 5210334 w 7858436"/>
                  <a:gd name="connsiteY49" fmla="*/ 1641499 h 2343758"/>
                  <a:gd name="connsiteX50" fmla="*/ 5327377 w 7858436"/>
                  <a:gd name="connsiteY50" fmla="*/ 1626868 h 2343758"/>
                  <a:gd name="connsiteX51" fmla="*/ 5393214 w 7858436"/>
                  <a:gd name="connsiteY51" fmla="*/ 1568347 h 2343758"/>
                  <a:gd name="connsiteX52" fmla="*/ 5466366 w 7858436"/>
                  <a:gd name="connsiteY52" fmla="*/ 1429358 h 2343758"/>
                  <a:gd name="connsiteX53" fmla="*/ 5502942 w 7858436"/>
                  <a:gd name="connsiteY53" fmla="*/ 1231847 h 2343758"/>
                  <a:gd name="connsiteX54" fmla="*/ 5561463 w 7858436"/>
                  <a:gd name="connsiteY54" fmla="*/ 1100174 h 2343758"/>
                  <a:gd name="connsiteX55" fmla="*/ 5678506 w 7858436"/>
                  <a:gd name="connsiteY55" fmla="*/ 1034337 h 2343758"/>
                  <a:gd name="connsiteX56" fmla="*/ 5817495 w 7858436"/>
                  <a:gd name="connsiteY56" fmla="*/ 1063598 h 2343758"/>
                  <a:gd name="connsiteX57" fmla="*/ 5978430 w 7858436"/>
                  <a:gd name="connsiteY57" fmla="*/ 1136750 h 2343758"/>
                  <a:gd name="connsiteX58" fmla="*/ 6132049 w 7858436"/>
                  <a:gd name="connsiteY58" fmla="*/ 1180641 h 2343758"/>
                  <a:gd name="connsiteX59" fmla="*/ 6219831 w 7858436"/>
                  <a:gd name="connsiteY59" fmla="*/ 1195271 h 2343758"/>
                  <a:gd name="connsiteX60" fmla="*/ 6314929 w 7858436"/>
                  <a:gd name="connsiteY60" fmla="*/ 1151380 h 2343758"/>
                  <a:gd name="connsiteX61" fmla="*/ 6380766 w 7858436"/>
                  <a:gd name="connsiteY61" fmla="*/ 1034337 h 2343758"/>
                  <a:gd name="connsiteX62" fmla="*/ 6402711 w 7858436"/>
                  <a:gd name="connsiteY62" fmla="*/ 931924 h 2343758"/>
                  <a:gd name="connsiteX63" fmla="*/ 6483178 w 7858436"/>
                  <a:gd name="connsiteY63" fmla="*/ 888033 h 2343758"/>
                  <a:gd name="connsiteX64" fmla="*/ 6614852 w 7858436"/>
                  <a:gd name="connsiteY64" fmla="*/ 866087 h 2343758"/>
                  <a:gd name="connsiteX65" fmla="*/ 6746526 w 7858436"/>
                  <a:gd name="connsiteY65" fmla="*/ 931924 h 2343758"/>
                  <a:gd name="connsiteX66" fmla="*/ 6885514 w 7858436"/>
                  <a:gd name="connsiteY66" fmla="*/ 939239 h 2343758"/>
                  <a:gd name="connsiteX67" fmla="*/ 7061079 w 7858436"/>
                  <a:gd name="connsiteY67" fmla="*/ 866087 h 2343758"/>
                  <a:gd name="connsiteX68" fmla="*/ 7229329 w 7858436"/>
                  <a:gd name="connsiteY68" fmla="*/ 756359 h 2343758"/>
                  <a:gd name="connsiteX69" fmla="*/ 7375633 w 7858436"/>
                  <a:gd name="connsiteY69" fmla="*/ 705153 h 2343758"/>
                  <a:gd name="connsiteX70" fmla="*/ 7558513 w 7858436"/>
                  <a:gd name="connsiteY70" fmla="*/ 683207 h 2343758"/>
                  <a:gd name="connsiteX71" fmla="*/ 7777969 w 7858436"/>
                  <a:gd name="connsiteY71" fmla="*/ 602740 h 2343758"/>
                  <a:gd name="connsiteX72" fmla="*/ 7843806 w 7858436"/>
                  <a:gd name="connsiteY72" fmla="*/ 507643 h 2343758"/>
                  <a:gd name="connsiteX73" fmla="*/ 7858436 w 7858436"/>
                  <a:gd name="connsiteY73" fmla="*/ 405230 h 2343758"/>
                  <a:gd name="connsiteX74" fmla="*/ 7742866 w 7858436"/>
                  <a:gd name="connsiteY74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823396 w 7858436"/>
                  <a:gd name="connsiteY9" fmla="*/ 1312315 h 2343758"/>
                  <a:gd name="connsiteX10" fmla="*/ 1940439 w 7858436"/>
                  <a:gd name="connsiteY10" fmla="*/ 1385467 h 2343758"/>
                  <a:gd name="connsiteX11" fmla="*/ 2064798 w 7858436"/>
                  <a:gd name="connsiteY11" fmla="*/ 1531771 h 2343758"/>
                  <a:gd name="connsiteX12" fmla="*/ 2145265 w 7858436"/>
                  <a:gd name="connsiteY12" fmla="*/ 1678075 h 2343758"/>
                  <a:gd name="connsiteX13" fmla="*/ 2211102 w 7858436"/>
                  <a:gd name="connsiteY13" fmla="*/ 1721966 h 2343758"/>
                  <a:gd name="connsiteX14" fmla="*/ 2306199 w 7858436"/>
                  <a:gd name="connsiteY14" fmla="*/ 1780487 h 2343758"/>
                  <a:gd name="connsiteX15" fmla="*/ 2386666 w 7858436"/>
                  <a:gd name="connsiteY15" fmla="*/ 1846324 h 2343758"/>
                  <a:gd name="connsiteX16" fmla="*/ 2452503 w 7858436"/>
                  <a:gd name="connsiteY16" fmla="*/ 1948737 h 2343758"/>
                  <a:gd name="connsiteX17" fmla="*/ 2511025 w 7858436"/>
                  <a:gd name="connsiteY17" fmla="*/ 1999943 h 2343758"/>
                  <a:gd name="connsiteX18" fmla="*/ 2584177 w 7858436"/>
                  <a:gd name="connsiteY18" fmla="*/ 2014574 h 2343758"/>
                  <a:gd name="connsiteX19" fmla="*/ 2650014 w 7858436"/>
                  <a:gd name="connsiteY19" fmla="*/ 1977998 h 2343758"/>
                  <a:gd name="connsiteX20" fmla="*/ 2730481 w 7858436"/>
                  <a:gd name="connsiteY20" fmla="*/ 1941422 h 2343758"/>
                  <a:gd name="connsiteX21" fmla="*/ 2847524 w 7858436"/>
                  <a:gd name="connsiteY21" fmla="*/ 1941422 h 2343758"/>
                  <a:gd name="connsiteX22" fmla="*/ 2935306 w 7858436"/>
                  <a:gd name="connsiteY22" fmla="*/ 1941422 h 2343758"/>
                  <a:gd name="connsiteX23" fmla="*/ 2993828 w 7858436"/>
                  <a:gd name="connsiteY23" fmla="*/ 1970683 h 2343758"/>
                  <a:gd name="connsiteX24" fmla="*/ 3030404 w 7858436"/>
                  <a:gd name="connsiteY24" fmla="*/ 2029204 h 2343758"/>
                  <a:gd name="connsiteX25" fmla="*/ 3074295 w 7858436"/>
                  <a:gd name="connsiteY25" fmla="*/ 2095041 h 2343758"/>
                  <a:gd name="connsiteX26" fmla="*/ 3162078 w 7858436"/>
                  <a:gd name="connsiteY26" fmla="*/ 2102356 h 2343758"/>
                  <a:gd name="connsiteX27" fmla="*/ 3293751 w 7858436"/>
                  <a:gd name="connsiteY27" fmla="*/ 2073095 h 2343758"/>
                  <a:gd name="connsiteX28" fmla="*/ 3410794 w 7858436"/>
                  <a:gd name="connsiteY28" fmla="*/ 2036519 h 2343758"/>
                  <a:gd name="connsiteX29" fmla="*/ 3513207 w 7858436"/>
                  <a:gd name="connsiteY29" fmla="*/ 2007259 h 2343758"/>
                  <a:gd name="connsiteX30" fmla="*/ 3608305 w 7858436"/>
                  <a:gd name="connsiteY30" fmla="*/ 2080411 h 2343758"/>
                  <a:gd name="connsiteX31" fmla="*/ 3688772 w 7858436"/>
                  <a:gd name="connsiteY31" fmla="*/ 2204769 h 2343758"/>
                  <a:gd name="connsiteX32" fmla="*/ 3739978 w 7858436"/>
                  <a:gd name="connsiteY32" fmla="*/ 2299867 h 2343758"/>
                  <a:gd name="connsiteX33" fmla="*/ 3791185 w 7858436"/>
                  <a:gd name="connsiteY33" fmla="*/ 2329127 h 2343758"/>
                  <a:gd name="connsiteX34" fmla="*/ 3908228 w 7858436"/>
                  <a:gd name="connsiteY34" fmla="*/ 2343758 h 2343758"/>
                  <a:gd name="connsiteX35" fmla="*/ 4017956 w 7858436"/>
                  <a:gd name="connsiteY35" fmla="*/ 2343758 h 2343758"/>
                  <a:gd name="connsiteX36" fmla="*/ 4134999 w 7858436"/>
                  <a:gd name="connsiteY36" fmla="*/ 2307182 h 2343758"/>
                  <a:gd name="connsiteX37" fmla="*/ 4259358 w 7858436"/>
                  <a:gd name="connsiteY37" fmla="*/ 2219399 h 2343758"/>
                  <a:gd name="connsiteX38" fmla="*/ 4383716 w 7858436"/>
                  <a:gd name="connsiteY38" fmla="*/ 2138932 h 2343758"/>
                  <a:gd name="connsiteX39" fmla="*/ 4486129 w 7858436"/>
                  <a:gd name="connsiteY39" fmla="*/ 2080411 h 2343758"/>
                  <a:gd name="connsiteX40" fmla="*/ 4610487 w 7858436"/>
                  <a:gd name="connsiteY40" fmla="*/ 2073095 h 2343758"/>
                  <a:gd name="connsiteX41" fmla="*/ 4720215 w 7858436"/>
                  <a:gd name="connsiteY41" fmla="*/ 2095041 h 2343758"/>
                  <a:gd name="connsiteX42" fmla="*/ 4807998 w 7858436"/>
                  <a:gd name="connsiteY42" fmla="*/ 2095041 h 2343758"/>
                  <a:gd name="connsiteX43" fmla="*/ 4873834 w 7858436"/>
                  <a:gd name="connsiteY43" fmla="*/ 2036519 h 2343758"/>
                  <a:gd name="connsiteX44" fmla="*/ 4939671 w 7858436"/>
                  <a:gd name="connsiteY44" fmla="*/ 1897531 h 2343758"/>
                  <a:gd name="connsiteX45" fmla="*/ 4961617 w 7858436"/>
                  <a:gd name="connsiteY45" fmla="*/ 1824379 h 2343758"/>
                  <a:gd name="connsiteX46" fmla="*/ 5020138 w 7858436"/>
                  <a:gd name="connsiteY46" fmla="*/ 1743911 h 2343758"/>
                  <a:gd name="connsiteX47" fmla="*/ 5100606 w 7858436"/>
                  <a:gd name="connsiteY47" fmla="*/ 1692705 h 2343758"/>
                  <a:gd name="connsiteX48" fmla="*/ 5210334 w 7858436"/>
                  <a:gd name="connsiteY48" fmla="*/ 1641499 h 2343758"/>
                  <a:gd name="connsiteX49" fmla="*/ 5327377 w 7858436"/>
                  <a:gd name="connsiteY49" fmla="*/ 1626868 h 2343758"/>
                  <a:gd name="connsiteX50" fmla="*/ 5393214 w 7858436"/>
                  <a:gd name="connsiteY50" fmla="*/ 1568347 h 2343758"/>
                  <a:gd name="connsiteX51" fmla="*/ 5466366 w 7858436"/>
                  <a:gd name="connsiteY51" fmla="*/ 1429358 h 2343758"/>
                  <a:gd name="connsiteX52" fmla="*/ 5502942 w 7858436"/>
                  <a:gd name="connsiteY52" fmla="*/ 1231847 h 2343758"/>
                  <a:gd name="connsiteX53" fmla="*/ 5561463 w 7858436"/>
                  <a:gd name="connsiteY53" fmla="*/ 1100174 h 2343758"/>
                  <a:gd name="connsiteX54" fmla="*/ 5678506 w 7858436"/>
                  <a:gd name="connsiteY54" fmla="*/ 1034337 h 2343758"/>
                  <a:gd name="connsiteX55" fmla="*/ 5817495 w 7858436"/>
                  <a:gd name="connsiteY55" fmla="*/ 1063598 h 2343758"/>
                  <a:gd name="connsiteX56" fmla="*/ 5978430 w 7858436"/>
                  <a:gd name="connsiteY56" fmla="*/ 1136750 h 2343758"/>
                  <a:gd name="connsiteX57" fmla="*/ 6132049 w 7858436"/>
                  <a:gd name="connsiteY57" fmla="*/ 1180641 h 2343758"/>
                  <a:gd name="connsiteX58" fmla="*/ 6219831 w 7858436"/>
                  <a:gd name="connsiteY58" fmla="*/ 1195271 h 2343758"/>
                  <a:gd name="connsiteX59" fmla="*/ 6314929 w 7858436"/>
                  <a:gd name="connsiteY59" fmla="*/ 1151380 h 2343758"/>
                  <a:gd name="connsiteX60" fmla="*/ 6380766 w 7858436"/>
                  <a:gd name="connsiteY60" fmla="*/ 1034337 h 2343758"/>
                  <a:gd name="connsiteX61" fmla="*/ 6402711 w 7858436"/>
                  <a:gd name="connsiteY61" fmla="*/ 931924 h 2343758"/>
                  <a:gd name="connsiteX62" fmla="*/ 6483178 w 7858436"/>
                  <a:gd name="connsiteY62" fmla="*/ 888033 h 2343758"/>
                  <a:gd name="connsiteX63" fmla="*/ 6614852 w 7858436"/>
                  <a:gd name="connsiteY63" fmla="*/ 866087 h 2343758"/>
                  <a:gd name="connsiteX64" fmla="*/ 6746526 w 7858436"/>
                  <a:gd name="connsiteY64" fmla="*/ 931924 h 2343758"/>
                  <a:gd name="connsiteX65" fmla="*/ 6885514 w 7858436"/>
                  <a:gd name="connsiteY65" fmla="*/ 939239 h 2343758"/>
                  <a:gd name="connsiteX66" fmla="*/ 7061079 w 7858436"/>
                  <a:gd name="connsiteY66" fmla="*/ 866087 h 2343758"/>
                  <a:gd name="connsiteX67" fmla="*/ 7229329 w 7858436"/>
                  <a:gd name="connsiteY67" fmla="*/ 756359 h 2343758"/>
                  <a:gd name="connsiteX68" fmla="*/ 7375633 w 7858436"/>
                  <a:gd name="connsiteY68" fmla="*/ 705153 h 2343758"/>
                  <a:gd name="connsiteX69" fmla="*/ 7558513 w 7858436"/>
                  <a:gd name="connsiteY69" fmla="*/ 683207 h 2343758"/>
                  <a:gd name="connsiteX70" fmla="*/ 7777969 w 7858436"/>
                  <a:gd name="connsiteY70" fmla="*/ 602740 h 2343758"/>
                  <a:gd name="connsiteX71" fmla="*/ 7843806 w 7858436"/>
                  <a:gd name="connsiteY71" fmla="*/ 507643 h 2343758"/>
                  <a:gd name="connsiteX72" fmla="*/ 7858436 w 7858436"/>
                  <a:gd name="connsiteY72" fmla="*/ 405230 h 2343758"/>
                  <a:gd name="connsiteX73" fmla="*/ 7742866 w 7858436"/>
                  <a:gd name="connsiteY73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940439 w 7858436"/>
                  <a:gd name="connsiteY9" fmla="*/ 1385467 h 2343758"/>
                  <a:gd name="connsiteX10" fmla="*/ 2064798 w 7858436"/>
                  <a:gd name="connsiteY10" fmla="*/ 1531771 h 2343758"/>
                  <a:gd name="connsiteX11" fmla="*/ 2145265 w 7858436"/>
                  <a:gd name="connsiteY11" fmla="*/ 1678075 h 2343758"/>
                  <a:gd name="connsiteX12" fmla="*/ 2211102 w 7858436"/>
                  <a:gd name="connsiteY12" fmla="*/ 1721966 h 2343758"/>
                  <a:gd name="connsiteX13" fmla="*/ 2306199 w 7858436"/>
                  <a:gd name="connsiteY13" fmla="*/ 1780487 h 2343758"/>
                  <a:gd name="connsiteX14" fmla="*/ 2386666 w 7858436"/>
                  <a:gd name="connsiteY14" fmla="*/ 1846324 h 2343758"/>
                  <a:gd name="connsiteX15" fmla="*/ 2452503 w 7858436"/>
                  <a:gd name="connsiteY15" fmla="*/ 1948737 h 2343758"/>
                  <a:gd name="connsiteX16" fmla="*/ 2511025 w 7858436"/>
                  <a:gd name="connsiteY16" fmla="*/ 1999943 h 2343758"/>
                  <a:gd name="connsiteX17" fmla="*/ 2584177 w 7858436"/>
                  <a:gd name="connsiteY17" fmla="*/ 2014574 h 2343758"/>
                  <a:gd name="connsiteX18" fmla="*/ 2650014 w 7858436"/>
                  <a:gd name="connsiteY18" fmla="*/ 1977998 h 2343758"/>
                  <a:gd name="connsiteX19" fmla="*/ 2730481 w 7858436"/>
                  <a:gd name="connsiteY19" fmla="*/ 1941422 h 2343758"/>
                  <a:gd name="connsiteX20" fmla="*/ 2847524 w 7858436"/>
                  <a:gd name="connsiteY20" fmla="*/ 1941422 h 2343758"/>
                  <a:gd name="connsiteX21" fmla="*/ 2935306 w 7858436"/>
                  <a:gd name="connsiteY21" fmla="*/ 1941422 h 2343758"/>
                  <a:gd name="connsiteX22" fmla="*/ 2993828 w 7858436"/>
                  <a:gd name="connsiteY22" fmla="*/ 1970683 h 2343758"/>
                  <a:gd name="connsiteX23" fmla="*/ 3030404 w 7858436"/>
                  <a:gd name="connsiteY23" fmla="*/ 2029204 h 2343758"/>
                  <a:gd name="connsiteX24" fmla="*/ 3074295 w 7858436"/>
                  <a:gd name="connsiteY24" fmla="*/ 2095041 h 2343758"/>
                  <a:gd name="connsiteX25" fmla="*/ 3162078 w 7858436"/>
                  <a:gd name="connsiteY25" fmla="*/ 2102356 h 2343758"/>
                  <a:gd name="connsiteX26" fmla="*/ 3293751 w 7858436"/>
                  <a:gd name="connsiteY26" fmla="*/ 2073095 h 2343758"/>
                  <a:gd name="connsiteX27" fmla="*/ 3410794 w 7858436"/>
                  <a:gd name="connsiteY27" fmla="*/ 2036519 h 2343758"/>
                  <a:gd name="connsiteX28" fmla="*/ 3513207 w 7858436"/>
                  <a:gd name="connsiteY28" fmla="*/ 2007259 h 2343758"/>
                  <a:gd name="connsiteX29" fmla="*/ 3608305 w 7858436"/>
                  <a:gd name="connsiteY29" fmla="*/ 2080411 h 2343758"/>
                  <a:gd name="connsiteX30" fmla="*/ 3688772 w 7858436"/>
                  <a:gd name="connsiteY30" fmla="*/ 2204769 h 2343758"/>
                  <a:gd name="connsiteX31" fmla="*/ 3739978 w 7858436"/>
                  <a:gd name="connsiteY31" fmla="*/ 2299867 h 2343758"/>
                  <a:gd name="connsiteX32" fmla="*/ 3791185 w 7858436"/>
                  <a:gd name="connsiteY32" fmla="*/ 2329127 h 2343758"/>
                  <a:gd name="connsiteX33" fmla="*/ 3908228 w 7858436"/>
                  <a:gd name="connsiteY33" fmla="*/ 2343758 h 2343758"/>
                  <a:gd name="connsiteX34" fmla="*/ 4017956 w 7858436"/>
                  <a:gd name="connsiteY34" fmla="*/ 2343758 h 2343758"/>
                  <a:gd name="connsiteX35" fmla="*/ 4134999 w 7858436"/>
                  <a:gd name="connsiteY35" fmla="*/ 2307182 h 2343758"/>
                  <a:gd name="connsiteX36" fmla="*/ 4259358 w 7858436"/>
                  <a:gd name="connsiteY36" fmla="*/ 2219399 h 2343758"/>
                  <a:gd name="connsiteX37" fmla="*/ 4383716 w 7858436"/>
                  <a:gd name="connsiteY37" fmla="*/ 2138932 h 2343758"/>
                  <a:gd name="connsiteX38" fmla="*/ 4486129 w 7858436"/>
                  <a:gd name="connsiteY38" fmla="*/ 2080411 h 2343758"/>
                  <a:gd name="connsiteX39" fmla="*/ 4610487 w 7858436"/>
                  <a:gd name="connsiteY39" fmla="*/ 2073095 h 2343758"/>
                  <a:gd name="connsiteX40" fmla="*/ 4720215 w 7858436"/>
                  <a:gd name="connsiteY40" fmla="*/ 2095041 h 2343758"/>
                  <a:gd name="connsiteX41" fmla="*/ 4807998 w 7858436"/>
                  <a:gd name="connsiteY41" fmla="*/ 2095041 h 2343758"/>
                  <a:gd name="connsiteX42" fmla="*/ 4873834 w 7858436"/>
                  <a:gd name="connsiteY42" fmla="*/ 2036519 h 2343758"/>
                  <a:gd name="connsiteX43" fmla="*/ 4939671 w 7858436"/>
                  <a:gd name="connsiteY43" fmla="*/ 1897531 h 2343758"/>
                  <a:gd name="connsiteX44" fmla="*/ 4961617 w 7858436"/>
                  <a:gd name="connsiteY44" fmla="*/ 1824379 h 2343758"/>
                  <a:gd name="connsiteX45" fmla="*/ 5020138 w 7858436"/>
                  <a:gd name="connsiteY45" fmla="*/ 1743911 h 2343758"/>
                  <a:gd name="connsiteX46" fmla="*/ 5100606 w 7858436"/>
                  <a:gd name="connsiteY46" fmla="*/ 1692705 h 2343758"/>
                  <a:gd name="connsiteX47" fmla="*/ 5210334 w 7858436"/>
                  <a:gd name="connsiteY47" fmla="*/ 1641499 h 2343758"/>
                  <a:gd name="connsiteX48" fmla="*/ 5327377 w 7858436"/>
                  <a:gd name="connsiteY48" fmla="*/ 1626868 h 2343758"/>
                  <a:gd name="connsiteX49" fmla="*/ 5393214 w 7858436"/>
                  <a:gd name="connsiteY49" fmla="*/ 1568347 h 2343758"/>
                  <a:gd name="connsiteX50" fmla="*/ 5466366 w 7858436"/>
                  <a:gd name="connsiteY50" fmla="*/ 1429358 h 2343758"/>
                  <a:gd name="connsiteX51" fmla="*/ 5502942 w 7858436"/>
                  <a:gd name="connsiteY51" fmla="*/ 1231847 h 2343758"/>
                  <a:gd name="connsiteX52" fmla="*/ 5561463 w 7858436"/>
                  <a:gd name="connsiteY52" fmla="*/ 1100174 h 2343758"/>
                  <a:gd name="connsiteX53" fmla="*/ 5678506 w 7858436"/>
                  <a:gd name="connsiteY53" fmla="*/ 1034337 h 2343758"/>
                  <a:gd name="connsiteX54" fmla="*/ 5817495 w 7858436"/>
                  <a:gd name="connsiteY54" fmla="*/ 1063598 h 2343758"/>
                  <a:gd name="connsiteX55" fmla="*/ 5978430 w 7858436"/>
                  <a:gd name="connsiteY55" fmla="*/ 1136750 h 2343758"/>
                  <a:gd name="connsiteX56" fmla="*/ 6132049 w 7858436"/>
                  <a:gd name="connsiteY56" fmla="*/ 1180641 h 2343758"/>
                  <a:gd name="connsiteX57" fmla="*/ 6219831 w 7858436"/>
                  <a:gd name="connsiteY57" fmla="*/ 1195271 h 2343758"/>
                  <a:gd name="connsiteX58" fmla="*/ 6314929 w 7858436"/>
                  <a:gd name="connsiteY58" fmla="*/ 1151380 h 2343758"/>
                  <a:gd name="connsiteX59" fmla="*/ 6380766 w 7858436"/>
                  <a:gd name="connsiteY59" fmla="*/ 1034337 h 2343758"/>
                  <a:gd name="connsiteX60" fmla="*/ 6402711 w 7858436"/>
                  <a:gd name="connsiteY60" fmla="*/ 931924 h 2343758"/>
                  <a:gd name="connsiteX61" fmla="*/ 6483178 w 7858436"/>
                  <a:gd name="connsiteY61" fmla="*/ 888033 h 2343758"/>
                  <a:gd name="connsiteX62" fmla="*/ 6614852 w 7858436"/>
                  <a:gd name="connsiteY62" fmla="*/ 866087 h 2343758"/>
                  <a:gd name="connsiteX63" fmla="*/ 6746526 w 7858436"/>
                  <a:gd name="connsiteY63" fmla="*/ 931924 h 2343758"/>
                  <a:gd name="connsiteX64" fmla="*/ 6885514 w 7858436"/>
                  <a:gd name="connsiteY64" fmla="*/ 939239 h 2343758"/>
                  <a:gd name="connsiteX65" fmla="*/ 7061079 w 7858436"/>
                  <a:gd name="connsiteY65" fmla="*/ 866087 h 2343758"/>
                  <a:gd name="connsiteX66" fmla="*/ 7229329 w 7858436"/>
                  <a:gd name="connsiteY66" fmla="*/ 756359 h 2343758"/>
                  <a:gd name="connsiteX67" fmla="*/ 7375633 w 7858436"/>
                  <a:gd name="connsiteY67" fmla="*/ 705153 h 2343758"/>
                  <a:gd name="connsiteX68" fmla="*/ 7558513 w 7858436"/>
                  <a:gd name="connsiteY68" fmla="*/ 683207 h 2343758"/>
                  <a:gd name="connsiteX69" fmla="*/ 7777969 w 7858436"/>
                  <a:gd name="connsiteY69" fmla="*/ 602740 h 2343758"/>
                  <a:gd name="connsiteX70" fmla="*/ 7843806 w 7858436"/>
                  <a:gd name="connsiteY70" fmla="*/ 507643 h 2343758"/>
                  <a:gd name="connsiteX71" fmla="*/ 7858436 w 7858436"/>
                  <a:gd name="connsiteY71" fmla="*/ 405230 h 2343758"/>
                  <a:gd name="connsiteX72" fmla="*/ 7742866 w 7858436"/>
                  <a:gd name="connsiteY72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064798 w 7858436"/>
                  <a:gd name="connsiteY9" fmla="*/ 1531771 h 2343758"/>
                  <a:gd name="connsiteX10" fmla="*/ 2145265 w 7858436"/>
                  <a:gd name="connsiteY10" fmla="*/ 1678075 h 2343758"/>
                  <a:gd name="connsiteX11" fmla="*/ 2211102 w 7858436"/>
                  <a:gd name="connsiteY11" fmla="*/ 1721966 h 2343758"/>
                  <a:gd name="connsiteX12" fmla="*/ 2306199 w 7858436"/>
                  <a:gd name="connsiteY12" fmla="*/ 1780487 h 2343758"/>
                  <a:gd name="connsiteX13" fmla="*/ 2386666 w 7858436"/>
                  <a:gd name="connsiteY13" fmla="*/ 1846324 h 2343758"/>
                  <a:gd name="connsiteX14" fmla="*/ 2452503 w 7858436"/>
                  <a:gd name="connsiteY14" fmla="*/ 1948737 h 2343758"/>
                  <a:gd name="connsiteX15" fmla="*/ 2511025 w 7858436"/>
                  <a:gd name="connsiteY15" fmla="*/ 1999943 h 2343758"/>
                  <a:gd name="connsiteX16" fmla="*/ 2584177 w 7858436"/>
                  <a:gd name="connsiteY16" fmla="*/ 2014574 h 2343758"/>
                  <a:gd name="connsiteX17" fmla="*/ 2650014 w 7858436"/>
                  <a:gd name="connsiteY17" fmla="*/ 1977998 h 2343758"/>
                  <a:gd name="connsiteX18" fmla="*/ 2730481 w 7858436"/>
                  <a:gd name="connsiteY18" fmla="*/ 1941422 h 2343758"/>
                  <a:gd name="connsiteX19" fmla="*/ 2847524 w 7858436"/>
                  <a:gd name="connsiteY19" fmla="*/ 1941422 h 2343758"/>
                  <a:gd name="connsiteX20" fmla="*/ 2935306 w 7858436"/>
                  <a:gd name="connsiteY20" fmla="*/ 1941422 h 2343758"/>
                  <a:gd name="connsiteX21" fmla="*/ 2993828 w 7858436"/>
                  <a:gd name="connsiteY21" fmla="*/ 1970683 h 2343758"/>
                  <a:gd name="connsiteX22" fmla="*/ 3030404 w 7858436"/>
                  <a:gd name="connsiteY22" fmla="*/ 2029204 h 2343758"/>
                  <a:gd name="connsiteX23" fmla="*/ 3074295 w 7858436"/>
                  <a:gd name="connsiteY23" fmla="*/ 2095041 h 2343758"/>
                  <a:gd name="connsiteX24" fmla="*/ 3162078 w 7858436"/>
                  <a:gd name="connsiteY24" fmla="*/ 2102356 h 2343758"/>
                  <a:gd name="connsiteX25" fmla="*/ 3293751 w 7858436"/>
                  <a:gd name="connsiteY25" fmla="*/ 2073095 h 2343758"/>
                  <a:gd name="connsiteX26" fmla="*/ 3410794 w 7858436"/>
                  <a:gd name="connsiteY26" fmla="*/ 2036519 h 2343758"/>
                  <a:gd name="connsiteX27" fmla="*/ 3513207 w 7858436"/>
                  <a:gd name="connsiteY27" fmla="*/ 2007259 h 2343758"/>
                  <a:gd name="connsiteX28" fmla="*/ 3608305 w 7858436"/>
                  <a:gd name="connsiteY28" fmla="*/ 2080411 h 2343758"/>
                  <a:gd name="connsiteX29" fmla="*/ 3688772 w 7858436"/>
                  <a:gd name="connsiteY29" fmla="*/ 2204769 h 2343758"/>
                  <a:gd name="connsiteX30" fmla="*/ 3739978 w 7858436"/>
                  <a:gd name="connsiteY30" fmla="*/ 2299867 h 2343758"/>
                  <a:gd name="connsiteX31" fmla="*/ 3791185 w 7858436"/>
                  <a:gd name="connsiteY31" fmla="*/ 2329127 h 2343758"/>
                  <a:gd name="connsiteX32" fmla="*/ 3908228 w 7858436"/>
                  <a:gd name="connsiteY32" fmla="*/ 2343758 h 2343758"/>
                  <a:gd name="connsiteX33" fmla="*/ 4017956 w 7858436"/>
                  <a:gd name="connsiteY33" fmla="*/ 2343758 h 2343758"/>
                  <a:gd name="connsiteX34" fmla="*/ 4134999 w 7858436"/>
                  <a:gd name="connsiteY34" fmla="*/ 2307182 h 2343758"/>
                  <a:gd name="connsiteX35" fmla="*/ 4259358 w 7858436"/>
                  <a:gd name="connsiteY35" fmla="*/ 2219399 h 2343758"/>
                  <a:gd name="connsiteX36" fmla="*/ 4383716 w 7858436"/>
                  <a:gd name="connsiteY36" fmla="*/ 2138932 h 2343758"/>
                  <a:gd name="connsiteX37" fmla="*/ 4486129 w 7858436"/>
                  <a:gd name="connsiteY37" fmla="*/ 2080411 h 2343758"/>
                  <a:gd name="connsiteX38" fmla="*/ 4610487 w 7858436"/>
                  <a:gd name="connsiteY38" fmla="*/ 2073095 h 2343758"/>
                  <a:gd name="connsiteX39" fmla="*/ 4720215 w 7858436"/>
                  <a:gd name="connsiteY39" fmla="*/ 2095041 h 2343758"/>
                  <a:gd name="connsiteX40" fmla="*/ 4807998 w 7858436"/>
                  <a:gd name="connsiteY40" fmla="*/ 2095041 h 2343758"/>
                  <a:gd name="connsiteX41" fmla="*/ 4873834 w 7858436"/>
                  <a:gd name="connsiteY41" fmla="*/ 2036519 h 2343758"/>
                  <a:gd name="connsiteX42" fmla="*/ 4939671 w 7858436"/>
                  <a:gd name="connsiteY42" fmla="*/ 1897531 h 2343758"/>
                  <a:gd name="connsiteX43" fmla="*/ 4961617 w 7858436"/>
                  <a:gd name="connsiteY43" fmla="*/ 1824379 h 2343758"/>
                  <a:gd name="connsiteX44" fmla="*/ 5020138 w 7858436"/>
                  <a:gd name="connsiteY44" fmla="*/ 1743911 h 2343758"/>
                  <a:gd name="connsiteX45" fmla="*/ 5100606 w 7858436"/>
                  <a:gd name="connsiteY45" fmla="*/ 1692705 h 2343758"/>
                  <a:gd name="connsiteX46" fmla="*/ 5210334 w 7858436"/>
                  <a:gd name="connsiteY46" fmla="*/ 1641499 h 2343758"/>
                  <a:gd name="connsiteX47" fmla="*/ 5327377 w 7858436"/>
                  <a:gd name="connsiteY47" fmla="*/ 1626868 h 2343758"/>
                  <a:gd name="connsiteX48" fmla="*/ 5393214 w 7858436"/>
                  <a:gd name="connsiteY48" fmla="*/ 1568347 h 2343758"/>
                  <a:gd name="connsiteX49" fmla="*/ 5466366 w 7858436"/>
                  <a:gd name="connsiteY49" fmla="*/ 1429358 h 2343758"/>
                  <a:gd name="connsiteX50" fmla="*/ 5502942 w 7858436"/>
                  <a:gd name="connsiteY50" fmla="*/ 1231847 h 2343758"/>
                  <a:gd name="connsiteX51" fmla="*/ 5561463 w 7858436"/>
                  <a:gd name="connsiteY51" fmla="*/ 1100174 h 2343758"/>
                  <a:gd name="connsiteX52" fmla="*/ 5678506 w 7858436"/>
                  <a:gd name="connsiteY52" fmla="*/ 1034337 h 2343758"/>
                  <a:gd name="connsiteX53" fmla="*/ 5817495 w 7858436"/>
                  <a:gd name="connsiteY53" fmla="*/ 1063598 h 2343758"/>
                  <a:gd name="connsiteX54" fmla="*/ 5978430 w 7858436"/>
                  <a:gd name="connsiteY54" fmla="*/ 1136750 h 2343758"/>
                  <a:gd name="connsiteX55" fmla="*/ 6132049 w 7858436"/>
                  <a:gd name="connsiteY55" fmla="*/ 1180641 h 2343758"/>
                  <a:gd name="connsiteX56" fmla="*/ 6219831 w 7858436"/>
                  <a:gd name="connsiteY56" fmla="*/ 1195271 h 2343758"/>
                  <a:gd name="connsiteX57" fmla="*/ 6314929 w 7858436"/>
                  <a:gd name="connsiteY57" fmla="*/ 1151380 h 2343758"/>
                  <a:gd name="connsiteX58" fmla="*/ 6380766 w 7858436"/>
                  <a:gd name="connsiteY58" fmla="*/ 1034337 h 2343758"/>
                  <a:gd name="connsiteX59" fmla="*/ 6402711 w 7858436"/>
                  <a:gd name="connsiteY59" fmla="*/ 931924 h 2343758"/>
                  <a:gd name="connsiteX60" fmla="*/ 6483178 w 7858436"/>
                  <a:gd name="connsiteY60" fmla="*/ 888033 h 2343758"/>
                  <a:gd name="connsiteX61" fmla="*/ 6614852 w 7858436"/>
                  <a:gd name="connsiteY61" fmla="*/ 866087 h 2343758"/>
                  <a:gd name="connsiteX62" fmla="*/ 6746526 w 7858436"/>
                  <a:gd name="connsiteY62" fmla="*/ 931924 h 2343758"/>
                  <a:gd name="connsiteX63" fmla="*/ 6885514 w 7858436"/>
                  <a:gd name="connsiteY63" fmla="*/ 939239 h 2343758"/>
                  <a:gd name="connsiteX64" fmla="*/ 7061079 w 7858436"/>
                  <a:gd name="connsiteY64" fmla="*/ 866087 h 2343758"/>
                  <a:gd name="connsiteX65" fmla="*/ 7229329 w 7858436"/>
                  <a:gd name="connsiteY65" fmla="*/ 756359 h 2343758"/>
                  <a:gd name="connsiteX66" fmla="*/ 7375633 w 7858436"/>
                  <a:gd name="connsiteY66" fmla="*/ 705153 h 2343758"/>
                  <a:gd name="connsiteX67" fmla="*/ 7558513 w 7858436"/>
                  <a:gd name="connsiteY67" fmla="*/ 683207 h 2343758"/>
                  <a:gd name="connsiteX68" fmla="*/ 7777969 w 7858436"/>
                  <a:gd name="connsiteY68" fmla="*/ 602740 h 2343758"/>
                  <a:gd name="connsiteX69" fmla="*/ 7843806 w 7858436"/>
                  <a:gd name="connsiteY69" fmla="*/ 507643 h 2343758"/>
                  <a:gd name="connsiteX70" fmla="*/ 7858436 w 7858436"/>
                  <a:gd name="connsiteY70" fmla="*/ 405230 h 2343758"/>
                  <a:gd name="connsiteX71" fmla="*/ 7742866 w 7858436"/>
                  <a:gd name="connsiteY71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145265 w 7858436"/>
                  <a:gd name="connsiteY9" fmla="*/ 1678075 h 2343758"/>
                  <a:gd name="connsiteX10" fmla="*/ 2211102 w 7858436"/>
                  <a:gd name="connsiteY10" fmla="*/ 1721966 h 2343758"/>
                  <a:gd name="connsiteX11" fmla="*/ 2306199 w 7858436"/>
                  <a:gd name="connsiteY11" fmla="*/ 1780487 h 2343758"/>
                  <a:gd name="connsiteX12" fmla="*/ 2386666 w 7858436"/>
                  <a:gd name="connsiteY12" fmla="*/ 1846324 h 2343758"/>
                  <a:gd name="connsiteX13" fmla="*/ 2452503 w 7858436"/>
                  <a:gd name="connsiteY13" fmla="*/ 1948737 h 2343758"/>
                  <a:gd name="connsiteX14" fmla="*/ 2511025 w 7858436"/>
                  <a:gd name="connsiteY14" fmla="*/ 1999943 h 2343758"/>
                  <a:gd name="connsiteX15" fmla="*/ 2584177 w 7858436"/>
                  <a:gd name="connsiteY15" fmla="*/ 2014574 h 2343758"/>
                  <a:gd name="connsiteX16" fmla="*/ 2650014 w 7858436"/>
                  <a:gd name="connsiteY16" fmla="*/ 1977998 h 2343758"/>
                  <a:gd name="connsiteX17" fmla="*/ 2730481 w 7858436"/>
                  <a:gd name="connsiteY17" fmla="*/ 1941422 h 2343758"/>
                  <a:gd name="connsiteX18" fmla="*/ 2847524 w 7858436"/>
                  <a:gd name="connsiteY18" fmla="*/ 1941422 h 2343758"/>
                  <a:gd name="connsiteX19" fmla="*/ 2935306 w 7858436"/>
                  <a:gd name="connsiteY19" fmla="*/ 1941422 h 2343758"/>
                  <a:gd name="connsiteX20" fmla="*/ 2993828 w 7858436"/>
                  <a:gd name="connsiteY20" fmla="*/ 1970683 h 2343758"/>
                  <a:gd name="connsiteX21" fmla="*/ 3030404 w 7858436"/>
                  <a:gd name="connsiteY21" fmla="*/ 2029204 h 2343758"/>
                  <a:gd name="connsiteX22" fmla="*/ 3074295 w 7858436"/>
                  <a:gd name="connsiteY22" fmla="*/ 2095041 h 2343758"/>
                  <a:gd name="connsiteX23" fmla="*/ 3162078 w 7858436"/>
                  <a:gd name="connsiteY23" fmla="*/ 2102356 h 2343758"/>
                  <a:gd name="connsiteX24" fmla="*/ 3293751 w 7858436"/>
                  <a:gd name="connsiteY24" fmla="*/ 2073095 h 2343758"/>
                  <a:gd name="connsiteX25" fmla="*/ 3410794 w 7858436"/>
                  <a:gd name="connsiteY25" fmla="*/ 2036519 h 2343758"/>
                  <a:gd name="connsiteX26" fmla="*/ 3513207 w 7858436"/>
                  <a:gd name="connsiteY26" fmla="*/ 2007259 h 2343758"/>
                  <a:gd name="connsiteX27" fmla="*/ 3608305 w 7858436"/>
                  <a:gd name="connsiteY27" fmla="*/ 2080411 h 2343758"/>
                  <a:gd name="connsiteX28" fmla="*/ 3688772 w 7858436"/>
                  <a:gd name="connsiteY28" fmla="*/ 2204769 h 2343758"/>
                  <a:gd name="connsiteX29" fmla="*/ 3739978 w 7858436"/>
                  <a:gd name="connsiteY29" fmla="*/ 2299867 h 2343758"/>
                  <a:gd name="connsiteX30" fmla="*/ 3791185 w 7858436"/>
                  <a:gd name="connsiteY30" fmla="*/ 2329127 h 2343758"/>
                  <a:gd name="connsiteX31" fmla="*/ 3908228 w 7858436"/>
                  <a:gd name="connsiteY31" fmla="*/ 2343758 h 2343758"/>
                  <a:gd name="connsiteX32" fmla="*/ 4017956 w 7858436"/>
                  <a:gd name="connsiteY32" fmla="*/ 2343758 h 2343758"/>
                  <a:gd name="connsiteX33" fmla="*/ 4134999 w 7858436"/>
                  <a:gd name="connsiteY33" fmla="*/ 2307182 h 2343758"/>
                  <a:gd name="connsiteX34" fmla="*/ 4259358 w 7858436"/>
                  <a:gd name="connsiteY34" fmla="*/ 2219399 h 2343758"/>
                  <a:gd name="connsiteX35" fmla="*/ 4383716 w 7858436"/>
                  <a:gd name="connsiteY35" fmla="*/ 2138932 h 2343758"/>
                  <a:gd name="connsiteX36" fmla="*/ 4486129 w 7858436"/>
                  <a:gd name="connsiteY36" fmla="*/ 2080411 h 2343758"/>
                  <a:gd name="connsiteX37" fmla="*/ 4610487 w 7858436"/>
                  <a:gd name="connsiteY37" fmla="*/ 2073095 h 2343758"/>
                  <a:gd name="connsiteX38" fmla="*/ 4720215 w 7858436"/>
                  <a:gd name="connsiteY38" fmla="*/ 2095041 h 2343758"/>
                  <a:gd name="connsiteX39" fmla="*/ 4807998 w 7858436"/>
                  <a:gd name="connsiteY39" fmla="*/ 2095041 h 2343758"/>
                  <a:gd name="connsiteX40" fmla="*/ 4873834 w 7858436"/>
                  <a:gd name="connsiteY40" fmla="*/ 2036519 h 2343758"/>
                  <a:gd name="connsiteX41" fmla="*/ 4939671 w 7858436"/>
                  <a:gd name="connsiteY41" fmla="*/ 1897531 h 2343758"/>
                  <a:gd name="connsiteX42" fmla="*/ 4961617 w 7858436"/>
                  <a:gd name="connsiteY42" fmla="*/ 1824379 h 2343758"/>
                  <a:gd name="connsiteX43" fmla="*/ 5020138 w 7858436"/>
                  <a:gd name="connsiteY43" fmla="*/ 1743911 h 2343758"/>
                  <a:gd name="connsiteX44" fmla="*/ 5100606 w 7858436"/>
                  <a:gd name="connsiteY44" fmla="*/ 1692705 h 2343758"/>
                  <a:gd name="connsiteX45" fmla="*/ 5210334 w 7858436"/>
                  <a:gd name="connsiteY45" fmla="*/ 1641499 h 2343758"/>
                  <a:gd name="connsiteX46" fmla="*/ 5327377 w 7858436"/>
                  <a:gd name="connsiteY46" fmla="*/ 1626868 h 2343758"/>
                  <a:gd name="connsiteX47" fmla="*/ 5393214 w 7858436"/>
                  <a:gd name="connsiteY47" fmla="*/ 1568347 h 2343758"/>
                  <a:gd name="connsiteX48" fmla="*/ 5466366 w 7858436"/>
                  <a:gd name="connsiteY48" fmla="*/ 1429358 h 2343758"/>
                  <a:gd name="connsiteX49" fmla="*/ 5502942 w 7858436"/>
                  <a:gd name="connsiteY49" fmla="*/ 1231847 h 2343758"/>
                  <a:gd name="connsiteX50" fmla="*/ 5561463 w 7858436"/>
                  <a:gd name="connsiteY50" fmla="*/ 1100174 h 2343758"/>
                  <a:gd name="connsiteX51" fmla="*/ 5678506 w 7858436"/>
                  <a:gd name="connsiteY51" fmla="*/ 1034337 h 2343758"/>
                  <a:gd name="connsiteX52" fmla="*/ 5817495 w 7858436"/>
                  <a:gd name="connsiteY52" fmla="*/ 1063598 h 2343758"/>
                  <a:gd name="connsiteX53" fmla="*/ 5978430 w 7858436"/>
                  <a:gd name="connsiteY53" fmla="*/ 1136750 h 2343758"/>
                  <a:gd name="connsiteX54" fmla="*/ 6132049 w 7858436"/>
                  <a:gd name="connsiteY54" fmla="*/ 1180641 h 2343758"/>
                  <a:gd name="connsiteX55" fmla="*/ 6219831 w 7858436"/>
                  <a:gd name="connsiteY55" fmla="*/ 1195271 h 2343758"/>
                  <a:gd name="connsiteX56" fmla="*/ 6314929 w 7858436"/>
                  <a:gd name="connsiteY56" fmla="*/ 1151380 h 2343758"/>
                  <a:gd name="connsiteX57" fmla="*/ 6380766 w 7858436"/>
                  <a:gd name="connsiteY57" fmla="*/ 1034337 h 2343758"/>
                  <a:gd name="connsiteX58" fmla="*/ 6402711 w 7858436"/>
                  <a:gd name="connsiteY58" fmla="*/ 931924 h 2343758"/>
                  <a:gd name="connsiteX59" fmla="*/ 6483178 w 7858436"/>
                  <a:gd name="connsiteY59" fmla="*/ 888033 h 2343758"/>
                  <a:gd name="connsiteX60" fmla="*/ 6614852 w 7858436"/>
                  <a:gd name="connsiteY60" fmla="*/ 866087 h 2343758"/>
                  <a:gd name="connsiteX61" fmla="*/ 6746526 w 7858436"/>
                  <a:gd name="connsiteY61" fmla="*/ 931924 h 2343758"/>
                  <a:gd name="connsiteX62" fmla="*/ 6885514 w 7858436"/>
                  <a:gd name="connsiteY62" fmla="*/ 939239 h 2343758"/>
                  <a:gd name="connsiteX63" fmla="*/ 7061079 w 7858436"/>
                  <a:gd name="connsiteY63" fmla="*/ 866087 h 2343758"/>
                  <a:gd name="connsiteX64" fmla="*/ 7229329 w 7858436"/>
                  <a:gd name="connsiteY64" fmla="*/ 756359 h 2343758"/>
                  <a:gd name="connsiteX65" fmla="*/ 7375633 w 7858436"/>
                  <a:gd name="connsiteY65" fmla="*/ 705153 h 2343758"/>
                  <a:gd name="connsiteX66" fmla="*/ 7558513 w 7858436"/>
                  <a:gd name="connsiteY66" fmla="*/ 683207 h 2343758"/>
                  <a:gd name="connsiteX67" fmla="*/ 7777969 w 7858436"/>
                  <a:gd name="connsiteY67" fmla="*/ 602740 h 2343758"/>
                  <a:gd name="connsiteX68" fmla="*/ 7843806 w 7858436"/>
                  <a:gd name="connsiteY68" fmla="*/ 507643 h 2343758"/>
                  <a:gd name="connsiteX69" fmla="*/ 7858436 w 7858436"/>
                  <a:gd name="connsiteY69" fmla="*/ 405230 h 2343758"/>
                  <a:gd name="connsiteX70" fmla="*/ 7742866 w 7858436"/>
                  <a:gd name="connsiteY70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211102 w 7858436"/>
                  <a:gd name="connsiteY9" fmla="*/ 1721966 h 2343758"/>
                  <a:gd name="connsiteX10" fmla="*/ 2306199 w 7858436"/>
                  <a:gd name="connsiteY10" fmla="*/ 1780487 h 2343758"/>
                  <a:gd name="connsiteX11" fmla="*/ 2386666 w 7858436"/>
                  <a:gd name="connsiteY11" fmla="*/ 1846324 h 2343758"/>
                  <a:gd name="connsiteX12" fmla="*/ 2452503 w 7858436"/>
                  <a:gd name="connsiteY12" fmla="*/ 1948737 h 2343758"/>
                  <a:gd name="connsiteX13" fmla="*/ 2511025 w 7858436"/>
                  <a:gd name="connsiteY13" fmla="*/ 1999943 h 2343758"/>
                  <a:gd name="connsiteX14" fmla="*/ 2584177 w 7858436"/>
                  <a:gd name="connsiteY14" fmla="*/ 2014574 h 2343758"/>
                  <a:gd name="connsiteX15" fmla="*/ 2650014 w 7858436"/>
                  <a:gd name="connsiteY15" fmla="*/ 1977998 h 2343758"/>
                  <a:gd name="connsiteX16" fmla="*/ 2730481 w 7858436"/>
                  <a:gd name="connsiteY16" fmla="*/ 1941422 h 2343758"/>
                  <a:gd name="connsiteX17" fmla="*/ 2847524 w 7858436"/>
                  <a:gd name="connsiteY17" fmla="*/ 1941422 h 2343758"/>
                  <a:gd name="connsiteX18" fmla="*/ 2935306 w 7858436"/>
                  <a:gd name="connsiteY18" fmla="*/ 1941422 h 2343758"/>
                  <a:gd name="connsiteX19" fmla="*/ 2993828 w 7858436"/>
                  <a:gd name="connsiteY19" fmla="*/ 1970683 h 2343758"/>
                  <a:gd name="connsiteX20" fmla="*/ 3030404 w 7858436"/>
                  <a:gd name="connsiteY20" fmla="*/ 2029204 h 2343758"/>
                  <a:gd name="connsiteX21" fmla="*/ 3074295 w 7858436"/>
                  <a:gd name="connsiteY21" fmla="*/ 2095041 h 2343758"/>
                  <a:gd name="connsiteX22" fmla="*/ 3162078 w 7858436"/>
                  <a:gd name="connsiteY22" fmla="*/ 2102356 h 2343758"/>
                  <a:gd name="connsiteX23" fmla="*/ 3293751 w 7858436"/>
                  <a:gd name="connsiteY23" fmla="*/ 2073095 h 2343758"/>
                  <a:gd name="connsiteX24" fmla="*/ 3410794 w 7858436"/>
                  <a:gd name="connsiteY24" fmla="*/ 2036519 h 2343758"/>
                  <a:gd name="connsiteX25" fmla="*/ 3513207 w 7858436"/>
                  <a:gd name="connsiteY25" fmla="*/ 2007259 h 2343758"/>
                  <a:gd name="connsiteX26" fmla="*/ 3608305 w 7858436"/>
                  <a:gd name="connsiteY26" fmla="*/ 2080411 h 2343758"/>
                  <a:gd name="connsiteX27" fmla="*/ 3688772 w 7858436"/>
                  <a:gd name="connsiteY27" fmla="*/ 2204769 h 2343758"/>
                  <a:gd name="connsiteX28" fmla="*/ 3739978 w 7858436"/>
                  <a:gd name="connsiteY28" fmla="*/ 2299867 h 2343758"/>
                  <a:gd name="connsiteX29" fmla="*/ 3791185 w 7858436"/>
                  <a:gd name="connsiteY29" fmla="*/ 2329127 h 2343758"/>
                  <a:gd name="connsiteX30" fmla="*/ 3908228 w 7858436"/>
                  <a:gd name="connsiteY30" fmla="*/ 2343758 h 2343758"/>
                  <a:gd name="connsiteX31" fmla="*/ 4017956 w 7858436"/>
                  <a:gd name="connsiteY31" fmla="*/ 2343758 h 2343758"/>
                  <a:gd name="connsiteX32" fmla="*/ 4134999 w 7858436"/>
                  <a:gd name="connsiteY32" fmla="*/ 2307182 h 2343758"/>
                  <a:gd name="connsiteX33" fmla="*/ 4259358 w 7858436"/>
                  <a:gd name="connsiteY33" fmla="*/ 2219399 h 2343758"/>
                  <a:gd name="connsiteX34" fmla="*/ 4383716 w 7858436"/>
                  <a:gd name="connsiteY34" fmla="*/ 2138932 h 2343758"/>
                  <a:gd name="connsiteX35" fmla="*/ 4486129 w 7858436"/>
                  <a:gd name="connsiteY35" fmla="*/ 2080411 h 2343758"/>
                  <a:gd name="connsiteX36" fmla="*/ 4610487 w 7858436"/>
                  <a:gd name="connsiteY36" fmla="*/ 2073095 h 2343758"/>
                  <a:gd name="connsiteX37" fmla="*/ 4720215 w 7858436"/>
                  <a:gd name="connsiteY37" fmla="*/ 2095041 h 2343758"/>
                  <a:gd name="connsiteX38" fmla="*/ 4807998 w 7858436"/>
                  <a:gd name="connsiteY38" fmla="*/ 2095041 h 2343758"/>
                  <a:gd name="connsiteX39" fmla="*/ 4873834 w 7858436"/>
                  <a:gd name="connsiteY39" fmla="*/ 2036519 h 2343758"/>
                  <a:gd name="connsiteX40" fmla="*/ 4939671 w 7858436"/>
                  <a:gd name="connsiteY40" fmla="*/ 1897531 h 2343758"/>
                  <a:gd name="connsiteX41" fmla="*/ 4961617 w 7858436"/>
                  <a:gd name="connsiteY41" fmla="*/ 1824379 h 2343758"/>
                  <a:gd name="connsiteX42" fmla="*/ 5020138 w 7858436"/>
                  <a:gd name="connsiteY42" fmla="*/ 1743911 h 2343758"/>
                  <a:gd name="connsiteX43" fmla="*/ 5100606 w 7858436"/>
                  <a:gd name="connsiteY43" fmla="*/ 1692705 h 2343758"/>
                  <a:gd name="connsiteX44" fmla="*/ 5210334 w 7858436"/>
                  <a:gd name="connsiteY44" fmla="*/ 1641499 h 2343758"/>
                  <a:gd name="connsiteX45" fmla="*/ 5327377 w 7858436"/>
                  <a:gd name="connsiteY45" fmla="*/ 1626868 h 2343758"/>
                  <a:gd name="connsiteX46" fmla="*/ 5393214 w 7858436"/>
                  <a:gd name="connsiteY46" fmla="*/ 1568347 h 2343758"/>
                  <a:gd name="connsiteX47" fmla="*/ 5466366 w 7858436"/>
                  <a:gd name="connsiteY47" fmla="*/ 1429358 h 2343758"/>
                  <a:gd name="connsiteX48" fmla="*/ 5502942 w 7858436"/>
                  <a:gd name="connsiteY48" fmla="*/ 1231847 h 2343758"/>
                  <a:gd name="connsiteX49" fmla="*/ 5561463 w 7858436"/>
                  <a:gd name="connsiteY49" fmla="*/ 1100174 h 2343758"/>
                  <a:gd name="connsiteX50" fmla="*/ 5678506 w 7858436"/>
                  <a:gd name="connsiteY50" fmla="*/ 1034337 h 2343758"/>
                  <a:gd name="connsiteX51" fmla="*/ 5817495 w 7858436"/>
                  <a:gd name="connsiteY51" fmla="*/ 1063598 h 2343758"/>
                  <a:gd name="connsiteX52" fmla="*/ 5978430 w 7858436"/>
                  <a:gd name="connsiteY52" fmla="*/ 1136750 h 2343758"/>
                  <a:gd name="connsiteX53" fmla="*/ 6132049 w 7858436"/>
                  <a:gd name="connsiteY53" fmla="*/ 1180641 h 2343758"/>
                  <a:gd name="connsiteX54" fmla="*/ 6219831 w 7858436"/>
                  <a:gd name="connsiteY54" fmla="*/ 1195271 h 2343758"/>
                  <a:gd name="connsiteX55" fmla="*/ 6314929 w 7858436"/>
                  <a:gd name="connsiteY55" fmla="*/ 1151380 h 2343758"/>
                  <a:gd name="connsiteX56" fmla="*/ 6380766 w 7858436"/>
                  <a:gd name="connsiteY56" fmla="*/ 1034337 h 2343758"/>
                  <a:gd name="connsiteX57" fmla="*/ 6402711 w 7858436"/>
                  <a:gd name="connsiteY57" fmla="*/ 931924 h 2343758"/>
                  <a:gd name="connsiteX58" fmla="*/ 6483178 w 7858436"/>
                  <a:gd name="connsiteY58" fmla="*/ 888033 h 2343758"/>
                  <a:gd name="connsiteX59" fmla="*/ 6614852 w 7858436"/>
                  <a:gd name="connsiteY59" fmla="*/ 866087 h 2343758"/>
                  <a:gd name="connsiteX60" fmla="*/ 6746526 w 7858436"/>
                  <a:gd name="connsiteY60" fmla="*/ 931924 h 2343758"/>
                  <a:gd name="connsiteX61" fmla="*/ 6885514 w 7858436"/>
                  <a:gd name="connsiteY61" fmla="*/ 939239 h 2343758"/>
                  <a:gd name="connsiteX62" fmla="*/ 7061079 w 7858436"/>
                  <a:gd name="connsiteY62" fmla="*/ 866087 h 2343758"/>
                  <a:gd name="connsiteX63" fmla="*/ 7229329 w 7858436"/>
                  <a:gd name="connsiteY63" fmla="*/ 756359 h 2343758"/>
                  <a:gd name="connsiteX64" fmla="*/ 7375633 w 7858436"/>
                  <a:gd name="connsiteY64" fmla="*/ 705153 h 2343758"/>
                  <a:gd name="connsiteX65" fmla="*/ 7558513 w 7858436"/>
                  <a:gd name="connsiteY65" fmla="*/ 683207 h 2343758"/>
                  <a:gd name="connsiteX66" fmla="*/ 7777969 w 7858436"/>
                  <a:gd name="connsiteY66" fmla="*/ 602740 h 2343758"/>
                  <a:gd name="connsiteX67" fmla="*/ 7843806 w 7858436"/>
                  <a:gd name="connsiteY67" fmla="*/ 507643 h 2343758"/>
                  <a:gd name="connsiteX68" fmla="*/ 7858436 w 7858436"/>
                  <a:gd name="connsiteY68" fmla="*/ 405230 h 2343758"/>
                  <a:gd name="connsiteX69" fmla="*/ 7742866 w 7858436"/>
                  <a:gd name="connsiteY69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306199 w 7858436"/>
                  <a:gd name="connsiteY9" fmla="*/ 1780487 h 2343758"/>
                  <a:gd name="connsiteX10" fmla="*/ 2386666 w 7858436"/>
                  <a:gd name="connsiteY10" fmla="*/ 1846324 h 2343758"/>
                  <a:gd name="connsiteX11" fmla="*/ 2452503 w 7858436"/>
                  <a:gd name="connsiteY11" fmla="*/ 1948737 h 2343758"/>
                  <a:gd name="connsiteX12" fmla="*/ 2511025 w 7858436"/>
                  <a:gd name="connsiteY12" fmla="*/ 1999943 h 2343758"/>
                  <a:gd name="connsiteX13" fmla="*/ 2584177 w 7858436"/>
                  <a:gd name="connsiteY13" fmla="*/ 2014574 h 2343758"/>
                  <a:gd name="connsiteX14" fmla="*/ 2650014 w 7858436"/>
                  <a:gd name="connsiteY14" fmla="*/ 1977998 h 2343758"/>
                  <a:gd name="connsiteX15" fmla="*/ 2730481 w 7858436"/>
                  <a:gd name="connsiteY15" fmla="*/ 1941422 h 2343758"/>
                  <a:gd name="connsiteX16" fmla="*/ 2847524 w 7858436"/>
                  <a:gd name="connsiteY16" fmla="*/ 1941422 h 2343758"/>
                  <a:gd name="connsiteX17" fmla="*/ 2935306 w 7858436"/>
                  <a:gd name="connsiteY17" fmla="*/ 1941422 h 2343758"/>
                  <a:gd name="connsiteX18" fmla="*/ 2993828 w 7858436"/>
                  <a:gd name="connsiteY18" fmla="*/ 1970683 h 2343758"/>
                  <a:gd name="connsiteX19" fmla="*/ 3030404 w 7858436"/>
                  <a:gd name="connsiteY19" fmla="*/ 2029204 h 2343758"/>
                  <a:gd name="connsiteX20" fmla="*/ 3074295 w 7858436"/>
                  <a:gd name="connsiteY20" fmla="*/ 2095041 h 2343758"/>
                  <a:gd name="connsiteX21" fmla="*/ 3162078 w 7858436"/>
                  <a:gd name="connsiteY21" fmla="*/ 2102356 h 2343758"/>
                  <a:gd name="connsiteX22" fmla="*/ 3293751 w 7858436"/>
                  <a:gd name="connsiteY22" fmla="*/ 2073095 h 2343758"/>
                  <a:gd name="connsiteX23" fmla="*/ 3410794 w 7858436"/>
                  <a:gd name="connsiteY23" fmla="*/ 2036519 h 2343758"/>
                  <a:gd name="connsiteX24" fmla="*/ 3513207 w 7858436"/>
                  <a:gd name="connsiteY24" fmla="*/ 2007259 h 2343758"/>
                  <a:gd name="connsiteX25" fmla="*/ 3608305 w 7858436"/>
                  <a:gd name="connsiteY25" fmla="*/ 2080411 h 2343758"/>
                  <a:gd name="connsiteX26" fmla="*/ 3688772 w 7858436"/>
                  <a:gd name="connsiteY26" fmla="*/ 2204769 h 2343758"/>
                  <a:gd name="connsiteX27" fmla="*/ 3739978 w 7858436"/>
                  <a:gd name="connsiteY27" fmla="*/ 2299867 h 2343758"/>
                  <a:gd name="connsiteX28" fmla="*/ 3791185 w 7858436"/>
                  <a:gd name="connsiteY28" fmla="*/ 2329127 h 2343758"/>
                  <a:gd name="connsiteX29" fmla="*/ 3908228 w 7858436"/>
                  <a:gd name="connsiteY29" fmla="*/ 2343758 h 2343758"/>
                  <a:gd name="connsiteX30" fmla="*/ 4017956 w 7858436"/>
                  <a:gd name="connsiteY30" fmla="*/ 2343758 h 2343758"/>
                  <a:gd name="connsiteX31" fmla="*/ 4134999 w 7858436"/>
                  <a:gd name="connsiteY31" fmla="*/ 2307182 h 2343758"/>
                  <a:gd name="connsiteX32" fmla="*/ 4259358 w 7858436"/>
                  <a:gd name="connsiteY32" fmla="*/ 2219399 h 2343758"/>
                  <a:gd name="connsiteX33" fmla="*/ 4383716 w 7858436"/>
                  <a:gd name="connsiteY33" fmla="*/ 2138932 h 2343758"/>
                  <a:gd name="connsiteX34" fmla="*/ 4486129 w 7858436"/>
                  <a:gd name="connsiteY34" fmla="*/ 2080411 h 2343758"/>
                  <a:gd name="connsiteX35" fmla="*/ 4610487 w 7858436"/>
                  <a:gd name="connsiteY35" fmla="*/ 2073095 h 2343758"/>
                  <a:gd name="connsiteX36" fmla="*/ 4720215 w 7858436"/>
                  <a:gd name="connsiteY36" fmla="*/ 2095041 h 2343758"/>
                  <a:gd name="connsiteX37" fmla="*/ 4807998 w 7858436"/>
                  <a:gd name="connsiteY37" fmla="*/ 2095041 h 2343758"/>
                  <a:gd name="connsiteX38" fmla="*/ 4873834 w 7858436"/>
                  <a:gd name="connsiteY38" fmla="*/ 2036519 h 2343758"/>
                  <a:gd name="connsiteX39" fmla="*/ 4939671 w 7858436"/>
                  <a:gd name="connsiteY39" fmla="*/ 1897531 h 2343758"/>
                  <a:gd name="connsiteX40" fmla="*/ 4961617 w 7858436"/>
                  <a:gd name="connsiteY40" fmla="*/ 1824379 h 2343758"/>
                  <a:gd name="connsiteX41" fmla="*/ 5020138 w 7858436"/>
                  <a:gd name="connsiteY41" fmla="*/ 1743911 h 2343758"/>
                  <a:gd name="connsiteX42" fmla="*/ 5100606 w 7858436"/>
                  <a:gd name="connsiteY42" fmla="*/ 1692705 h 2343758"/>
                  <a:gd name="connsiteX43" fmla="*/ 5210334 w 7858436"/>
                  <a:gd name="connsiteY43" fmla="*/ 1641499 h 2343758"/>
                  <a:gd name="connsiteX44" fmla="*/ 5327377 w 7858436"/>
                  <a:gd name="connsiteY44" fmla="*/ 1626868 h 2343758"/>
                  <a:gd name="connsiteX45" fmla="*/ 5393214 w 7858436"/>
                  <a:gd name="connsiteY45" fmla="*/ 1568347 h 2343758"/>
                  <a:gd name="connsiteX46" fmla="*/ 5466366 w 7858436"/>
                  <a:gd name="connsiteY46" fmla="*/ 1429358 h 2343758"/>
                  <a:gd name="connsiteX47" fmla="*/ 5502942 w 7858436"/>
                  <a:gd name="connsiteY47" fmla="*/ 1231847 h 2343758"/>
                  <a:gd name="connsiteX48" fmla="*/ 5561463 w 7858436"/>
                  <a:gd name="connsiteY48" fmla="*/ 1100174 h 2343758"/>
                  <a:gd name="connsiteX49" fmla="*/ 5678506 w 7858436"/>
                  <a:gd name="connsiteY49" fmla="*/ 1034337 h 2343758"/>
                  <a:gd name="connsiteX50" fmla="*/ 5817495 w 7858436"/>
                  <a:gd name="connsiteY50" fmla="*/ 1063598 h 2343758"/>
                  <a:gd name="connsiteX51" fmla="*/ 5978430 w 7858436"/>
                  <a:gd name="connsiteY51" fmla="*/ 1136750 h 2343758"/>
                  <a:gd name="connsiteX52" fmla="*/ 6132049 w 7858436"/>
                  <a:gd name="connsiteY52" fmla="*/ 1180641 h 2343758"/>
                  <a:gd name="connsiteX53" fmla="*/ 6219831 w 7858436"/>
                  <a:gd name="connsiteY53" fmla="*/ 1195271 h 2343758"/>
                  <a:gd name="connsiteX54" fmla="*/ 6314929 w 7858436"/>
                  <a:gd name="connsiteY54" fmla="*/ 1151380 h 2343758"/>
                  <a:gd name="connsiteX55" fmla="*/ 6380766 w 7858436"/>
                  <a:gd name="connsiteY55" fmla="*/ 1034337 h 2343758"/>
                  <a:gd name="connsiteX56" fmla="*/ 6402711 w 7858436"/>
                  <a:gd name="connsiteY56" fmla="*/ 931924 h 2343758"/>
                  <a:gd name="connsiteX57" fmla="*/ 6483178 w 7858436"/>
                  <a:gd name="connsiteY57" fmla="*/ 888033 h 2343758"/>
                  <a:gd name="connsiteX58" fmla="*/ 6614852 w 7858436"/>
                  <a:gd name="connsiteY58" fmla="*/ 866087 h 2343758"/>
                  <a:gd name="connsiteX59" fmla="*/ 6746526 w 7858436"/>
                  <a:gd name="connsiteY59" fmla="*/ 931924 h 2343758"/>
                  <a:gd name="connsiteX60" fmla="*/ 6885514 w 7858436"/>
                  <a:gd name="connsiteY60" fmla="*/ 939239 h 2343758"/>
                  <a:gd name="connsiteX61" fmla="*/ 7061079 w 7858436"/>
                  <a:gd name="connsiteY61" fmla="*/ 866087 h 2343758"/>
                  <a:gd name="connsiteX62" fmla="*/ 7229329 w 7858436"/>
                  <a:gd name="connsiteY62" fmla="*/ 756359 h 2343758"/>
                  <a:gd name="connsiteX63" fmla="*/ 7375633 w 7858436"/>
                  <a:gd name="connsiteY63" fmla="*/ 705153 h 2343758"/>
                  <a:gd name="connsiteX64" fmla="*/ 7558513 w 7858436"/>
                  <a:gd name="connsiteY64" fmla="*/ 683207 h 2343758"/>
                  <a:gd name="connsiteX65" fmla="*/ 7777969 w 7858436"/>
                  <a:gd name="connsiteY65" fmla="*/ 602740 h 2343758"/>
                  <a:gd name="connsiteX66" fmla="*/ 7843806 w 7858436"/>
                  <a:gd name="connsiteY66" fmla="*/ 507643 h 2343758"/>
                  <a:gd name="connsiteX67" fmla="*/ 7858436 w 7858436"/>
                  <a:gd name="connsiteY67" fmla="*/ 405230 h 2343758"/>
                  <a:gd name="connsiteX68" fmla="*/ 7742866 w 7858436"/>
                  <a:gd name="connsiteY68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386666 w 7858436"/>
                  <a:gd name="connsiteY9" fmla="*/ 1846324 h 2343758"/>
                  <a:gd name="connsiteX10" fmla="*/ 2452503 w 7858436"/>
                  <a:gd name="connsiteY10" fmla="*/ 1948737 h 2343758"/>
                  <a:gd name="connsiteX11" fmla="*/ 2511025 w 7858436"/>
                  <a:gd name="connsiteY11" fmla="*/ 1999943 h 2343758"/>
                  <a:gd name="connsiteX12" fmla="*/ 2584177 w 7858436"/>
                  <a:gd name="connsiteY12" fmla="*/ 2014574 h 2343758"/>
                  <a:gd name="connsiteX13" fmla="*/ 2650014 w 7858436"/>
                  <a:gd name="connsiteY13" fmla="*/ 1977998 h 2343758"/>
                  <a:gd name="connsiteX14" fmla="*/ 2730481 w 7858436"/>
                  <a:gd name="connsiteY14" fmla="*/ 1941422 h 2343758"/>
                  <a:gd name="connsiteX15" fmla="*/ 2847524 w 7858436"/>
                  <a:gd name="connsiteY15" fmla="*/ 1941422 h 2343758"/>
                  <a:gd name="connsiteX16" fmla="*/ 2935306 w 7858436"/>
                  <a:gd name="connsiteY16" fmla="*/ 1941422 h 2343758"/>
                  <a:gd name="connsiteX17" fmla="*/ 2993828 w 7858436"/>
                  <a:gd name="connsiteY17" fmla="*/ 1970683 h 2343758"/>
                  <a:gd name="connsiteX18" fmla="*/ 3030404 w 7858436"/>
                  <a:gd name="connsiteY18" fmla="*/ 2029204 h 2343758"/>
                  <a:gd name="connsiteX19" fmla="*/ 3074295 w 7858436"/>
                  <a:gd name="connsiteY19" fmla="*/ 2095041 h 2343758"/>
                  <a:gd name="connsiteX20" fmla="*/ 3162078 w 7858436"/>
                  <a:gd name="connsiteY20" fmla="*/ 2102356 h 2343758"/>
                  <a:gd name="connsiteX21" fmla="*/ 3293751 w 7858436"/>
                  <a:gd name="connsiteY21" fmla="*/ 2073095 h 2343758"/>
                  <a:gd name="connsiteX22" fmla="*/ 3410794 w 7858436"/>
                  <a:gd name="connsiteY22" fmla="*/ 2036519 h 2343758"/>
                  <a:gd name="connsiteX23" fmla="*/ 3513207 w 7858436"/>
                  <a:gd name="connsiteY23" fmla="*/ 2007259 h 2343758"/>
                  <a:gd name="connsiteX24" fmla="*/ 3608305 w 7858436"/>
                  <a:gd name="connsiteY24" fmla="*/ 2080411 h 2343758"/>
                  <a:gd name="connsiteX25" fmla="*/ 3688772 w 7858436"/>
                  <a:gd name="connsiteY25" fmla="*/ 2204769 h 2343758"/>
                  <a:gd name="connsiteX26" fmla="*/ 3739978 w 7858436"/>
                  <a:gd name="connsiteY26" fmla="*/ 2299867 h 2343758"/>
                  <a:gd name="connsiteX27" fmla="*/ 3791185 w 7858436"/>
                  <a:gd name="connsiteY27" fmla="*/ 2329127 h 2343758"/>
                  <a:gd name="connsiteX28" fmla="*/ 3908228 w 7858436"/>
                  <a:gd name="connsiteY28" fmla="*/ 2343758 h 2343758"/>
                  <a:gd name="connsiteX29" fmla="*/ 4017956 w 7858436"/>
                  <a:gd name="connsiteY29" fmla="*/ 2343758 h 2343758"/>
                  <a:gd name="connsiteX30" fmla="*/ 4134999 w 7858436"/>
                  <a:gd name="connsiteY30" fmla="*/ 2307182 h 2343758"/>
                  <a:gd name="connsiteX31" fmla="*/ 4259358 w 7858436"/>
                  <a:gd name="connsiteY31" fmla="*/ 2219399 h 2343758"/>
                  <a:gd name="connsiteX32" fmla="*/ 4383716 w 7858436"/>
                  <a:gd name="connsiteY32" fmla="*/ 2138932 h 2343758"/>
                  <a:gd name="connsiteX33" fmla="*/ 4486129 w 7858436"/>
                  <a:gd name="connsiteY33" fmla="*/ 2080411 h 2343758"/>
                  <a:gd name="connsiteX34" fmla="*/ 4610487 w 7858436"/>
                  <a:gd name="connsiteY34" fmla="*/ 2073095 h 2343758"/>
                  <a:gd name="connsiteX35" fmla="*/ 4720215 w 7858436"/>
                  <a:gd name="connsiteY35" fmla="*/ 2095041 h 2343758"/>
                  <a:gd name="connsiteX36" fmla="*/ 4807998 w 7858436"/>
                  <a:gd name="connsiteY36" fmla="*/ 2095041 h 2343758"/>
                  <a:gd name="connsiteX37" fmla="*/ 4873834 w 7858436"/>
                  <a:gd name="connsiteY37" fmla="*/ 2036519 h 2343758"/>
                  <a:gd name="connsiteX38" fmla="*/ 4939671 w 7858436"/>
                  <a:gd name="connsiteY38" fmla="*/ 1897531 h 2343758"/>
                  <a:gd name="connsiteX39" fmla="*/ 4961617 w 7858436"/>
                  <a:gd name="connsiteY39" fmla="*/ 1824379 h 2343758"/>
                  <a:gd name="connsiteX40" fmla="*/ 5020138 w 7858436"/>
                  <a:gd name="connsiteY40" fmla="*/ 1743911 h 2343758"/>
                  <a:gd name="connsiteX41" fmla="*/ 5100606 w 7858436"/>
                  <a:gd name="connsiteY41" fmla="*/ 1692705 h 2343758"/>
                  <a:gd name="connsiteX42" fmla="*/ 5210334 w 7858436"/>
                  <a:gd name="connsiteY42" fmla="*/ 1641499 h 2343758"/>
                  <a:gd name="connsiteX43" fmla="*/ 5327377 w 7858436"/>
                  <a:gd name="connsiteY43" fmla="*/ 1626868 h 2343758"/>
                  <a:gd name="connsiteX44" fmla="*/ 5393214 w 7858436"/>
                  <a:gd name="connsiteY44" fmla="*/ 1568347 h 2343758"/>
                  <a:gd name="connsiteX45" fmla="*/ 5466366 w 7858436"/>
                  <a:gd name="connsiteY45" fmla="*/ 1429358 h 2343758"/>
                  <a:gd name="connsiteX46" fmla="*/ 5502942 w 7858436"/>
                  <a:gd name="connsiteY46" fmla="*/ 1231847 h 2343758"/>
                  <a:gd name="connsiteX47" fmla="*/ 5561463 w 7858436"/>
                  <a:gd name="connsiteY47" fmla="*/ 1100174 h 2343758"/>
                  <a:gd name="connsiteX48" fmla="*/ 5678506 w 7858436"/>
                  <a:gd name="connsiteY48" fmla="*/ 1034337 h 2343758"/>
                  <a:gd name="connsiteX49" fmla="*/ 5817495 w 7858436"/>
                  <a:gd name="connsiteY49" fmla="*/ 1063598 h 2343758"/>
                  <a:gd name="connsiteX50" fmla="*/ 5978430 w 7858436"/>
                  <a:gd name="connsiteY50" fmla="*/ 1136750 h 2343758"/>
                  <a:gd name="connsiteX51" fmla="*/ 6132049 w 7858436"/>
                  <a:gd name="connsiteY51" fmla="*/ 1180641 h 2343758"/>
                  <a:gd name="connsiteX52" fmla="*/ 6219831 w 7858436"/>
                  <a:gd name="connsiteY52" fmla="*/ 1195271 h 2343758"/>
                  <a:gd name="connsiteX53" fmla="*/ 6314929 w 7858436"/>
                  <a:gd name="connsiteY53" fmla="*/ 1151380 h 2343758"/>
                  <a:gd name="connsiteX54" fmla="*/ 6380766 w 7858436"/>
                  <a:gd name="connsiteY54" fmla="*/ 1034337 h 2343758"/>
                  <a:gd name="connsiteX55" fmla="*/ 6402711 w 7858436"/>
                  <a:gd name="connsiteY55" fmla="*/ 931924 h 2343758"/>
                  <a:gd name="connsiteX56" fmla="*/ 6483178 w 7858436"/>
                  <a:gd name="connsiteY56" fmla="*/ 888033 h 2343758"/>
                  <a:gd name="connsiteX57" fmla="*/ 6614852 w 7858436"/>
                  <a:gd name="connsiteY57" fmla="*/ 866087 h 2343758"/>
                  <a:gd name="connsiteX58" fmla="*/ 6746526 w 7858436"/>
                  <a:gd name="connsiteY58" fmla="*/ 931924 h 2343758"/>
                  <a:gd name="connsiteX59" fmla="*/ 6885514 w 7858436"/>
                  <a:gd name="connsiteY59" fmla="*/ 939239 h 2343758"/>
                  <a:gd name="connsiteX60" fmla="*/ 7061079 w 7858436"/>
                  <a:gd name="connsiteY60" fmla="*/ 866087 h 2343758"/>
                  <a:gd name="connsiteX61" fmla="*/ 7229329 w 7858436"/>
                  <a:gd name="connsiteY61" fmla="*/ 756359 h 2343758"/>
                  <a:gd name="connsiteX62" fmla="*/ 7375633 w 7858436"/>
                  <a:gd name="connsiteY62" fmla="*/ 705153 h 2343758"/>
                  <a:gd name="connsiteX63" fmla="*/ 7558513 w 7858436"/>
                  <a:gd name="connsiteY63" fmla="*/ 683207 h 2343758"/>
                  <a:gd name="connsiteX64" fmla="*/ 7777969 w 7858436"/>
                  <a:gd name="connsiteY64" fmla="*/ 602740 h 2343758"/>
                  <a:gd name="connsiteX65" fmla="*/ 7843806 w 7858436"/>
                  <a:gd name="connsiteY65" fmla="*/ 507643 h 2343758"/>
                  <a:gd name="connsiteX66" fmla="*/ 7858436 w 7858436"/>
                  <a:gd name="connsiteY66" fmla="*/ 405230 h 2343758"/>
                  <a:gd name="connsiteX67" fmla="*/ 7742866 w 7858436"/>
                  <a:gd name="connsiteY67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452503 w 7858436"/>
                  <a:gd name="connsiteY9" fmla="*/ 1948737 h 2343758"/>
                  <a:gd name="connsiteX10" fmla="*/ 2511025 w 7858436"/>
                  <a:gd name="connsiteY10" fmla="*/ 1999943 h 2343758"/>
                  <a:gd name="connsiteX11" fmla="*/ 2584177 w 7858436"/>
                  <a:gd name="connsiteY11" fmla="*/ 2014574 h 2343758"/>
                  <a:gd name="connsiteX12" fmla="*/ 2650014 w 7858436"/>
                  <a:gd name="connsiteY12" fmla="*/ 1977998 h 2343758"/>
                  <a:gd name="connsiteX13" fmla="*/ 2730481 w 7858436"/>
                  <a:gd name="connsiteY13" fmla="*/ 1941422 h 2343758"/>
                  <a:gd name="connsiteX14" fmla="*/ 2847524 w 7858436"/>
                  <a:gd name="connsiteY14" fmla="*/ 1941422 h 2343758"/>
                  <a:gd name="connsiteX15" fmla="*/ 2935306 w 7858436"/>
                  <a:gd name="connsiteY15" fmla="*/ 1941422 h 2343758"/>
                  <a:gd name="connsiteX16" fmla="*/ 2993828 w 7858436"/>
                  <a:gd name="connsiteY16" fmla="*/ 1970683 h 2343758"/>
                  <a:gd name="connsiteX17" fmla="*/ 3030404 w 7858436"/>
                  <a:gd name="connsiteY17" fmla="*/ 2029204 h 2343758"/>
                  <a:gd name="connsiteX18" fmla="*/ 3074295 w 7858436"/>
                  <a:gd name="connsiteY18" fmla="*/ 2095041 h 2343758"/>
                  <a:gd name="connsiteX19" fmla="*/ 3162078 w 7858436"/>
                  <a:gd name="connsiteY19" fmla="*/ 2102356 h 2343758"/>
                  <a:gd name="connsiteX20" fmla="*/ 3293751 w 7858436"/>
                  <a:gd name="connsiteY20" fmla="*/ 2073095 h 2343758"/>
                  <a:gd name="connsiteX21" fmla="*/ 3410794 w 7858436"/>
                  <a:gd name="connsiteY21" fmla="*/ 2036519 h 2343758"/>
                  <a:gd name="connsiteX22" fmla="*/ 3513207 w 7858436"/>
                  <a:gd name="connsiteY22" fmla="*/ 2007259 h 2343758"/>
                  <a:gd name="connsiteX23" fmla="*/ 3608305 w 7858436"/>
                  <a:gd name="connsiteY23" fmla="*/ 2080411 h 2343758"/>
                  <a:gd name="connsiteX24" fmla="*/ 3688772 w 7858436"/>
                  <a:gd name="connsiteY24" fmla="*/ 2204769 h 2343758"/>
                  <a:gd name="connsiteX25" fmla="*/ 3739978 w 7858436"/>
                  <a:gd name="connsiteY25" fmla="*/ 2299867 h 2343758"/>
                  <a:gd name="connsiteX26" fmla="*/ 3791185 w 7858436"/>
                  <a:gd name="connsiteY26" fmla="*/ 2329127 h 2343758"/>
                  <a:gd name="connsiteX27" fmla="*/ 3908228 w 7858436"/>
                  <a:gd name="connsiteY27" fmla="*/ 2343758 h 2343758"/>
                  <a:gd name="connsiteX28" fmla="*/ 4017956 w 7858436"/>
                  <a:gd name="connsiteY28" fmla="*/ 2343758 h 2343758"/>
                  <a:gd name="connsiteX29" fmla="*/ 4134999 w 7858436"/>
                  <a:gd name="connsiteY29" fmla="*/ 2307182 h 2343758"/>
                  <a:gd name="connsiteX30" fmla="*/ 4259358 w 7858436"/>
                  <a:gd name="connsiteY30" fmla="*/ 2219399 h 2343758"/>
                  <a:gd name="connsiteX31" fmla="*/ 4383716 w 7858436"/>
                  <a:gd name="connsiteY31" fmla="*/ 2138932 h 2343758"/>
                  <a:gd name="connsiteX32" fmla="*/ 4486129 w 7858436"/>
                  <a:gd name="connsiteY32" fmla="*/ 2080411 h 2343758"/>
                  <a:gd name="connsiteX33" fmla="*/ 4610487 w 7858436"/>
                  <a:gd name="connsiteY33" fmla="*/ 2073095 h 2343758"/>
                  <a:gd name="connsiteX34" fmla="*/ 4720215 w 7858436"/>
                  <a:gd name="connsiteY34" fmla="*/ 2095041 h 2343758"/>
                  <a:gd name="connsiteX35" fmla="*/ 4807998 w 7858436"/>
                  <a:gd name="connsiteY35" fmla="*/ 2095041 h 2343758"/>
                  <a:gd name="connsiteX36" fmla="*/ 4873834 w 7858436"/>
                  <a:gd name="connsiteY36" fmla="*/ 2036519 h 2343758"/>
                  <a:gd name="connsiteX37" fmla="*/ 4939671 w 7858436"/>
                  <a:gd name="connsiteY37" fmla="*/ 1897531 h 2343758"/>
                  <a:gd name="connsiteX38" fmla="*/ 4961617 w 7858436"/>
                  <a:gd name="connsiteY38" fmla="*/ 1824379 h 2343758"/>
                  <a:gd name="connsiteX39" fmla="*/ 5020138 w 7858436"/>
                  <a:gd name="connsiteY39" fmla="*/ 1743911 h 2343758"/>
                  <a:gd name="connsiteX40" fmla="*/ 5100606 w 7858436"/>
                  <a:gd name="connsiteY40" fmla="*/ 1692705 h 2343758"/>
                  <a:gd name="connsiteX41" fmla="*/ 5210334 w 7858436"/>
                  <a:gd name="connsiteY41" fmla="*/ 1641499 h 2343758"/>
                  <a:gd name="connsiteX42" fmla="*/ 5327377 w 7858436"/>
                  <a:gd name="connsiteY42" fmla="*/ 1626868 h 2343758"/>
                  <a:gd name="connsiteX43" fmla="*/ 5393214 w 7858436"/>
                  <a:gd name="connsiteY43" fmla="*/ 1568347 h 2343758"/>
                  <a:gd name="connsiteX44" fmla="*/ 5466366 w 7858436"/>
                  <a:gd name="connsiteY44" fmla="*/ 1429358 h 2343758"/>
                  <a:gd name="connsiteX45" fmla="*/ 5502942 w 7858436"/>
                  <a:gd name="connsiteY45" fmla="*/ 1231847 h 2343758"/>
                  <a:gd name="connsiteX46" fmla="*/ 5561463 w 7858436"/>
                  <a:gd name="connsiteY46" fmla="*/ 1100174 h 2343758"/>
                  <a:gd name="connsiteX47" fmla="*/ 5678506 w 7858436"/>
                  <a:gd name="connsiteY47" fmla="*/ 1034337 h 2343758"/>
                  <a:gd name="connsiteX48" fmla="*/ 5817495 w 7858436"/>
                  <a:gd name="connsiteY48" fmla="*/ 1063598 h 2343758"/>
                  <a:gd name="connsiteX49" fmla="*/ 5978430 w 7858436"/>
                  <a:gd name="connsiteY49" fmla="*/ 1136750 h 2343758"/>
                  <a:gd name="connsiteX50" fmla="*/ 6132049 w 7858436"/>
                  <a:gd name="connsiteY50" fmla="*/ 1180641 h 2343758"/>
                  <a:gd name="connsiteX51" fmla="*/ 6219831 w 7858436"/>
                  <a:gd name="connsiteY51" fmla="*/ 1195271 h 2343758"/>
                  <a:gd name="connsiteX52" fmla="*/ 6314929 w 7858436"/>
                  <a:gd name="connsiteY52" fmla="*/ 1151380 h 2343758"/>
                  <a:gd name="connsiteX53" fmla="*/ 6380766 w 7858436"/>
                  <a:gd name="connsiteY53" fmla="*/ 1034337 h 2343758"/>
                  <a:gd name="connsiteX54" fmla="*/ 6402711 w 7858436"/>
                  <a:gd name="connsiteY54" fmla="*/ 931924 h 2343758"/>
                  <a:gd name="connsiteX55" fmla="*/ 6483178 w 7858436"/>
                  <a:gd name="connsiteY55" fmla="*/ 888033 h 2343758"/>
                  <a:gd name="connsiteX56" fmla="*/ 6614852 w 7858436"/>
                  <a:gd name="connsiteY56" fmla="*/ 866087 h 2343758"/>
                  <a:gd name="connsiteX57" fmla="*/ 6746526 w 7858436"/>
                  <a:gd name="connsiteY57" fmla="*/ 931924 h 2343758"/>
                  <a:gd name="connsiteX58" fmla="*/ 6885514 w 7858436"/>
                  <a:gd name="connsiteY58" fmla="*/ 939239 h 2343758"/>
                  <a:gd name="connsiteX59" fmla="*/ 7061079 w 7858436"/>
                  <a:gd name="connsiteY59" fmla="*/ 866087 h 2343758"/>
                  <a:gd name="connsiteX60" fmla="*/ 7229329 w 7858436"/>
                  <a:gd name="connsiteY60" fmla="*/ 756359 h 2343758"/>
                  <a:gd name="connsiteX61" fmla="*/ 7375633 w 7858436"/>
                  <a:gd name="connsiteY61" fmla="*/ 705153 h 2343758"/>
                  <a:gd name="connsiteX62" fmla="*/ 7558513 w 7858436"/>
                  <a:gd name="connsiteY62" fmla="*/ 683207 h 2343758"/>
                  <a:gd name="connsiteX63" fmla="*/ 7777969 w 7858436"/>
                  <a:gd name="connsiteY63" fmla="*/ 602740 h 2343758"/>
                  <a:gd name="connsiteX64" fmla="*/ 7843806 w 7858436"/>
                  <a:gd name="connsiteY64" fmla="*/ 507643 h 2343758"/>
                  <a:gd name="connsiteX65" fmla="*/ 7858436 w 7858436"/>
                  <a:gd name="connsiteY65" fmla="*/ 405230 h 2343758"/>
                  <a:gd name="connsiteX66" fmla="*/ 7742866 w 7858436"/>
                  <a:gd name="connsiteY66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511025 w 7858436"/>
                  <a:gd name="connsiteY9" fmla="*/ 1999943 h 2343758"/>
                  <a:gd name="connsiteX10" fmla="*/ 2584177 w 7858436"/>
                  <a:gd name="connsiteY10" fmla="*/ 2014574 h 2343758"/>
                  <a:gd name="connsiteX11" fmla="*/ 2650014 w 7858436"/>
                  <a:gd name="connsiteY11" fmla="*/ 1977998 h 2343758"/>
                  <a:gd name="connsiteX12" fmla="*/ 2730481 w 7858436"/>
                  <a:gd name="connsiteY12" fmla="*/ 1941422 h 2343758"/>
                  <a:gd name="connsiteX13" fmla="*/ 2847524 w 7858436"/>
                  <a:gd name="connsiteY13" fmla="*/ 1941422 h 2343758"/>
                  <a:gd name="connsiteX14" fmla="*/ 2935306 w 7858436"/>
                  <a:gd name="connsiteY14" fmla="*/ 1941422 h 2343758"/>
                  <a:gd name="connsiteX15" fmla="*/ 2993828 w 7858436"/>
                  <a:gd name="connsiteY15" fmla="*/ 1970683 h 2343758"/>
                  <a:gd name="connsiteX16" fmla="*/ 3030404 w 7858436"/>
                  <a:gd name="connsiteY16" fmla="*/ 2029204 h 2343758"/>
                  <a:gd name="connsiteX17" fmla="*/ 3074295 w 7858436"/>
                  <a:gd name="connsiteY17" fmla="*/ 2095041 h 2343758"/>
                  <a:gd name="connsiteX18" fmla="*/ 3162078 w 7858436"/>
                  <a:gd name="connsiteY18" fmla="*/ 2102356 h 2343758"/>
                  <a:gd name="connsiteX19" fmla="*/ 3293751 w 7858436"/>
                  <a:gd name="connsiteY19" fmla="*/ 2073095 h 2343758"/>
                  <a:gd name="connsiteX20" fmla="*/ 3410794 w 7858436"/>
                  <a:gd name="connsiteY20" fmla="*/ 2036519 h 2343758"/>
                  <a:gd name="connsiteX21" fmla="*/ 3513207 w 7858436"/>
                  <a:gd name="connsiteY21" fmla="*/ 2007259 h 2343758"/>
                  <a:gd name="connsiteX22" fmla="*/ 3608305 w 7858436"/>
                  <a:gd name="connsiteY22" fmla="*/ 2080411 h 2343758"/>
                  <a:gd name="connsiteX23" fmla="*/ 3688772 w 7858436"/>
                  <a:gd name="connsiteY23" fmla="*/ 2204769 h 2343758"/>
                  <a:gd name="connsiteX24" fmla="*/ 3739978 w 7858436"/>
                  <a:gd name="connsiteY24" fmla="*/ 2299867 h 2343758"/>
                  <a:gd name="connsiteX25" fmla="*/ 3791185 w 7858436"/>
                  <a:gd name="connsiteY25" fmla="*/ 2329127 h 2343758"/>
                  <a:gd name="connsiteX26" fmla="*/ 3908228 w 7858436"/>
                  <a:gd name="connsiteY26" fmla="*/ 2343758 h 2343758"/>
                  <a:gd name="connsiteX27" fmla="*/ 4017956 w 7858436"/>
                  <a:gd name="connsiteY27" fmla="*/ 2343758 h 2343758"/>
                  <a:gd name="connsiteX28" fmla="*/ 4134999 w 7858436"/>
                  <a:gd name="connsiteY28" fmla="*/ 2307182 h 2343758"/>
                  <a:gd name="connsiteX29" fmla="*/ 4259358 w 7858436"/>
                  <a:gd name="connsiteY29" fmla="*/ 2219399 h 2343758"/>
                  <a:gd name="connsiteX30" fmla="*/ 4383716 w 7858436"/>
                  <a:gd name="connsiteY30" fmla="*/ 2138932 h 2343758"/>
                  <a:gd name="connsiteX31" fmla="*/ 4486129 w 7858436"/>
                  <a:gd name="connsiteY31" fmla="*/ 2080411 h 2343758"/>
                  <a:gd name="connsiteX32" fmla="*/ 4610487 w 7858436"/>
                  <a:gd name="connsiteY32" fmla="*/ 2073095 h 2343758"/>
                  <a:gd name="connsiteX33" fmla="*/ 4720215 w 7858436"/>
                  <a:gd name="connsiteY33" fmla="*/ 2095041 h 2343758"/>
                  <a:gd name="connsiteX34" fmla="*/ 4807998 w 7858436"/>
                  <a:gd name="connsiteY34" fmla="*/ 2095041 h 2343758"/>
                  <a:gd name="connsiteX35" fmla="*/ 4873834 w 7858436"/>
                  <a:gd name="connsiteY35" fmla="*/ 2036519 h 2343758"/>
                  <a:gd name="connsiteX36" fmla="*/ 4939671 w 7858436"/>
                  <a:gd name="connsiteY36" fmla="*/ 1897531 h 2343758"/>
                  <a:gd name="connsiteX37" fmla="*/ 4961617 w 7858436"/>
                  <a:gd name="connsiteY37" fmla="*/ 1824379 h 2343758"/>
                  <a:gd name="connsiteX38" fmla="*/ 5020138 w 7858436"/>
                  <a:gd name="connsiteY38" fmla="*/ 1743911 h 2343758"/>
                  <a:gd name="connsiteX39" fmla="*/ 5100606 w 7858436"/>
                  <a:gd name="connsiteY39" fmla="*/ 1692705 h 2343758"/>
                  <a:gd name="connsiteX40" fmla="*/ 5210334 w 7858436"/>
                  <a:gd name="connsiteY40" fmla="*/ 1641499 h 2343758"/>
                  <a:gd name="connsiteX41" fmla="*/ 5327377 w 7858436"/>
                  <a:gd name="connsiteY41" fmla="*/ 1626868 h 2343758"/>
                  <a:gd name="connsiteX42" fmla="*/ 5393214 w 7858436"/>
                  <a:gd name="connsiteY42" fmla="*/ 1568347 h 2343758"/>
                  <a:gd name="connsiteX43" fmla="*/ 5466366 w 7858436"/>
                  <a:gd name="connsiteY43" fmla="*/ 1429358 h 2343758"/>
                  <a:gd name="connsiteX44" fmla="*/ 5502942 w 7858436"/>
                  <a:gd name="connsiteY44" fmla="*/ 1231847 h 2343758"/>
                  <a:gd name="connsiteX45" fmla="*/ 5561463 w 7858436"/>
                  <a:gd name="connsiteY45" fmla="*/ 1100174 h 2343758"/>
                  <a:gd name="connsiteX46" fmla="*/ 5678506 w 7858436"/>
                  <a:gd name="connsiteY46" fmla="*/ 1034337 h 2343758"/>
                  <a:gd name="connsiteX47" fmla="*/ 5817495 w 7858436"/>
                  <a:gd name="connsiteY47" fmla="*/ 1063598 h 2343758"/>
                  <a:gd name="connsiteX48" fmla="*/ 5978430 w 7858436"/>
                  <a:gd name="connsiteY48" fmla="*/ 1136750 h 2343758"/>
                  <a:gd name="connsiteX49" fmla="*/ 6132049 w 7858436"/>
                  <a:gd name="connsiteY49" fmla="*/ 1180641 h 2343758"/>
                  <a:gd name="connsiteX50" fmla="*/ 6219831 w 7858436"/>
                  <a:gd name="connsiteY50" fmla="*/ 1195271 h 2343758"/>
                  <a:gd name="connsiteX51" fmla="*/ 6314929 w 7858436"/>
                  <a:gd name="connsiteY51" fmla="*/ 1151380 h 2343758"/>
                  <a:gd name="connsiteX52" fmla="*/ 6380766 w 7858436"/>
                  <a:gd name="connsiteY52" fmla="*/ 1034337 h 2343758"/>
                  <a:gd name="connsiteX53" fmla="*/ 6402711 w 7858436"/>
                  <a:gd name="connsiteY53" fmla="*/ 931924 h 2343758"/>
                  <a:gd name="connsiteX54" fmla="*/ 6483178 w 7858436"/>
                  <a:gd name="connsiteY54" fmla="*/ 888033 h 2343758"/>
                  <a:gd name="connsiteX55" fmla="*/ 6614852 w 7858436"/>
                  <a:gd name="connsiteY55" fmla="*/ 866087 h 2343758"/>
                  <a:gd name="connsiteX56" fmla="*/ 6746526 w 7858436"/>
                  <a:gd name="connsiteY56" fmla="*/ 931924 h 2343758"/>
                  <a:gd name="connsiteX57" fmla="*/ 6885514 w 7858436"/>
                  <a:gd name="connsiteY57" fmla="*/ 939239 h 2343758"/>
                  <a:gd name="connsiteX58" fmla="*/ 7061079 w 7858436"/>
                  <a:gd name="connsiteY58" fmla="*/ 866087 h 2343758"/>
                  <a:gd name="connsiteX59" fmla="*/ 7229329 w 7858436"/>
                  <a:gd name="connsiteY59" fmla="*/ 756359 h 2343758"/>
                  <a:gd name="connsiteX60" fmla="*/ 7375633 w 7858436"/>
                  <a:gd name="connsiteY60" fmla="*/ 705153 h 2343758"/>
                  <a:gd name="connsiteX61" fmla="*/ 7558513 w 7858436"/>
                  <a:gd name="connsiteY61" fmla="*/ 683207 h 2343758"/>
                  <a:gd name="connsiteX62" fmla="*/ 7777969 w 7858436"/>
                  <a:gd name="connsiteY62" fmla="*/ 602740 h 2343758"/>
                  <a:gd name="connsiteX63" fmla="*/ 7843806 w 7858436"/>
                  <a:gd name="connsiteY63" fmla="*/ 507643 h 2343758"/>
                  <a:gd name="connsiteX64" fmla="*/ 7858436 w 7858436"/>
                  <a:gd name="connsiteY64" fmla="*/ 405230 h 2343758"/>
                  <a:gd name="connsiteX65" fmla="*/ 7742866 w 7858436"/>
                  <a:gd name="connsiteY65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584177 w 7858436"/>
                  <a:gd name="connsiteY9" fmla="*/ 2014574 h 2343758"/>
                  <a:gd name="connsiteX10" fmla="*/ 2650014 w 7858436"/>
                  <a:gd name="connsiteY10" fmla="*/ 1977998 h 2343758"/>
                  <a:gd name="connsiteX11" fmla="*/ 2730481 w 7858436"/>
                  <a:gd name="connsiteY11" fmla="*/ 1941422 h 2343758"/>
                  <a:gd name="connsiteX12" fmla="*/ 2847524 w 7858436"/>
                  <a:gd name="connsiteY12" fmla="*/ 1941422 h 2343758"/>
                  <a:gd name="connsiteX13" fmla="*/ 2935306 w 7858436"/>
                  <a:gd name="connsiteY13" fmla="*/ 1941422 h 2343758"/>
                  <a:gd name="connsiteX14" fmla="*/ 2993828 w 7858436"/>
                  <a:gd name="connsiteY14" fmla="*/ 1970683 h 2343758"/>
                  <a:gd name="connsiteX15" fmla="*/ 3030404 w 7858436"/>
                  <a:gd name="connsiteY15" fmla="*/ 2029204 h 2343758"/>
                  <a:gd name="connsiteX16" fmla="*/ 3074295 w 7858436"/>
                  <a:gd name="connsiteY16" fmla="*/ 2095041 h 2343758"/>
                  <a:gd name="connsiteX17" fmla="*/ 3162078 w 7858436"/>
                  <a:gd name="connsiteY17" fmla="*/ 2102356 h 2343758"/>
                  <a:gd name="connsiteX18" fmla="*/ 3293751 w 7858436"/>
                  <a:gd name="connsiteY18" fmla="*/ 2073095 h 2343758"/>
                  <a:gd name="connsiteX19" fmla="*/ 3410794 w 7858436"/>
                  <a:gd name="connsiteY19" fmla="*/ 2036519 h 2343758"/>
                  <a:gd name="connsiteX20" fmla="*/ 3513207 w 7858436"/>
                  <a:gd name="connsiteY20" fmla="*/ 2007259 h 2343758"/>
                  <a:gd name="connsiteX21" fmla="*/ 3608305 w 7858436"/>
                  <a:gd name="connsiteY21" fmla="*/ 2080411 h 2343758"/>
                  <a:gd name="connsiteX22" fmla="*/ 3688772 w 7858436"/>
                  <a:gd name="connsiteY22" fmla="*/ 2204769 h 2343758"/>
                  <a:gd name="connsiteX23" fmla="*/ 3739978 w 7858436"/>
                  <a:gd name="connsiteY23" fmla="*/ 2299867 h 2343758"/>
                  <a:gd name="connsiteX24" fmla="*/ 3791185 w 7858436"/>
                  <a:gd name="connsiteY24" fmla="*/ 2329127 h 2343758"/>
                  <a:gd name="connsiteX25" fmla="*/ 3908228 w 7858436"/>
                  <a:gd name="connsiteY25" fmla="*/ 2343758 h 2343758"/>
                  <a:gd name="connsiteX26" fmla="*/ 4017956 w 7858436"/>
                  <a:gd name="connsiteY26" fmla="*/ 2343758 h 2343758"/>
                  <a:gd name="connsiteX27" fmla="*/ 4134999 w 7858436"/>
                  <a:gd name="connsiteY27" fmla="*/ 2307182 h 2343758"/>
                  <a:gd name="connsiteX28" fmla="*/ 4259358 w 7858436"/>
                  <a:gd name="connsiteY28" fmla="*/ 2219399 h 2343758"/>
                  <a:gd name="connsiteX29" fmla="*/ 4383716 w 7858436"/>
                  <a:gd name="connsiteY29" fmla="*/ 2138932 h 2343758"/>
                  <a:gd name="connsiteX30" fmla="*/ 4486129 w 7858436"/>
                  <a:gd name="connsiteY30" fmla="*/ 2080411 h 2343758"/>
                  <a:gd name="connsiteX31" fmla="*/ 4610487 w 7858436"/>
                  <a:gd name="connsiteY31" fmla="*/ 2073095 h 2343758"/>
                  <a:gd name="connsiteX32" fmla="*/ 4720215 w 7858436"/>
                  <a:gd name="connsiteY32" fmla="*/ 2095041 h 2343758"/>
                  <a:gd name="connsiteX33" fmla="*/ 4807998 w 7858436"/>
                  <a:gd name="connsiteY33" fmla="*/ 2095041 h 2343758"/>
                  <a:gd name="connsiteX34" fmla="*/ 4873834 w 7858436"/>
                  <a:gd name="connsiteY34" fmla="*/ 2036519 h 2343758"/>
                  <a:gd name="connsiteX35" fmla="*/ 4939671 w 7858436"/>
                  <a:gd name="connsiteY35" fmla="*/ 1897531 h 2343758"/>
                  <a:gd name="connsiteX36" fmla="*/ 4961617 w 7858436"/>
                  <a:gd name="connsiteY36" fmla="*/ 1824379 h 2343758"/>
                  <a:gd name="connsiteX37" fmla="*/ 5020138 w 7858436"/>
                  <a:gd name="connsiteY37" fmla="*/ 1743911 h 2343758"/>
                  <a:gd name="connsiteX38" fmla="*/ 5100606 w 7858436"/>
                  <a:gd name="connsiteY38" fmla="*/ 1692705 h 2343758"/>
                  <a:gd name="connsiteX39" fmla="*/ 5210334 w 7858436"/>
                  <a:gd name="connsiteY39" fmla="*/ 1641499 h 2343758"/>
                  <a:gd name="connsiteX40" fmla="*/ 5327377 w 7858436"/>
                  <a:gd name="connsiteY40" fmla="*/ 1626868 h 2343758"/>
                  <a:gd name="connsiteX41" fmla="*/ 5393214 w 7858436"/>
                  <a:gd name="connsiteY41" fmla="*/ 1568347 h 2343758"/>
                  <a:gd name="connsiteX42" fmla="*/ 5466366 w 7858436"/>
                  <a:gd name="connsiteY42" fmla="*/ 1429358 h 2343758"/>
                  <a:gd name="connsiteX43" fmla="*/ 5502942 w 7858436"/>
                  <a:gd name="connsiteY43" fmla="*/ 1231847 h 2343758"/>
                  <a:gd name="connsiteX44" fmla="*/ 5561463 w 7858436"/>
                  <a:gd name="connsiteY44" fmla="*/ 1100174 h 2343758"/>
                  <a:gd name="connsiteX45" fmla="*/ 5678506 w 7858436"/>
                  <a:gd name="connsiteY45" fmla="*/ 1034337 h 2343758"/>
                  <a:gd name="connsiteX46" fmla="*/ 5817495 w 7858436"/>
                  <a:gd name="connsiteY46" fmla="*/ 1063598 h 2343758"/>
                  <a:gd name="connsiteX47" fmla="*/ 5978430 w 7858436"/>
                  <a:gd name="connsiteY47" fmla="*/ 1136750 h 2343758"/>
                  <a:gd name="connsiteX48" fmla="*/ 6132049 w 7858436"/>
                  <a:gd name="connsiteY48" fmla="*/ 1180641 h 2343758"/>
                  <a:gd name="connsiteX49" fmla="*/ 6219831 w 7858436"/>
                  <a:gd name="connsiteY49" fmla="*/ 1195271 h 2343758"/>
                  <a:gd name="connsiteX50" fmla="*/ 6314929 w 7858436"/>
                  <a:gd name="connsiteY50" fmla="*/ 1151380 h 2343758"/>
                  <a:gd name="connsiteX51" fmla="*/ 6380766 w 7858436"/>
                  <a:gd name="connsiteY51" fmla="*/ 1034337 h 2343758"/>
                  <a:gd name="connsiteX52" fmla="*/ 6402711 w 7858436"/>
                  <a:gd name="connsiteY52" fmla="*/ 931924 h 2343758"/>
                  <a:gd name="connsiteX53" fmla="*/ 6483178 w 7858436"/>
                  <a:gd name="connsiteY53" fmla="*/ 888033 h 2343758"/>
                  <a:gd name="connsiteX54" fmla="*/ 6614852 w 7858436"/>
                  <a:gd name="connsiteY54" fmla="*/ 866087 h 2343758"/>
                  <a:gd name="connsiteX55" fmla="*/ 6746526 w 7858436"/>
                  <a:gd name="connsiteY55" fmla="*/ 931924 h 2343758"/>
                  <a:gd name="connsiteX56" fmla="*/ 6885514 w 7858436"/>
                  <a:gd name="connsiteY56" fmla="*/ 939239 h 2343758"/>
                  <a:gd name="connsiteX57" fmla="*/ 7061079 w 7858436"/>
                  <a:gd name="connsiteY57" fmla="*/ 866087 h 2343758"/>
                  <a:gd name="connsiteX58" fmla="*/ 7229329 w 7858436"/>
                  <a:gd name="connsiteY58" fmla="*/ 756359 h 2343758"/>
                  <a:gd name="connsiteX59" fmla="*/ 7375633 w 7858436"/>
                  <a:gd name="connsiteY59" fmla="*/ 705153 h 2343758"/>
                  <a:gd name="connsiteX60" fmla="*/ 7558513 w 7858436"/>
                  <a:gd name="connsiteY60" fmla="*/ 683207 h 2343758"/>
                  <a:gd name="connsiteX61" fmla="*/ 7777969 w 7858436"/>
                  <a:gd name="connsiteY61" fmla="*/ 602740 h 2343758"/>
                  <a:gd name="connsiteX62" fmla="*/ 7843806 w 7858436"/>
                  <a:gd name="connsiteY62" fmla="*/ 507643 h 2343758"/>
                  <a:gd name="connsiteX63" fmla="*/ 7858436 w 7858436"/>
                  <a:gd name="connsiteY63" fmla="*/ 405230 h 2343758"/>
                  <a:gd name="connsiteX64" fmla="*/ 7742866 w 7858436"/>
                  <a:gd name="connsiteY64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650014 w 7858436"/>
                  <a:gd name="connsiteY9" fmla="*/ 1977998 h 2343758"/>
                  <a:gd name="connsiteX10" fmla="*/ 2730481 w 7858436"/>
                  <a:gd name="connsiteY10" fmla="*/ 1941422 h 2343758"/>
                  <a:gd name="connsiteX11" fmla="*/ 2847524 w 7858436"/>
                  <a:gd name="connsiteY11" fmla="*/ 1941422 h 2343758"/>
                  <a:gd name="connsiteX12" fmla="*/ 2935306 w 7858436"/>
                  <a:gd name="connsiteY12" fmla="*/ 1941422 h 2343758"/>
                  <a:gd name="connsiteX13" fmla="*/ 2993828 w 7858436"/>
                  <a:gd name="connsiteY13" fmla="*/ 1970683 h 2343758"/>
                  <a:gd name="connsiteX14" fmla="*/ 3030404 w 7858436"/>
                  <a:gd name="connsiteY14" fmla="*/ 2029204 h 2343758"/>
                  <a:gd name="connsiteX15" fmla="*/ 3074295 w 7858436"/>
                  <a:gd name="connsiteY15" fmla="*/ 2095041 h 2343758"/>
                  <a:gd name="connsiteX16" fmla="*/ 3162078 w 7858436"/>
                  <a:gd name="connsiteY16" fmla="*/ 2102356 h 2343758"/>
                  <a:gd name="connsiteX17" fmla="*/ 3293751 w 7858436"/>
                  <a:gd name="connsiteY17" fmla="*/ 2073095 h 2343758"/>
                  <a:gd name="connsiteX18" fmla="*/ 3410794 w 7858436"/>
                  <a:gd name="connsiteY18" fmla="*/ 2036519 h 2343758"/>
                  <a:gd name="connsiteX19" fmla="*/ 3513207 w 7858436"/>
                  <a:gd name="connsiteY19" fmla="*/ 2007259 h 2343758"/>
                  <a:gd name="connsiteX20" fmla="*/ 3608305 w 7858436"/>
                  <a:gd name="connsiteY20" fmla="*/ 2080411 h 2343758"/>
                  <a:gd name="connsiteX21" fmla="*/ 3688772 w 7858436"/>
                  <a:gd name="connsiteY21" fmla="*/ 2204769 h 2343758"/>
                  <a:gd name="connsiteX22" fmla="*/ 3739978 w 7858436"/>
                  <a:gd name="connsiteY22" fmla="*/ 2299867 h 2343758"/>
                  <a:gd name="connsiteX23" fmla="*/ 3791185 w 7858436"/>
                  <a:gd name="connsiteY23" fmla="*/ 2329127 h 2343758"/>
                  <a:gd name="connsiteX24" fmla="*/ 3908228 w 7858436"/>
                  <a:gd name="connsiteY24" fmla="*/ 2343758 h 2343758"/>
                  <a:gd name="connsiteX25" fmla="*/ 4017956 w 7858436"/>
                  <a:gd name="connsiteY25" fmla="*/ 2343758 h 2343758"/>
                  <a:gd name="connsiteX26" fmla="*/ 4134999 w 7858436"/>
                  <a:gd name="connsiteY26" fmla="*/ 2307182 h 2343758"/>
                  <a:gd name="connsiteX27" fmla="*/ 4259358 w 7858436"/>
                  <a:gd name="connsiteY27" fmla="*/ 2219399 h 2343758"/>
                  <a:gd name="connsiteX28" fmla="*/ 4383716 w 7858436"/>
                  <a:gd name="connsiteY28" fmla="*/ 2138932 h 2343758"/>
                  <a:gd name="connsiteX29" fmla="*/ 4486129 w 7858436"/>
                  <a:gd name="connsiteY29" fmla="*/ 2080411 h 2343758"/>
                  <a:gd name="connsiteX30" fmla="*/ 4610487 w 7858436"/>
                  <a:gd name="connsiteY30" fmla="*/ 2073095 h 2343758"/>
                  <a:gd name="connsiteX31" fmla="*/ 4720215 w 7858436"/>
                  <a:gd name="connsiteY31" fmla="*/ 2095041 h 2343758"/>
                  <a:gd name="connsiteX32" fmla="*/ 4807998 w 7858436"/>
                  <a:gd name="connsiteY32" fmla="*/ 2095041 h 2343758"/>
                  <a:gd name="connsiteX33" fmla="*/ 4873834 w 7858436"/>
                  <a:gd name="connsiteY33" fmla="*/ 2036519 h 2343758"/>
                  <a:gd name="connsiteX34" fmla="*/ 4939671 w 7858436"/>
                  <a:gd name="connsiteY34" fmla="*/ 1897531 h 2343758"/>
                  <a:gd name="connsiteX35" fmla="*/ 4961617 w 7858436"/>
                  <a:gd name="connsiteY35" fmla="*/ 1824379 h 2343758"/>
                  <a:gd name="connsiteX36" fmla="*/ 5020138 w 7858436"/>
                  <a:gd name="connsiteY36" fmla="*/ 1743911 h 2343758"/>
                  <a:gd name="connsiteX37" fmla="*/ 5100606 w 7858436"/>
                  <a:gd name="connsiteY37" fmla="*/ 1692705 h 2343758"/>
                  <a:gd name="connsiteX38" fmla="*/ 5210334 w 7858436"/>
                  <a:gd name="connsiteY38" fmla="*/ 1641499 h 2343758"/>
                  <a:gd name="connsiteX39" fmla="*/ 5327377 w 7858436"/>
                  <a:gd name="connsiteY39" fmla="*/ 1626868 h 2343758"/>
                  <a:gd name="connsiteX40" fmla="*/ 5393214 w 7858436"/>
                  <a:gd name="connsiteY40" fmla="*/ 1568347 h 2343758"/>
                  <a:gd name="connsiteX41" fmla="*/ 5466366 w 7858436"/>
                  <a:gd name="connsiteY41" fmla="*/ 1429358 h 2343758"/>
                  <a:gd name="connsiteX42" fmla="*/ 5502942 w 7858436"/>
                  <a:gd name="connsiteY42" fmla="*/ 1231847 h 2343758"/>
                  <a:gd name="connsiteX43" fmla="*/ 5561463 w 7858436"/>
                  <a:gd name="connsiteY43" fmla="*/ 1100174 h 2343758"/>
                  <a:gd name="connsiteX44" fmla="*/ 5678506 w 7858436"/>
                  <a:gd name="connsiteY44" fmla="*/ 1034337 h 2343758"/>
                  <a:gd name="connsiteX45" fmla="*/ 5817495 w 7858436"/>
                  <a:gd name="connsiteY45" fmla="*/ 1063598 h 2343758"/>
                  <a:gd name="connsiteX46" fmla="*/ 5978430 w 7858436"/>
                  <a:gd name="connsiteY46" fmla="*/ 1136750 h 2343758"/>
                  <a:gd name="connsiteX47" fmla="*/ 6132049 w 7858436"/>
                  <a:gd name="connsiteY47" fmla="*/ 1180641 h 2343758"/>
                  <a:gd name="connsiteX48" fmla="*/ 6219831 w 7858436"/>
                  <a:gd name="connsiteY48" fmla="*/ 1195271 h 2343758"/>
                  <a:gd name="connsiteX49" fmla="*/ 6314929 w 7858436"/>
                  <a:gd name="connsiteY49" fmla="*/ 1151380 h 2343758"/>
                  <a:gd name="connsiteX50" fmla="*/ 6380766 w 7858436"/>
                  <a:gd name="connsiteY50" fmla="*/ 1034337 h 2343758"/>
                  <a:gd name="connsiteX51" fmla="*/ 6402711 w 7858436"/>
                  <a:gd name="connsiteY51" fmla="*/ 931924 h 2343758"/>
                  <a:gd name="connsiteX52" fmla="*/ 6483178 w 7858436"/>
                  <a:gd name="connsiteY52" fmla="*/ 888033 h 2343758"/>
                  <a:gd name="connsiteX53" fmla="*/ 6614852 w 7858436"/>
                  <a:gd name="connsiteY53" fmla="*/ 866087 h 2343758"/>
                  <a:gd name="connsiteX54" fmla="*/ 6746526 w 7858436"/>
                  <a:gd name="connsiteY54" fmla="*/ 931924 h 2343758"/>
                  <a:gd name="connsiteX55" fmla="*/ 6885514 w 7858436"/>
                  <a:gd name="connsiteY55" fmla="*/ 939239 h 2343758"/>
                  <a:gd name="connsiteX56" fmla="*/ 7061079 w 7858436"/>
                  <a:gd name="connsiteY56" fmla="*/ 866087 h 2343758"/>
                  <a:gd name="connsiteX57" fmla="*/ 7229329 w 7858436"/>
                  <a:gd name="connsiteY57" fmla="*/ 756359 h 2343758"/>
                  <a:gd name="connsiteX58" fmla="*/ 7375633 w 7858436"/>
                  <a:gd name="connsiteY58" fmla="*/ 705153 h 2343758"/>
                  <a:gd name="connsiteX59" fmla="*/ 7558513 w 7858436"/>
                  <a:gd name="connsiteY59" fmla="*/ 683207 h 2343758"/>
                  <a:gd name="connsiteX60" fmla="*/ 7777969 w 7858436"/>
                  <a:gd name="connsiteY60" fmla="*/ 602740 h 2343758"/>
                  <a:gd name="connsiteX61" fmla="*/ 7843806 w 7858436"/>
                  <a:gd name="connsiteY61" fmla="*/ 507643 h 2343758"/>
                  <a:gd name="connsiteX62" fmla="*/ 7858436 w 7858436"/>
                  <a:gd name="connsiteY62" fmla="*/ 405230 h 2343758"/>
                  <a:gd name="connsiteX63" fmla="*/ 7742866 w 7858436"/>
                  <a:gd name="connsiteY63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730481 w 7858436"/>
                  <a:gd name="connsiteY9" fmla="*/ 1941422 h 2343758"/>
                  <a:gd name="connsiteX10" fmla="*/ 2847524 w 7858436"/>
                  <a:gd name="connsiteY10" fmla="*/ 1941422 h 2343758"/>
                  <a:gd name="connsiteX11" fmla="*/ 2935306 w 7858436"/>
                  <a:gd name="connsiteY11" fmla="*/ 1941422 h 2343758"/>
                  <a:gd name="connsiteX12" fmla="*/ 2993828 w 7858436"/>
                  <a:gd name="connsiteY12" fmla="*/ 1970683 h 2343758"/>
                  <a:gd name="connsiteX13" fmla="*/ 3030404 w 7858436"/>
                  <a:gd name="connsiteY13" fmla="*/ 2029204 h 2343758"/>
                  <a:gd name="connsiteX14" fmla="*/ 3074295 w 7858436"/>
                  <a:gd name="connsiteY14" fmla="*/ 2095041 h 2343758"/>
                  <a:gd name="connsiteX15" fmla="*/ 3162078 w 7858436"/>
                  <a:gd name="connsiteY15" fmla="*/ 2102356 h 2343758"/>
                  <a:gd name="connsiteX16" fmla="*/ 3293751 w 7858436"/>
                  <a:gd name="connsiteY16" fmla="*/ 2073095 h 2343758"/>
                  <a:gd name="connsiteX17" fmla="*/ 3410794 w 7858436"/>
                  <a:gd name="connsiteY17" fmla="*/ 2036519 h 2343758"/>
                  <a:gd name="connsiteX18" fmla="*/ 3513207 w 7858436"/>
                  <a:gd name="connsiteY18" fmla="*/ 2007259 h 2343758"/>
                  <a:gd name="connsiteX19" fmla="*/ 3608305 w 7858436"/>
                  <a:gd name="connsiteY19" fmla="*/ 2080411 h 2343758"/>
                  <a:gd name="connsiteX20" fmla="*/ 3688772 w 7858436"/>
                  <a:gd name="connsiteY20" fmla="*/ 2204769 h 2343758"/>
                  <a:gd name="connsiteX21" fmla="*/ 3739978 w 7858436"/>
                  <a:gd name="connsiteY21" fmla="*/ 2299867 h 2343758"/>
                  <a:gd name="connsiteX22" fmla="*/ 3791185 w 7858436"/>
                  <a:gd name="connsiteY22" fmla="*/ 2329127 h 2343758"/>
                  <a:gd name="connsiteX23" fmla="*/ 3908228 w 7858436"/>
                  <a:gd name="connsiteY23" fmla="*/ 2343758 h 2343758"/>
                  <a:gd name="connsiteX24" fmla="*/ 4017956 w 7858436"/>
                  <a:gd name="connsiteY24" fmla="*/ 2343758 h 2343758"/>
                  <a:gd name="connsiteX25" fmla="*/ 4134999 w 7858436"/>
                  <a:gd name="connsiteY25" fmla="*/ 2307182 h 2343758"/>
                  <a:gd name="connsiteX26" fmla="*/ 4259358 w 7858436"/>
                  <a:gd name="connsiteY26" fmla="*/ 2219399 h 2343758"/>
                  <a:gd name="connsiteX27" fmla="*/ 4383716 w 7858436"/>
                  <a:gd name="connsiteY27" fmla="*/ 2138932 h 2343758"/>
                  <a:gd name="connsiteX28" fmla="*/ 4486129 w 7858436"/>
                  <a:gd name="connsiteY28" fmla="*/ 2080411 h 2343758"/>
                  <a:gd name="connsiteX29" fmla="*/ 4610487 w 7858436"/>
                  <a:gd name="connsiteY29" fmla="*/ 2073095 h 2343758"/>
                  <a:gd name="connsiteX30" fmla="*/ 4720215 w 7858436"/>
                  <a:gd name="connsiteY30" fmla="*/ 2095041 h 2343758"/>
                  <a:gd name="connsiteX31" fmla="*/ 4807998 w 7858436"/>
                  <a:gd name="connsiteY31" fmla="*/ 2095041 h 2343758"/>
                  <a:gd name="connsiteX32" fmla="*/ 4873834 w 7858436"/>
                  <a:gd name="connsiteY32" fmla="*/ 2036519 h 2343758"/>
                  <a:gd name="connsiteX33" fmla="*/ 4939671 w 7858436"/>
                  <a:gd name="connsiteY33" fmla="*/ 1897531 h 2343758"/>
                  <a:gd name="connsiteX34" fmla="*/ 4961617 w 7858436"/>
                  <a:gd name="connsiteY34" fmla="*/ 1824379 h 2343758"/>
                  <a:gd name="connsiteX35" fmla="*/ 5020138 w 7858436"/>
                  <a:gd name="connsiteY35" fmla="*/ 1743911 h 2343758"/>
                  <a:gd name="connsiteX36" fmla="*/ 5100606 w 7858436"/>
                  <a:gd name="connsiteY36" fmla="*/ 1692705 h 2343758"/>
                  <a:gd name="connsiteX37" fmla="*/ 5210334 w 7858436"/>
                  <a:gd name="connsiteY37" fmla="*/ 1641499 h 2343758"/>
                  <a:gd name="connsiteX38" fmla="*/ 5327377 w 7858436"/>
                  <a:gd name="connsiteY38" fmla="*/ 1626868 h 2343758"/>
                  <a:gd name="connsiteX39" fmla="*/ 5393214 w 7858436"/>
                  <a:gd name="connsiteY39" fmla="*/ 1568347 h 2343758"/>
                  <a:gd name="connsiteX40" fmla="*/ 5466366 w 7858436"/>
                  <a:gd name="connsiteY40" fmla="*/ 1429358 h 2343758"/>
                  <a:gd name="connsiteX41" fmla="*/ 5502942 w 7858436"/>
                  <a:gd name="connsiteY41" fmla="*/ 1231847 h 2343758"/>
                  <a:gd name="connsiteX42" fmla="*/ 5561463 w 7858436"/>
                  <a:gd name="connsiteY42" fmla="*/ 1100174 h 2343758"/>
                  <a:gd name="connsiteX43" fmla="*/ 5678506 w 7858436"/>
                  <a:gd name="connsiteY43" fmla="*/ 1034337 h 2343758"/>
                  <a:gd name="connsiteX44" fmla="*/ 5817495 w 7858436"/>
                  <a:gd name="connsiteY44" fmla="*/ 1063598 h 2343758"/>
                  <a:gd name="connsiteX45" fmla="*/ 5978430 w 7858436"/>
                  <a:gd name="connsiteY45" fmla="*/ 1136750 h 2343758"/>
                  <a:gd name="connsiteX46" fmla="*/ 6132049 w 7858436"/>
                  <a:gd name="connsiteY46" fmla="*/ 1180641 h 2343758"/>
                  <a:gd name="connsiteX47" fmla="*/ 6219831 w 7858436"/>
                  <a:gd name="connsiteY47" fmla="*/ 1195271 h 2343758"/>
                  <a:gd name="connsiteX48" fmla="*/ 6314929 w 7858436"/>
                  <a:gd name="connsiteY48" fmla="*/ 1151380 h 2343758"/>
                  <a:gd name="connsiteX49" fmla="*/ 6380766 w 7858436"/>
                  <a:gd name="connsiteY49" fmla="*/ 1034337 h 2343758"/>
                  <a:gd name="connsiteX50" fmla="*/ 6402711 w 7858436"/>
                  <a:gd name="connsiteY50" fmla="*/ 931924 h 2343758"/>
                  <a:gd name="connsiteX51" fmla="*/ 6483178 w 7858436"/>
                  <a:gd name="connsiteY51" fmla="*/ 888033 h 2343758"/>
                  <a:gd name="connsiteX52" fmla="*/ 6614852 w 7858436"/>
                  <a:gd name="connsiteY52" fmla="*/ 866087 h 2343758"/>
                  <a:gd name="connsiteX53" fmla="*/ 6746526 w 7858436"/>
                  <a:gd name="connsiteY53" fmla="*/ 931924 h 2343758"/>
                  <a:gd name="connsiteX54" fmla="*/ 6885514 w 7858436"/>
                  <a:gd name="connsiteY54" fmla="*/ 939239 h 2343758"/>
                  <a:gd name="connsiteX55" fmla="*/ 7061079 w 7858436"/>
                  <a:gd name="connsiteY55" fmla="*/ 866087 h 2343758"/>
                  <a:gd name="connsiteX56" fmla="*/ 7229329 w 7858436"/>
                  <a:gd name="connsiteY56" fmla="*/ 756359 h 2343758"/>
                  <a:gd name="connsiteX57" fmla="*/ 7375633 w 7858436"/>
                  <a:gd name="connsiteY57" fmla="*/ 705153 h 2343758"/>
                  <a:gd name="connsiteX58" fmla="*/ 7558513 w 7858436"/>
                  <a:gd name="connsiteY58" fmla="*/ 683207 h 2343758"/>
                  <a:gd name="connsiteX59" fmla="*/ 7777969 w 7858436"/>
                  <a:gd name="connsiteY59" fmla="*/ 602740 h 2343758"/>
                  <a:gd name="connsiteX60" fmla="*/ 7843806 w 7858436"/>
                  <a:gd name="connsiteY60" fmla="*/ 507643 h 2343758"/>
                  <a:gd name="connsiteX61" fmla="*/ 7858436 w 7858436"/>
                  <a:gd name="connsiteY61" fmla="*/ 405230 h 2343758"/>
                  <a:gd name="connsiteX62" fmla="*/ 7742866 w 7858436"/>
                  <a:gd name="connsiteY62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847524 w 7858436"/>
                  <a:gd name="connsiteY9" fmla="*/ 1941422 h 2343758"/>
                  <a:gd name="connsiteX10" fmla="*/ 2935306 w 7858436"/>
                  <a:gd name="connsiteY10" fmla="*/ 1941422 h 2343758"/>
                  <a:gd name="connsiteX11" fmla="*/ 2993828 w 7858436"/>
                  <a:gd name="connsiteY11" fmla="*/ 1970683 h 2343758"/>
                  <a:gd name="connsiteX12" fmla="*/ 3030404 w 7858436"/>
                  <a:gd name="connsiteY12" fmla="*/ 2029204 h 2343758"/>
                  <a:gd name="connsiteX13" fmla="*/ 3074295 w 7858436"/>
                  <a:gd name="connsiteY13" fmla="*/ 2095041 h 2343758"/>
                  <a:gd name="connsiteX14" fmla="*/ 3162078 w 7858436"/>
                  <a:gd name="connsiteY14" fmla="*/ 2102356 h 2343758"/>
                  <a:gd name="connsiteX15" fmla="*/ 3293751 w 7858436"/>
                  <a:gd name="connsiteY15" fmla="*/ 2073095 h 2343758"/>
                  <a:gd name="connsiteX16" fmla="*/ 3410794 w 7858436"/>
                  <a:gd name="connsiteY16" fmla="*/ 2036519 h 2343758"/>
                  <a:gd name="connsiteX17" fmla="*/ 3513207 w 7858436"/>
                  <a:gd name="connsiteY17" fmla="*/ 2007259 h 2343758"/>
                  <a:gd name="connsiteX18" fmla="*/ 3608305 w 7858436"/>
                  <a:gd name="connsiteY18" fmla="*/ 2080411 h 2343758"/>
                  <a:gd name="connsiteX19" fmla="*/ 3688772 w 7858436"/>
                  <a:gd name="connsiteY19" fmla="*/ 2204769 h 2343758"/>
                  <a:gd name="connsiteX20" fmla="*/ 3739978 w 7858436"/>
                  <a:gd name="connsiteY20" fmla="*/ 2299867 h 2343758"/>
                  <a:gd name="connsiteX21" fmla="*/ 3791185 w 7858436"/>
                  <a:gd name="connsiteY21" fmla="*/ 2329127 h 2343758"/>
                  <a:gd name="connsiteX22" fmla="*/ 3908228 w 7858436"/>
                  <a:gd name="connsiteY22" fmla="*/ 2343758 h 2343758"/>
                  <a:gd name="connsiteX23" fmla="*/ 4017956 w 7858436"/>
                  <a:gd name="connsiteY23" fmla="*/ 2343758 h 2343758"/>
                  <a:gd name="connsiteX24" fmla="*/ 4134999 w 7858436"/>
                  <a:gd name="connsiteY24" fmla="*/ 2307182 h 2343758"/>
                  <a:gd name="connsiteX25" fmla="*/ 4259358 w 7858436"/>
                  <a:gd name="connsiteY25" fmla="*/ 2219399 h 2343758"/>
                  <a:gd name="connsiteX26" fmla="*/ 4383716 w 7858436"/>
                  <a:gd name="connsiteY26" fmla="*/ 2138932 h 2343758"/>
                  <a:gd name="connsiteX27" fmla="*/ 4486129 w 7858436"/>
                  <a:gd name="connsiteY27" fmla="*/ 2080411 h 2343758"/>
                  <a:gd name="connsiteX28" fmla="*/ 4610487 w 7858436"/>
                  <a:gd name="connsiteY28" fmla="*/ 2073095 h 2343758"/>
                  <a:gd name="connsiteX29" fmla="*/ 4720215 w 7858436"/>
                  <a:gd name="connsiteY29" fmla="*/ 2095041 h 2343758"/>
                  <a:gd name="connsiteX30" fmla="*/ 4807998 w 7858436"/>
                  <a:gd name="connsiteY30" fmla="*/ 2095041 h 2343758"/>
                  <a:gd name="connsiteX31" fmla="*/ 4873834 w 7858436"/>
                  <a:gd name="connsiteY31" fmla="*/ 2036519 h 2343758"/>
                  <a:gd name="connsiteX32" fmla="*/ 4939671 w 7858436"/>
                  <a:gd name="connsiteY32" fmla="*/ 1897531 h 2343758"/>
                  <a:gd name="connsiteX33" fmla="*/ 4961617 w 7858436"/>
                  <a:gd name="connsiteY33" fmla="*/ 1824379 h 2343758"/>
                  <a:gd name="connsiteX34" fmla="*/ 5020138 w 7858436"/>
                  <a:gd name="connsiteY34" fmla="*/ 1743911 h 2343758"/>
                  <a:gd name="connsiteX35" fmla="*/ 5100606 w 7858436"/>
                  <a:gd name="connsiteY35" fmla="*/ 1692705 h 2343758"/>
                  <a:gd name="connsiteX36" fmla="*/ 5210334 w 7858436"/>
                  <a:gd name="connsiteY36" fmla="*/ 1641499 h 2343758"/>
                  <a:gd name="connsiteX37" fmla="*/ 5327377 w 7858436"/>
                  <a:gd name="connsiteY37" fmla="*/ 1626868 h 2343758"/>
                  <a:gd name="connsiteX38" fmla="*/ 5393214 w 7858436"/>
                  <a:gd name="connsiteY38" fmla="*/ 1568347 h 2343758"/>
                  <a:gd name="connsiteX39" fmla="*/ 5466366 w 7858436"/>
                  <a:gd name="connsiteY39" fmla="*/ 1429358 h 2343758"/>
                  <a:gd name="connsiteX40" fmla="*/ 5502942 w 7858436"/>
                  <a:gd name="connsiteY40" fmla="*/ 1231847 h 2343758"/>
                  <a:gd name="connsiteX41" fmla="*/ 5561463 w 7858436"/>
                  <a:gd name="connsiteY41" fmla="*/ 1100174 h 2343758"/>
                  <a:gd name="connsiteX42" fmla="*/ 5678506 w 7858436"/>
                  <a:gd name="connsiteY42" fmla="*/ 1034337 h 2343758"/>
                  <a:gd name="connsiteX43" fmla="*/ 5817495 w 7858436"/>
                  <a:gd name="connsiteY43" fmla="*/ 1063598 h 2343758"/>
                  <a:gd name="connsiteX44" fmla="*/ 5978430 w 7858436"/>
                  <a:gd name="connsiteY44" fmla="*/ 1136750 h 2343758"/>
                  <a:gd name="connsiteX45" fmla="*/ 6132049 w 7858436"/>
                  <a:gd name="connsiteY45" fmla="*/ 1180641 h 2343758"/>
                  <a:gd name="connsiteX46" fmla="*/ 6219831 w 7858436"/>
                  <a:gd name="connsiteY46" fmla="*/ 1195271 h 2343758"/>
                  <a:gd name="connsiteX47" fmla="*/ 6314929 w 7858436"/>
                  <a:gd name="connsiteY47" fmla="*/ 1151380 h 2343758"/>
                  <a:gd name="connsiteX48" fmla="*/ 6380766 w 7858436"/>
                  <a:gd name="connsiteY48" fmla="*/ 1034337 h 2343758"/>
                  <a:gd name="connsiteX49" fmla="*/ 6402711 w 7858436"/>
                  <a:gd name="connsiteY49" fmla="*/ 931924 h 2343758"/>
                  <a:gd name="connsiteX50" fmla="*/ 6483178 w 7858436"/>
                  <a:gd name="connsiteY50" fmla="*/ 888033 h 2343758"/>
                  <a:gd name="connsiteX51" fmla="*/ 6614852 w 7858436"/>
                  <a:gd name="connsiteY51" fmla="*/ 866087 h 2343758"/>
                  <a:gd name="connsiteX52" fmla="*/ 6746526 w 7858436"/>
                  <a:gd name="connsiteY52" fmla="*/ 931924 h 2343758"/>
                  <a:gd name="connsiteX53" fmla="*/ 6885514 w 7858436"/>
                  <a:gd name="connsiteY53" fmla="*/ 939239 h 2343758"/>
                  <a:gd name="connsiteX54" fmla="*/ 7061079 w 7858436"/>
                  <a:gd name="connsiteY54" fmla="*/ 866087 h 2343758"/>
                  <a:gd name="connsiteX55" fmla="*/ 7229329 w 7858436"/>
                  <a:gd name="connsiteY55" fmla="*/ 756359 h 2343758"/>
                  <a:gd name="connsiteX56" fmla="*/ 7375633 w 7858436"/>
                  <a:gd name="connsiteY56" fmla="*/ 705153 h 2343758"/>
                  <a:gd name="connsiteX57" fmla="*/ 7558513 w 7858436"/>
                  <a:gd name="connsiteY57" fmla="*/ 683207 h 2343758"/>
                  <a:gd name="connsiteX58" fmla="*/ 7777969 w 7858436"/>
                  <a:gd name="connsiteY58" fmla="*/ 602740 h 2343758"/>
                  <a:gd name="connsiteX59" fmla="*/ 7843806 w 7858436"/>
                  <a:gd name="connsiteY59" fmla="*/ 507643 h 2343758"/>
                  <a:gd name="connsiteX60" fmla="*/ 7858436 w 7858436"/>
                  <a:gd name="connsiteY60" fmla="*/ 405230 h 2343758"/>
                  <a:gd name="connsiteX61" fmla="*/ 7742866 w 7858436"/>
                  <a:gd name="connsiteY61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935306 w 7858436"/>
                  <a:gd name="connsiteY9" fmla="*/ 1941422 h 2343758"/>
                  <a:gd name="connsiteX10" fmla="*/ 2993828 w 7858436"/>
                  <a:gd name="connsiteY10" fmla="*/ 1970683 h 2343758"/>
                  <a:gd name="connsiteX11" fmla="*/ 3030404 w 7858436"/>
                  <a:gd name="connsiteY11" fmla="*/ 2029204 h 2343758"/>
                  <a:gd name="connsiteX12" fmla="*/ 3074295 w 7858436"/>
                  <a:gd name="connsiteY12" fmla="*/ 2095041 h 2343758"/>
                  <a:gd name="connsiteX13" fmla="*/ 3162078 w 7858436"/>
                  <a:gd name="connsiteY13" fmla="*/ 2102356 h 2343758"/>
                  <a:gd name="connsiteX14" fmla="*/ 3293751 w 7858436"/>
                  <a:gd name="connsiteY14" fmla="*/ 2073095 h 2343758"/>
                  <a:gd name="connsiteX15" fmla="*/ 3410794 w 7858436"/>
                  <a:gd name="connsiteY15" fmla="*/ 2036519 h 2343758"/>
                  <a:gd name="connsiteX16" fmla="*/ 3513207 w 7858436"/>
                  <a:gd name="connsiteY16" fmla="*/ 2007259 h 2343758"/>
                  <a:gd name="connsiteX17" fmla="*/ 3608305 w 7858436"/>
                  <a:gd name="connsiteY17" fmla="*/ 2080411 h 2343758"/>
                  <a:gd name="connsiteX18" fmla="*/ 3688772 w 7858436"/>
                  <a:gd name="connsiteY18" fmla="*/ 2204769 h 2343758"/>
                  <a:gd name="connsiteX19" fmla="*/ 3739978 w 7858436"/>
                  <a:gd name="connsiteY19" fmla="*/ 2299867 h 2343758"/>
                  <a:gd name="connsiteX20" fmla="*/ 3791185 w 7858436"/>
                  <a:gd name="connsiteY20" fmla="*/ 2329127 h 2343758"/>
                  <a:gd name="connsiteX21" fmla="*/ 3908228 w 7858436"/>
                  <a:gd name="connsiteY21" fmla="*/ 2343758 h 2343758"/>
                  <a:gd name="connsiteX22" fmla="*/ 4017956 w 7858436"/>
                  <a:gd name="connsiteY22" fmla="*/ 2343758 h 2343758"/>
                  <a:gd name="connsiteX23" fmla="*/ 4134999 w 7858436"/>
                  <a:gd name="connsiteY23" fmla="*/ 2307182 h 2343758"/>
                  <a:gd name="connsiteX24" fmla="*/ 4259358 w 7858436"/>
                  <a:gd name="connsiteY24" fmla="*/ 2219399 h 2343758"/>
                  <a:gd name="connsiteX25" fmla="*/ 4383716 w 7858436"/>
                  <a:gd name="connsiteY25" fmla="*/ 2138932 h 2343758"/>
                  <a:gd name="connsiteX26" fmla="*/ 4486129 w 7858436"/>
                  <a:gd name="connsiteY26" fmla="*/ 2080411 h 2343758"/>
                  <a:gd name="connsiteX27" fmla="*/ 4610487 w 7858436"/>
                  <a:gd name="connsiteY27" fmla="*/ 2073095 h 2343758"/>
                  <a:gd name="connsiteX28" fmla="*/ 4720215 w 7858436"/>
                  <a:gd name="connsiteY28" fmla="*/ 2095041 h 2343758"/>
                  <a:gd name="connsiteX29" fmla="*/ 4807998 w 7858436"/>
                  <a:gd name="connsiteY29" fmla="*/ 2095041 h 2343758"/>
                  <a:gd name="connsiteX30" fmla="*/ 4873834 w 7858436"/>
                  <a:gd name="connsiteY30" fmla="*/ 2036519 h 2343758"/>
                  <a:gd name="connsiteX31" fmla="*/ 4939671 w 7858436"/>
                  <a:gd name="connsiteY31" fmla="*/ 1897531 h 2343758"/>
                  <a:gd name="connsiteX32" fmla="*/ 4961617 w 7858436"/>
                  <a:gd name="connsiteY32" fmla="*/ 1824379 h 2343758"/>
                  <a:gd name="connsiteX33" fmla="*/ 5020138 w 7858436"/>
                  <a:gd name="connsiteY33" fmla="*/ 1743911 h 2343758"/>
                  <a:gd name="connsiteX34" fmla="*/ 5100606 w 7858436"/>
                  <a:gd name="connsiteY34" fmla="*/ 1692705 h 2343758"/>
                  <a:gd name="connsiteX35" fmla="*/ 5210334 w 7858436"/>
                  <a:gd name="connsiteY35" fmla="*/ 1641499 h 2343758"/>
                  <a:gd name="connsiteX36" fmla="*/ 5327377 w 7858436"/>
                  <a:gd name="connsiteY36" fmla="*/ 1626868 h 2343758"/>
                  <a:gd name="connsiteX37" fmla="*/ 5393214 w 7858436"/>
                  <a:gd name="connsiteY37" fmla="*/ 1568347 h 2343758"/>
                  <a:gd name="connsiteX38" fmla="*/ 5466366 w 7858436"/>
                  <a:gd name="connsiteY38" fmla="*/ 1429358 h 2343758"/>
                  <a:gd name="connsiteX39" fmla="*/ 5502942 w 7858436"/>
                  <a:gd name="connsiteY39" fmla="*/ 1231847 h 2343758"/>
                  <a:gd name="connsiteX40" fmla="*/ 5561463 w 7858436"/>
                  <a:gd name="connsiteY40" fmla="*/ 1100174 h 2343758"/>
                  <a:gd name="connsiteX41" fmla="*/ 5678506 w 7858436"/>
                  <a:gd name="connsiteY41" fmla="*/ 1034337 h 2343758"/>
                  <a:gd name="connsiteX42" fmla="*/ 5817495 w 7858436"/>
                  <a:gd name="connsiteY42" fmla="*/ 1063598 h 2343758"/>
                  <a:gd name="connsiteX43" fmla="*/ 5978430 w 7858436"/>
                  <a:gd name="connsiteY43" fmla="*/ 1136750 h 2343758"/>
                  <a:gd name="connsiteX44" fmla="*/ 6132049 w 7858436"/>
                  <a:gd name="connsiteY44" fmla="*/ 1180641 h 2343758"/>
                  <a:gd name="connsiteX45" fmla="*/ 6219831 w 7858436"/>
                  <a:gd name="connsiteY45" fmla="*/ 1195271 h 2343758"/>
                  <a:gd name="connsiteX46" fmla="*/ 6314929 w 7858436"/>
                  <a:gd name="connsiteY46" fmla="*/ 1151380 h 2343758"/>
                  <a:gd name="connsiteX47" fmla="*/ 6380766 w 7858436"/>
                  <a:gd name="connsiteY47" fmla="*/ 1034337 h 2343758"/>
                  <a:gd name="connsiteX48" fmla="*/ 6402711 w 7858436"/>
                  <a:gd name="connsiteY48" fmla="*/ 931924 h 2343758"/>
                  <a:gd name="connsiteX49" fmla="*/ 6483178 w 7858436"/>
                  <a:gd name="connsiteY49" fmla="*/ 888033 h 2343758"/>
                  <a:gd name="connsiteX50" fmla="*/ 6614852 w 7858436"/>
                  <a:gd name="connsiteY50" fmla="*/ 866087 h 2343758"/>
                  <a:gd name="connsiteX51" fmla="*/ 6746526 w 7858436"/>
                  <a:gd name="connsiteY51" fmla="*/ 931924 h 2343758"/>
                  <a:gd name="connsiteX52" fmla="*/ 6885514 w 7858436"/>
                  <a:gd name="connsiteY52" fmla="*/ 939239 h 2343758"/>
                  <a:gd name="connsiteX53" fmla="*/ 7061079 w 7858436"/>
                  <a:gd name="connsiteY53" fmla="*/ 866087 h 2343758"/>
                  <a:gd name="connsiteX54" fmla="*/ 7229329 w 7858436"/>
                  <a:gd name="connsiteY54" fmla="*/ 756359 h 2343758"/>
                  <a:gd name="connsiteX55" fmla="*/ 7375633 w 7858436"/>
                  <a:gd name="connsiteY55" fmla="*/ 705153 h 2343758"/>
                  <a:gd name="connsiteX56" fmla="*/ 7558513 w 7858436"/>
                  <a:gd name="connsiteY56" fmla="*/ 683207 h 2343758"/>
                  <a:gd name="connsiteX57" fmla="*/ 7777969 w 7858436"/>
                  <a:gd name="connsiteY57" fmla="*/ 602740 h 2343758"/>
                  <a:gd name="connsiteX58" fmla="*/ 7843806 w 7858436"/>
                  <a:gd name="connsiteY58" fmla="*/ 507643 h 2343758"/>
                  <a:gd name="connsiteX59" fmla="*/ 7858436 w 7858436"/>
                  <a:gd name="connsiteY59" fmla="*/ 405230 h 2343758"/>
                  <a:gd name="connsiteX60" fmla="*/ 7742866 w 7858436"/>
                  <a:gd name="connsiteY60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2993828 w 7858436"/>
                  <a:gd name="connsiteY9" fmla="*/ 1970683 h 2343758"/>
                  <a:gd name="connsiteX10" fmla="*/ 3030404 w 7858436"/>
                  <a:gd name="connsiteY10" fmla="*/ 2029204 h 2343758"/>
                  <a:gd name="connsiteX11" fmla="*/ 3074295 w 7858436"/>
                  <a:gd name="connsiteY11" fmla="*/ 2095041 h 2343758"/>
                  <a:gd name="connsiteX12" fmla="*/ 3162078 w 7858436"/>
                  <a:gd name="connsiteY12" fmla="*/ 2102356 h 2343758"/>
                  <a:gd name="connsiteX13" fmla="*/ 3293751 w 7858436"/>
                  <a:gd name="connsiteY13" fmla="*/ 2073095 h 2343758"/>
                  <a:gd name="connsiteX14" fmla="*/ 3410794 w 7858436"/>
                  <a:gd name="connsiteY14" fmla="*/ 2036519 h 2343758"/>
                  <a:gd name="connsiteX15" fmla="*/ 3513207 w 7858436"/>
                  <a:gd name="connsiteY15" fmla="*/ 2007259 h 2343758"/>
                  <a:gd name="connsiteX16" fmla="*/ 3608305 w 7858436"/>
                  <a:gd name="connsiteY16" fmla="*/ 2080411 h 2343758"/>
                  <a:gd name="connsiteX17" fmla="*/ 3688772 w 7858436"/>
                  <a:gd name="connsiteY17" fmla="*/ 2204769 h 2343758"/>
                  <a:gd name="connsiteX18" fmla="*/ 3739978 w 7858436"/>
                  <a:gd name="connsiteY18" fmla="*/ 2299867 h 2343758"/>
                  <a:gd name="connsiteX19" fmla="*/ 3791185 w 7858436"/>
                  <a:gd name="connsiteY19" fmla="*/ 2329127 h 2343758"/>
                  <a:gd name="connsiteX20" fmla="*/ 3908228 w 7858436"/>
                  <a:gd name="connsiteY20" fmla="*/ 2343758 h 2343758"/>
                  <a:gd name="connsiteX21" fmla="*/ 4017956 w 7858436"/>
                  <a:gd name="connsiteY21" fmla="*/ 2343758 h 2343758"/>
                  <a:gd name="connsiteX22" fmla="*/ 4134999 w 7858436"/>
                  <a:gd name="connsiteY22" fmla="*/ 2307182 h 2343758"/>
                  <a:gd name="connsiteX23" fmla="*/ 4259358 w 7858436"/>
                  <a:gd name="connsiteY23" fmla="*/ 2219399 h 2343758"/>
                  <a:gd name="connsiteX24" fmla="*/ 4383716 w 7858436"/>
                  <a:gd name="connsiteY24" fmla="*/ 2138932 h 2343758"/>
                  <a:gd name="connsiteX25" fmla="*/ 4486129 w 7858436"/>
                  <a:gd name="connsiteY25" fmla="*/ 2080411 h 2343758"/>
                  <a:gd name="connsiteX26" fmla="*/ 4610487 w 7858436"/>
                  <a:gd name="connsiteY26" fmla="*/ 2073095 h 2343758"/>
                  <a:gd name="connsiteX27" fmla="*/ 4720215 w 7858436"/>
                  <a:gd name="connsiteY27" fmla="*/ 2095041 h 2343758"/>
                  <a:gd name="connsiteX28" fmla="*/ 4807998 w 7858436"/>
                  <a:gd name="connsiteY28" fmla="*/ 2095041 h 2343758"/>
                  <a:gd name="connsiteX29" fmla="*/ 4873834 w 7858436"/>
                  <a:gd name="connsiteY29" fmla="*/ 2036519 h 2343758"/>
                  <a:gd name="connsiteX30" fmla="*/ 4939671 w 7858436"/>
                  <a:gd name="connsiteY30" fmla="*/ 1897531 h 2343758"/>
                  <a:gd name="connsiteX31" fmla="*/ 4961617 w 7858436"/>
                  <a:gd name="connsiteY31" fmla="*/ 1824379 h 2343758"/>
                  <a:gd name="connsiteX32" fmla="*/ 5020138 w 7858436"/>
                  <a:gd name="connsiteY32" fmla="*/ 1743911 h 2343758"/>
                  <a:gd name="connsiteX33" fmla="*/ 5100606 w 7858436"/>
                  <a:gd name="connsiteY33" fmla="*/ 1692705 h 2343758"/>
                  <a:gd name="connsiteX34" fmla="*/ 5210334 w 7858436"/>
                  <a:gd name="connsiteY34" fmla="*/ 1641499 h 2343758"/>
                  <a:gd name="connsiteX35" fmla="*/ 5327377 w 7858436"/>
                  <a:gd name="connsiteY35" fmla="*/ 1626868 h 2343758"/>
                  <a:gd name="connsiteX36" fmla="*/ 5393214 w 7858436"/>
                  <a:gd name="connsiteY36" fmla="*/ 1568347 h 2343758"/>
                  <a:gd name="connsiteX37" fmla="*/ 5466366 w 7858436"/>
                  <a:gd name="connsiteY37" fmla="*/ 1429358 h 2343758"/>
                  <a:gd name="connsiteX38" fmla="*/ 5502942 w 7858436"/>
                  <a:gd name="connsiteY38" fmla="*/ 1231847 h 2343758"/>
                  <a:gd name="connsiteX39" fmla="*/ 5561463 w 7858436"/>
                  <a:gd name="connsiteY39" fmla="*/ 1100174 h 2343758"/>
                  <a:gd name="connsiteX40" fmla="*/ 5678506 w 7858436"/>
                  <a:gd name="connsiteY40" fmla="*/ 1034337 h 2343758"/>
                  <a:gd name="connsiteX41" fmla="*/ 5817495 w 7858436"/>
                  <a:gd name="connsiteY41" fmla="*/ 1063598 h 2343758"/>
                  <a:gd name="connsiteX42" fmla="*/ 5978430 w 7858436"/>
                  <a:gd name="connsiteY42" fmla="*/ 1136750 h 2343758"/>
                  <a:gd name="connsiteX43" fmla="*/ 6132049 w 7858436"/>
                  <a:gd name="connsiteY43" fmla="*/ 1180641 h 2343758"/>
                  <a:gd name="connsiteX44" fmla="*/ 6219831 w 7858436"/>
                  <a:gd name="connsiteY44" fmla="*/ 1195271 h 2343758"/>
                  <a:gd name="connsiteX45" fmla="*/ 6314929 w 7858436"/>
                  <a:gd name="connsiteY45" fmla="*/ 1151380 h 2343758"/>
                  <a:gd name="connsiteX46" fmla="*/ 6380766 w 7858436"/>
                  <a:gd name="connsiteY46" fmla="*/ 1034337 h 2343758"/>
                  <a:gd name="connsiteX47" fmla="*/ 6402711 w 7858436"/>
                  <a:gd name="connsiteY47" fmla="*/ 931924 h 2343758"/>
                  <a:gd name="connsiteX48" fmla="*/ 6483178 w 7858436"/>
                  <a:gd name="connsiteY48" fmla="*/ 888033 h 2343758"/>
                  <a:gd name="connsiteX49" fmla="*/ 6614852 w 7858436"/>
                  <a:gd name="connsiteY49" fmla="*/ 866087 h 2343758"/>
                  <a:gd name="connsiteX50" fmla="*/ 6746526 w 7858436"/>
                  <a:gd name="connsiteY50" fmla="*/ 931924 h 2343758"/>
                  <a:gd name="connsiteX51" fmla="*/ 6885514 w 7858436"/>
                  <a:gd name="connsiteY51" fmla="*/ 939239 h 2343758"/>
                  <a:gd name="connsiteX52" fmla="*/ 7061079 w 7858436"/>
                  <a:gd name="connsiteY52" fmla="*/ 866087 h 2343758"/>
                  <a:gd name="connsiteX53" fmla="*/ 7229329 w 7858436"/>
                  <a:gd name="connsiteY53" fmla="*/ 756359 h 2343758"/>
                  <a:gd name="connsiteX54" fmla="*/ 7375633 w 7858436"/>
                  <a:gd name="connsiteY54" fmla="*/ 705153 h 2343758"/>
                  <a:gd name="connsiteX55" fmla="*/ 7558513 w 7858436"/>
                  <a:gd name="connsiteY55" fmla="*/ 683207 h 2343758"/>
                  <a:gd name="connsiteX56" fmla="*/ 7777969 w 7858436"/>
                  <a:gd name="connsiteY56" fmla="*/ 602740 h 2343758"/>
                  <a:gd name="connsiteX57" fmla="*/ 7843806 w 7858436"/>
                  <a:gd name="connsiteY57" fmla="*/ 507643 h 2343758"/>
                  <a:gd name="connsiteX58" fmla="*/ 7858436 w 7858436"/>
                  <a:gd name="connsiteY58" fmla="*/ 405230 h 2343758"/>
                  <a:gd name="connsiteX59" fmla="*/ 7742866 w 7858436"/>
                  <a:gd name="connsiteY59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030404 w 7858436"/>
                  <a:gd name="connsiteY9" fmla="*/ 2029204 h 2343758"/>
                  <a:gd name="connsiteX10" fmla="*/ 3074295 w 7858436"/>
                  <a:gd name="connsiteY10" fmla="*/ 2095041 h 2343758"/>
                  <a:gd name="connsiteX11" fmla="*/ 3162078 w 7858436"/>
                  <a:gd name="connsiteY11" fmla="*/ 2102356 h 2343758"/>
                  <a:gd name="connsiteX12" fmla="*/ 3293751 w 7858436"/>
                  <a:gd name="connsiteY12" fmla="*/ 2073095 h 2343758"/>
                  <a:gd name="connsiteX13" fmla="*/ 3410794 w 7858436"/>
                  <a:gd name="connsiteY13" fmla="*/ 2036519 h 2343758"/>
                  <a:gd name="connsiteX14" fmla="*/ 3513207 w 7858436"/>
                  <a:gd name="connsiteY14" fmla="*/ 2007259 h 2343758"/>
                  <a:gd name="connsiteX15" fmla="*/ 3608305 w 7858436"/>
                  <a:gd name="connsiteY15" fmla="*/ 2080411 h 2343758"/>
                  <a:gd name="connsiteX16" fmla="*/ 3688772 w 7858436"/>
                  <a:gd name="connsiteY16" fmla="*/ 2204769 h 2343758"/>
                  <a:gd name="connsiteX17" fmla="*/ 3739978 w 7858436"/>
                  <a:gd name="connsiteY17" fmla="*/ 2299867 h 2343758"/>
                  <a:gd name="connsiteX18" fmla="*/ 3791185 w 7858436"/>
                  <a:gd name="connsiteY18" fmla="*/ 2329127 h 2343758"/>
                  <a:gd name="connsiteX19" fmla="*/ 3908228 w 7858436"/>
                  <a:gd name="connsiteY19" fmla="*/ 2343758 h 2343758"/>
                  <a:gd name="connsiteX20" fmla="*/ 4017956 w 7858436"/>
                  <a:gd name="connsiteY20" fmla="*/ 2343758 h 2343758"/>
                  <a:gd name="connsiteX21" fmla="*/ 4134999 w 7858436"/>
                  <a:gd name="connsiteY21" fmla="*/ 2307182 h 2343758"/>
                  <a:gd name="connsiteX22" fmla="*/ 4259358 w 7858436"/>
                  <a:gd name="connsiteY22" fmla="*/ 2219399 h 2343758"/>
                  <a:gd name="connsiteX23" fmla="*/ 4383716 w 7858436"/>
                  <a:gd name="connsiteY23" fmla="*/ 2138932 h 2343758"/>
                  <a:gd name="connsiteX24" fmla="*/ 4486129 w 7858436"/>
                  <a:gd name="connsiteY24" fmla="*/ 2080411 h 2343758"/>
                  <a:gd name="connsiteX25" fmla="*/ 4610487 w 7858436"/>
                  <a:gd name="connsiteY25" fmla="*/ 2073095 h 2343758"/>
                  <a:gd name="connsiteX26" fmla="*/ 4720215 w 7858436"/>
                  <a:gd name="connsiteY26" fmla="*/ 2095041 h 2343758"/>
                  <a:gd name="connsiteX27" fmla="*/ 4807998 w 7858436"/>
                  <a:gd name="connsiteY27" fmla="*/ 2095041 h 2343758"/>
                  <a:gd name="connsiteX28" fmla="*/ 4873834 w 7858436"/>
                  <a:gd name="connsiteY28" fmla="*/ 2036519 h 2343758"/>
                  <a:gd name="connsiteX29" fmla="*/ 4939671 w 7858436"/>
                  <a:gd name="connsiteY29" fmla="*/ 1897531 h 2343758"/>
                  <a:gd name="connsiteX30" fmla="*/ 4961617 w 7858436"/>
                  <a:gd name="connsiteY30" fmla="*/ 1824379 h 2343758"/>
                  <a:gd name="connsiteX31" fmla="*/ 5020138 w 7858436"/>
                  <a:gd name="connsiteY31" fmla="*/ 1743911 h 2343758"/>
                  <a:gd name="connsiteX32" fmla="*/ 5100606 w 7858436"/>
                  <a:gd name="connsiteY32" fmla="*/ 1692705 h 2343758"/>
                  <a:gd name="connsiteX33" fmla="*/ 5210334 w 7858436"/>
                  <a:gd name="connsiteY33" fmla="*/ 1641499 h 2343758"/>
                  <a:gd name="connsiteX34" fmla="*/ 5327377 w 7858436"/>
                  <a:gd name="connsiteY34" fmla="*/ 1626868 h 2343758"/>
                  <a:gd name="connsiteX35" fmla="*/ 5393214 w 7858436"/>
                  <a:gd name="connsiteY35" fmla="*/ 1568347 h 2343758"/>
                  <a:gd name="connsiteX36" fmla="*/ 5466366 w 7858436"/>
                  <a:gd name="connsiteY36" fmla="*/ 1429358 h 2343758"/>
                  <a:gd name="connsiteX37" fmla="*/ 5502942 w 7858436"/>
                  <a:gd name="connsiteY37" fmla="*/ 1231847 h 2343758"/>
                  <a:gd name="connsiteX38" fmla="*/ 5561463 w 7858436"/>
                  <a:gd name="connsiteY38" fmla="*/ 1100174 h 2343758"/>
                  <a:gd name="connsiteX39" fmla="*/ 5678506 w 7858436"/>
                  <a:gd name="connsiteY39" fmla="*/ 1034337 h 2343758"/>
                  <a:gd name="connsiteX40" fmla="*/ 5817495 w 7858436"/>
                  <a:gd name="connsiteY40" fmla="*/ 1063598 h 2343758"/>
                  <a:gd name="connsiteX41" fmla="*/ 5978430 w 7858436"/>
                  <a:gd name="connsiteY41" fmla="*/ 1136750 h 2343758"/>
                  <a:gd name="connsiteX42" fmla="*/ 6132049 w 7858436"/>
                  <a:gd name="connsiteY42" fmla="*/ 1180641 h 2343758"/>
                  <a:gd name="connsiteX43" fmla="*/ 6219831 w 7858436"/>
                  <a:gd name="connsiteY43" fmla="*/ 1195271 h 2343758"/>
                  <a:gd name="connsiteX44" fmla="*/ 6314929 w 7858436"/>
                  <a:gd name="connsiteY44" fmla="*/ 1151380 h 2343758"/>
                  <a:gd name="connsiteX45" fmla="*/ 6380766 w 7858436"/>
                  <a:gd name="connsiteY45" fmla="*/ 1034337 h 2343758"/>
                  <a:gd name="connsiteX46" fmla="*/ 6402711 w 7858436"/>
                  <a:gd name="connsiteY46" fmla="*/ 931924 h 2343758"/>
                  <a:gd name="connsiteX47" fmla="*/ 6483178 w 7858436"/>
                  <a:gd name="connsiteY47" fmla="*/ 888033 h 2343758"/>
                  <a:gd name="connsiteX48" fmla="*/ 6614852 w 7858436"/>
                  <a:gd name="connsiteY48" fmla="*/ 866087 h 2343758"/>
                  <a:gd name="connsiteX49" fmla="*/ 6746526 w 7858436"/>
                  <a:gd name="connsiteY49" fmla="*/ 931924 h 2343758"/>
                  <a:gd name="connsiteX50" fmla="*/ 6885514 w 7858436"/>
                  <a:gd name="connsiteY50" fmla="*/ 939239 h 2343758"/>
                  <a:gd name="connsiteX51" fmla="*/ 7061079 w 7858436"/>
                  <a:gd name="connsiteY51" fmla="*/ 866087 h 2343758"/>
                  <a:gd name="connsiteX52" fmla="*/ 7229329 w 7858436"/>
                  <a:gd name="connsiteY52" fmla="*/ 756359 h 2343758"/>
                  <a:gd name="connsiteX53" fmla="*/ 7375633 w 7858436"/>
                  <a:gd name="connsiteY53" fmla="*/ 705153 h 2343758"/>
                  <a:gd name="connsiteX54" fmla="*/ 7558513 w 7858436"/>
                  <a:gd name="connsiteY54" fmla="*/ 683207 h 2343758"/>
                  <a:gd name="connsiteX55" fmla="*/ 7777969 w 7858436"/>
                  <a:gd name="connsiteY55" fmla="*/ 602740 h 2343758"/>
                  <a:gd name="connsiteX56" fmla="*/ 7843806 w 7858436"/>
                  <a:gd name="connsiteY56" fmla="*/ 507643 h 2343758"/>
                  <a:gd name="connsiteX57" fmla="*/ 7858436 w 7858436"/>
                  <a:gd name="connsiteY57" fmla="*/ 405230 h 2343758"/>
                  <a:gd name="connsiteX58" fmla="*/ 7742866 w 7858436"/>
                  <a:gd name="connsiteY58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074295 w 7858436"/>
                  <a:gd name="connsiteY9" fmla="*/ 2095041 h 2343758"/>
                  <a:gd name="connsiteX10" fmla="*/ 3162078 w 7858436"/>
                  <a:gd name="connsiteY10" fmla="*/ 2102356 h 2343758"/>
                  <a:gd name="connsiteX11" fmla="*/ 3293751 w 7858436"/>
                  <a:gd name="connsiteY11" fmla="*/ 2073095 h 2343758"/>
                  <a:gd name="connsiteX12" fmla="*/ 3410794 w 7858436"/>
                  <a:gd name="connsiteY12" fmla="*/ 2036519 h 2343758"/>
                  <a:gd name="connsiteX13" fmla="*/ 3513207 w 7858436"/>
                  <a:gd name="connsiteY13" fmla="*/ 2007259 h 2343758"/>
                  <a:gd name="connsiteX14" fmla="*/ 3608305 w 7858436"/>
                  <a:gd name="connsiteY14" fmla="*/ 2080411 h 2343758"/>
                  <a:gd name="connsiteX15" fmla="*/ 3688772 w 7858436"/>
                  <a:gd name="connsiteY15" fmla="*/ 2204769 h 2343758"/>
                  <a:gd name="connsiteX16" fmla="*/ 3739978 w 7858436"/>
                  <a:gd name="connsiteY16" fmla="*/ 2299867 h 2343758"/>
                  <a:gd name="connsiteX17" fmla="*/ 3791185 w 7858436"/>
                  <a:gd name="connsiteY17" fmla="*/ 2329127 h 2343758"/>
                  <a:gd name="connsiteX18" fmla="*/ 3908228 w 7858436"/>
                  <a:gd name="connsiteY18" fmla="*/ 2343758 h 2343758"/>
                  <a:gd name="connsiteX19" fmla="*/ 4017956 w 7858436"/>
                  <a:gd name="connsiteY19" fmla="*/ 2343758 h 2343758"/>
                  <a:gd name="connsiteX20" fmla="*/ 4134999 w 7858436"/>
                  <a:gd name="connsiteY20" fmla="*/ 2307182 h 2343758"/>
                  <a:gd name="connsiteX21" fmla="*/ 4259358 w 7858436"/>
                  <a:gd name="connsiteY21" fmla="*/ 2219399 h 2343758"/>
                  <a:gd name="connsiteX22" fmla="*/ 4383716 w 7858436"/>
                  <a:gd name="connsiteY22" fmla="*/ 2138932 h 2343758"/>
                  <a:gd name="connsiteX23" fmla="*/ 4486129 w 7858436"/>
                  <a:gd name="connsiteY23" fmla="*/ 2080411 h 2343758"/>
                  <a:gd name="connsiteX24" fmla="*/ 4610487 w 7858436"/>
                  <a:gd name="connsiteY24" fmla="*/ 2073095 h 2343758"/>
                  <a:gd name="connsiteX25" fmla="*/ 4720215 w 7858436"/>
                  <a:gd name="connsiteY25" fmla="*/ 2095041 h 2343758"/>
                  <a:gd name="connsiteX26" fmla="*/ 4807998 w 7858436"/>
                  <a:gd name="connsiteY26" fmla="*/ 2095041 h 2343758"/>
                  <a:gd name="connsiteX27" fmla="*/ 4873834 w 7858436"/>
                  <a:gd name="connsiteY27" fmla="*/ 2036519 h 2343758"/>
                  <a:gd name="connsiteX28" fmla="*/ 4939671 w 7858436"/>
                  <a:gd name="connsiteY28" fmla="*/ 1897531 h 2343758"/>
                  <a:gd name="connsiteX29" fmla="*/ 4961617 w 7858436"/>
                  <a:gd name="connsiteY29" fmla="*/ 1824379 h 2343758"/>
                  <a:gd name="connsiteX30" fmla="*/ 5020138 w 7858436"/>
                  <a:gd name="connsiteY30" fmla="*/ 1743911 h 2343758"/>
                  <a:gd name="connsiteX31" fmla="*/ 5100606 w 7858436"/>
                  <a:gd name="connsiteY31" fmla="*/ 1692705 h 2343758"/>
                  <a:gd name="connsiteX32" fmla="*/ 5210334 w 7858436"/>
                  <a:gd name="connsiteY32" fmla="*/ 1641499 h 2343758"/>
                  <a:gd name="connsiteX33" fmla="*/ 5327377 w 7858436"/>
                  <a:gd name="connsiteY33" fmla="*/ 1626868 h 2343758"/>
                  <a:gd name="connsiteX34" fmla="*/ 5393214 w 7858436"/>
                  <a:gd name="connsiteY34" fmla="*/ 1568347 h 2343758"/>
                  <a:gd name="connsiteX35" fmla="*/ 5466366 w 7858436"/>
                  <a:gd name="connsiteY35" fmla="*/ 1429358 h 2343758"/>
                  <a:gd name="connsiteX36" fmla="*/ 5502942 w 7858436"/>
                  <a:gd name="connsiteY36" fmla="*/ 1231847 h 2343758"/>
                  <a:gd name="connsiteX37" fmla="*/ 5561463 w 7858436"/>
                  <a:gd name="connsiteY37" fmla="*/ 1100174 h 2343758"/>
                  <a:gd name="connsiteX38" fmla="*/ 5678506 w 7858436"/>
                  <a:gd name="connsiteY38" fmla="*/ 1034337 h 2343758"/>
                  <a:gd name="connsiteX39" fmla="*/ 5817495 w 7858436"/>
                  <a:gd name="connsiteY39" fmla="*/ 1063598 h 2343758"/>
                  <a:gd name="connsiteX40" fmla="*/ 5978430 w 7858436"/>
                  <a:gd name="connsiteY40" fmla="*/ 1136750 h 2343758"/>
                  <a:gd name="connsiteX41" fmla="*/ 6132049 w 7858436"/>
                  <a:gd name="connsiteY41" fmla="*/ 1180641 h 2343758"/>
                  <a:gd name="connsiteX42" fmla="*/ 6219831 w 7858436"/>
                  <a:gd name="connsiteY42" fmla="*/ 1195271 h 2343758"/>
                  <a:gd name="connsiteX43" fmla="*/ 6314929 w 7858436"/>
                  <a:gd name="connsiteY43" fmla="*/ 1151380 h 2343758"/>
                  <a:gd name="connsiteX44" fmla="*/ 6380766 w 7858436"/>
                  <a:gd name="connsiteY44" fmla="*/ 1034337 h 2343758"/>
                  <a:gd name="connsiteX45" fmla="*/ 6402711 w 7858436"/>
                  <a:gd name="connsiteY45" fmla="*/ 931924 h 2343758"/>
                  <a:gd name="connsiteX46" fmla="*/ 6483178 w 7858436"/>
                  <a:gd name="connsiteY46" fmla="*/ 888033 h 2343758"/>
                  <a:gd name="connsiteX47" fmla="*/ 6614852 w 7858436"/>
                  <a:gd name="connsiteY47" fmla="*/ 866087 h 2343758"/>
                  <a:gd name="connsiteX48" fmla="*/ 6746526 w 7858436"/>
                  <a:gd name="connsiteY48" fmla="*/ 931924 h 2343758"/>
                  <a:gd name="connsiteX49" fmla="*/ 6885514 w 7858436"/>
                  <a:gd name="connsiteY49" fmla="*/ 939239 h 2343758"/>
                  <a:gd name="connsiteX50" fmla="*/ 7061079 w 7858436"/>
                  <a:gd name="connsiteY50" fmla="*/ 866087 h 2343758"/>
                  <a:gd name="connsiteX51" fmla="*/ 7229329 w 7858436"/>
                  <a:gd name="connsiteY51" fmla="*/ 756359 h 2343758"/>
                  <a:gd name="connsiteX52" fmla="*/ 7375633 w 7858436"/>
                  <a:gd name="connsiteY52" fmla="*/ 705153 h 2343758"/>
                  <a:gd name="connsiteX53" fmla="*/ 7558513 w 7858436"/>
                  <a:gd name="connsiteY53" fmla="*/ 683207 h 2343758"/>
                  <a:gd name="connsiteX54" fmla="*/ 7777969 w 7858436"/>
                  <a:gd name="connsiteY54" fmla="*/ 602740 h 2343758"/>
                  <a:gd name="connsiteX55" fmla="*/ 7843806 w 7858436"/>
                  <a:gd name="connsiteY55" fmla="*/ 507643 h 2343758"/>
                  <a:gd name="connsiteX56" fmla="*/ 7858436 w 7858436"/>
                  <a:gd name="connsiteY56" fmla="*/ 405230 h 2343758"/>
                  <a:gd name="connsiteX57" fmla="*/ 7742866 w 7858436"/>
                  <a:gd name="connsiteY57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162078 w 7858436"/>
                  <a:gd name="connsiteY9" fmla="*/ 2102356 h 2343758"/>
                  <a:gd name="connsiteX10" fmla="*/ 3293751 w 7858436"/>
                  <a:gd name="connsiteY10" fmla="*/ 2073095 h 2343758"/>
                  <a:gd name="connsiteX11" fmla="*/ 3410794 w 7858436"/>
                  <a:gd name="connsiteY11" fmla="*/ 2036519 h 2343758"/>
                  <a:gd name="connsiteX12" fmla="*/ 3513207 w 7858436"/>
                  <a:gd name="connsiteY12" fmla="*/ 2007259 h 2343758"/>
                  <a:gd name="connsiteX13" fmla="*/ 3608305 w 7858436"/>
                  <a:gd name="connsiteY13" fmla="*/ 2080411 h 2343758"/>
                  <a:gd name="connsiteX14" fmla="*/ 3688772 w 7858436"/>
                  <a:gd name="connsiteY14" fmla="*/ 2204769 h 2343758"/>
                  <a:gd name="connsiteX15" fmla="*/ 3739978 w 7858436"/>
                  <a:gd name="connsiteY15" fmla="*/ 2299867 h 2343758"/>
                  <a:gd name="connsiteX16" fmla="*/ 3791185 w 7858436"/>
                  <a:gd name="connsiteY16" fmla="*/ 2329127 h 2343758"/>
                  <a:gd name="connsiteX17" fmla="*/ 3908228 w 7858436"/>
                  <a:gd name="connsiteY17" fmla="*/ 2343758 h 2343758"/>
                  <a:gd name="connsiteX18" fmla="*/ 4017956 w 7858436"/>
                  <a:gd name="connsiteY18" fmla="*/ 2343758 h 2343758"/>
                  <a:gd name="connsiteX19" fmla="*/ 4134999 w 7858436"/>
                  <a:gd name="connsiteY19" fmla="*/ 2307182 h 2343758"/>
                  <a:gd name="connsiteX20" fmla="*/ 4259358 w 7858436"/>
                  <a:gd name="connsiteY20" fmla="*/ 2219399 h 2343758"/>
                  <a:gd name="connsiteX21" fmla="*/ 4383716 w 7858436"/>
                  <a:gd name="connsiteY21" fmla="*/ 2138932 h 2343758"/>
                  <a:gd name="connsiteX22" fmla="*/ 4486129 w 7858436"/>
                  <a:gd name="connsiteY22" fmla="*/ 2080411 h 2343758"/>
                  <a:gd name="connsiteX23" fmla="*/ 4610487 w 7858436"/>
                  <a:gd name="connsiteY23" fmla="*/ 2073095 h 2343758"/>
                  <a:gd name="connsiteX24" fmla="*/ 4720215 w 7858436"/>
                  <a:gd name="connsiteY24" fmla="*/ 2095041 h 2343758"/>
                  <a:gd name="connsiteX25" fmla="*/ 4807998 w 7858436"/>
                  <a:gd name="connsiteY25" fmla="*/ 2095041 h 2343758"/>
                  <a:gd name="connsiteX26" fmla="*/ 4873834 w 7858436"/>
                  <a:gd name="connsiteY26" fmla="*/ 2036519 h 2343758"/>
                  <a:gd name="connsiteX27" fmla="*/ 4939671 w 7858436"/>
                  <a:gd name="connsiteY27" fmla="*/ 1897531 h 2343758"/>
                  <a:gd name="connsiteX28" fmla="*/ 4961617 w 7858436"/>
                  <a:gd name="connsiteY28" fmla="*/ 1824379 h 2343758"/>
                  <a:gd name="connsiteX29" fmla="*/ 5020138 w 7858436"/>
                  <a:gd name="connsiteY29" fmla="*/ 1743911 h 2343758"/>
                  <a:gd name="connsiteX30" fmla="*/ 5100606 w 7858436"/>
                  <a:gd name="connsiteY30" fmla="*/ 1692705 h 2343758"/>
                  <a:gd name="connsiteX31" fmla="*/ 5210334 w 7858436"/>
                  <a:gd name="connsiteY31" fmla="*/ 1641499 h 2343758"/>
                  <a:gd name="connsiteX32" fmla="*/ 5327377 w 7858436"/>
                  <a:gd name="connsiteY32" fmla="*/ 1626868 h 2343758"/>
                  <a:gd name="connsiteX33" fmla="*/ 5393214 w 7858436"/>
                  <a:gd name="connsiteY33" fmla="*/ 1568347 h 2343758"/>
                  <a:gd name="connsiteX34" fmla="*/ 5466366 w 7858436"/>
                  <a:gd name="connsiteY34" fmla="*/ 1429358 h 2343758"/>
                  <a:gd name="connsiteX35" fmla="*/ 5502942 w 7858436"/>
                  <a:gd name="connsiteY35" fmla="*/ 1231847 h 2343758"/>
                  <a:gd name="connsiteX36" fmla="*/ 5561463 w 7858436"/>
                  <a:gd name="connsiteY36" fmla="*/ 1100174 h 2343758"/>
                  <a:gd name="connsiteX37" fmla="*/ 5678506 w 7858436"/>
                  <a:gd name="connsiteY37" fmla="*/ 1034337 h 2343758"/>
                  <a:gd name="connsiteX38" fmla="*/ 5817495 w 7858436"/>
                  <a:gd name="connsiteY38" fmla="*/ 1063598 h 2343758"/>
                  <a:gd name="connsiteX39" fmla="*/ 5978430 w 7858436"/>
                  <a:gd name="connsiteY39" fmla="*/ 1136750 h 2343758"/>
                  <a:gd name="connsiteX40" fmla="*/ 6132049 w 7858436"/>
                  <a:gd name="connsiteY40" fmla="*/ 1180641 h 2343758"/>
                  <a:gd name="connsiteX41" fmla="*/ 6219831 w 7858436"/>
                  <a:gd name="connsiteY41" fmla="*/ 1195271 h 2343758"/>
                  <a:gd name="connsiteX42" fmla="*/ 6314929 w 7858436"/>
                  <a:gd name="connsiteY42" fmla="*/ 1151380 h 2343758"/>
                  <a:gd name="connsiteX43" fmla="*/ 6380766 w 7858436"/>
                  <a:gd name="connsiteY43" fmla="*/ 1034337 h 2343758"/>
                  <a:gd name="connsiteX44" fmla="*/ 6402711 w 7858436"/>
                  <a:gd name="connsiteY44" fmla="*/ 931924 h 2343758"/>
                  <a:gd name="connsiteX45" fmla="*/ 6483178 w 7858436"/>
                  <a:gd name="connsiteY45" fmla="*/ 888033 h 2343758"/>
                  <a:gd name="connsiteX46" fmla="*/ 6614852 w 7858436"/>
                  <a:gd name="connsiteY46" fmla="*/ 866087 h 2343758"/>
                  <a:gd name="connsiteX47" fmla="*/ 6746526 w 7858436"/>
                  <a:gd name="connsiteY47" fmla="*/ 931924 h 2343758"/>
                  <a:gd name="connsiteX48" fmla="*/ 6885514 w 7858436"/>
                  <a:gd name="connsiteY48" fmla="*/ 939239 h 2343758"/>
                  <a:gd name="connsiteX49" fmla="*/ 7061079 w 7858436"/>
                  <a:gd name="connsiteY49" fmla="*/ 866087 h 2343758"/>
                  <a:gd name="connsiteX50" fmla="*/ 7229329 w 7858436"/>
                  <a:gd name="connsiteY50" fmla="*/ 756359 h 2343758"/>
                  <a:gd name="connsiteX51" fmla="*/ 7375633 w 7858436"/>
                  <a:gd name="connsiteY51" fmla="*/ 705153 h 2343758"/>
                  <a:gd name="connsiteX52" fmla="*/ 7558513 w 7858436"/>
                  <a:gd name="connsiteY52" fmla="*/ 683207 h 2343758"/>
                  <a:gd name="connsiteX53" fmla="*/ 7777969 w 7858436"/>
                  <a:gd name="connsiteY53" fmla="*/ 602740 h 2343758"/>
                  <a:gd name="connsiteX54" fmla="*/ 7843806 w 7858436"/>
                  <a:gd name="connsiteY54" fmla="*/ 507643 h 2343758"/>
                  <a:gd name="connsiteX55" fmla="*/ 7858436 w 7858436"/>
                  <a:gd name="connsiteY55" fmla="*/ 405230 h 2343758"/>
                  <a:gd name="connsiteX56" fmla="*/ 7742866 w 7858436"/>
                  <a:gd name="connsiteY56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293751 w 7858436"/>
                  <a:gd name="connsiteY9" fmla="*/ 2073095 h 2343758"/>
                  <a:gd name="connsiteX10" fmla="*/ 3410794 w 7858436"/>
                  <a:gd name="connsiteY10" fmla="*/ 2036519 h 2343758"/>
                  <a:gd name="connsiteX11" fmla="*/ 3513207 w 7858436"/>
                  <a:gd name="connsiteY11" fmla="*/ 2007259 h 2343758"/>
                  <a:gd name="connsiteX12" fmla="*/ 3608305 w 7858436"/>
                  <a:gd name="connsiteY12" fmla="*/ 2080411 h 2343758"/>
                  <a:gd name="connsiteX13" fmla="*/ 3688772 w 7858436"/>
                  <a:gd name="connsiteY13" fmla="*/ 2204769 h 2343758"/>
                  <a:gd name="connsiteX14" fmla="*/ 3739978 w 7858436"/>
                  <a:gd name="connsiteY14" fmla="*/ 2299867 h 2343758"/>
                  <a:gd name="connsiteX15" fmla="*/ 3791185 w 7858436"/>
                  <a:gd name="connsiteY15" fmla="*/ 2329127 h 2343758"/>
                  <a:gd name="connsiteX16" fmla="*/ 3908228 w 7858436"/>
                  <a:gd name="connsiteY16" fmla="*/ 2343758 h 2343758"/>
                  <a:gd name="connsiteX17" fmla="*/ 4017956 w 7858436"/>
                  <a:gd name="connsiteY17" fmla="*/ 2343758 h 2343758"/>
                  <a:gd name="connsiteX18" fmla="*/ 4134999 w 7858436"/>
                  <a:gd name="connsiteY18" fmla="*/ 2307182 h 2343758"/>
                  <a:gd name="connsiteX19" fmla="*/ 4259358 w 7858436"/>
                  <a:gd name="connsiteY19" fmla="*/ 2219399 h 2343758"/>
                  <a:gd name="connsiteX20" fmla="*/ 4383716 w 7858436"/>
                  <a:gd name="connsiteY20" fmla="*/ 2138932 h 2343758"/>
                  <a:gd name="connsiteX21" fmla="*/ 4486129 w 7858436"/>
                  <a:gd name="connsiteY21" fmla="*/ 2080411 h 2343758"/>
                  <a:gd name="connsiteX22" fmla="*/ 4610487 w 7858436"/>
                  <a:gd name="connsiteY22" fmla="*/ 2073095 h 2343758"/>
                  <a:gd name="connsiteX23" fmla="*/ 4720215 w 7858436"/>
                  <a:gd name="connsiteY23" fmla="*/ 2095041 h 2343758"/>
                  <a:gd name="connsiteX24" fmla="*/ 4807998 w 7858436"/>
                  <a:gd name="connsiteY24" fmla="*/ 2095041 h 2343758"/>
                  <a:gd name="connsiteX25" fmla="*/ 4873834 w 7858436"/>
                  <a:gd name="connsiteY25" fmla="*/ 2036519 h 2343758"/>
                  <a:gd name="connsiteX26" fmla="*/ 4939671 w 7858436"/>
                  <a:gd name="connsiteY26" fmla="*/ 1897531 h 2343758"/>
                  <a:gd name="connsiteX27" fmla="*/ 4961617 w 7858436"/>
                  <a:gd name="connsiteY27" fmla="*/ 1824379 h 2343758"/>
                  <a:gd name="connsiteX28" fmla="*/ 5020138 w 7858436"/>
                  <a:gd name="connsiteY28" fmla="*/ 1743911 h 2343758"/>
                  <a:gd name="connsiteX29" fmla="*/ 5100606 w 7858436"/>
                  <a:gd name="connsiteY29" fmla="*/ 1692705 h 2343758"/>
                  <a:gd name="connsiteX30" fmla="*/ 5210334 w 7858436"/>
                  <a:gd name="connsiteY30" fmla="*/ 1641499 h 2343758"/>
                  <a:gd name="connsiteX31" fmla="*/ 5327377 w 7858436"/>
                  <a:gd name="connsiteY31" fmla="*/ 1626868 h 2343758"/>
                  <a:gd name="connsiteX32" fmla="*/ 5393214 w 7858436"/>
                  <a:gd name="connsiteY32" fmla="*/ 1568347 h 2343758"/>
                  <a:gd name="connsiteX33" fmla="*/ 5466366 w 7858436"/>
                  <a:gd name="connsiteY33" fmla="*/ 1429358 h 2343758"/>
                  <a:gd name="connsiteX34" fmla="*/ 5502942 w 7858436"/>
                  <a:gd name="connsiteY34" fmla="*/ 1231847 h 2343758"/>
                  <a:gd name="connsiteX35" fmla="*/ 5561463 w 7858436"/>
                  <a:gd name="connsiteY35" fmla="*/ 1100174 h 2343758"/>
                  <a:gd name="connsiteX36" fmla="*/ 5678506 w 7858436"/>
                  <a:gd name="connsiteY36" fmla="*/ 1034337 h 2343758"/>
                  <a:gd name="connsiteX37" fmla="*/ 5817495 w 7858436"/>
                  <a:gd name="connsiteY37" fmla="*/ 1063598 h 2343758"/>
                  <a:gd name="connsiteX38" fmla="*/ 5978430 w 7858436"/>
                  <a:gd name="connsiteY38" fmla="*/ 1136750 h 2343758"/>
                  <a:gd name="connsiteX39" fmla="*/ 6132049 w 7858436"/>
                  <a:gd name="connsiteY39" fmla="*/ 1180641 h 2343758"/>
                  <a:gd name="connsiteX40" fmla="*/ 6219831 w 7858436"/>
                  <a:gd name="connsiteY40" fmla="*/ 1195271 h 2343758"/>
                  <a:gd name="connsiteX41" fmla="*/ 6314929 w 7858436"/>
                  <a:gd name="connsiteY41" fmla="*/ 1151380 h 2343758"/>
                  <a:gd name="connsiteX42" fmla="*/ 6380766 w 7858436"/>
                  <a:gd name="connsiteY42" fmla="*/ 1034337 h 2343758"/>
                  <a:gd name="connsiteX43" fmla="*/ 6402711 w 7858436"/>
                  <a:gd name="connsiteY43" fmla="*/ 931924 h 2343758"/>
                  <a:gd name="connsiteX44" fmla="*/ 6483178 w 7858436"/>
                  <a:gd name="connsiteY44" fmla="*/ 888033 h 2343758"/>
                  <a:gd name="connsiteX45" fmla="*/ 6614852 w 7858436"/>
                  <a:gd name="connsiteY45" fmla="*/ 866087 h 2343758"/>
                  <a:gd name="connsiteX46" fmla="*/ 6746526 w 7858436"/>
                  <a:gd name="connsiteY46" fmla="*/ 931924 h 2343758"/>
                  <a:gd name="connsiteX47" fmla="*/ 6885514 w 7858436"/>
                  <a:gd name="connsiteY47" fmla="*/ 939239 h 2343758"/>
                  <a:gd name="connsiteX48" fmla="*/ 7061079 w 7858436"/>
                  <a:gd name="connsiteY48" fmla="*/ 866087 h 2343758"/>
                  <a:gd name="connsiteX49" fmla="*/ 7229329 w 7858436"/>
                  <a:gd name="connsiteY49" fmla="*/ 756359 h 2343758"/>
                  <a:gd name="connsiteX50" fmla="*/ 7375633 w 7858436"/>
                  <a:gd name="connsiteY50" fmla="*/ 705153 h 2343758"/>
                  <a:gd name="connsiteX51" fmla="*/ 7558513 w 7858436"/>
                  <a:gd name="connsiteY51" fmla="*/ 683207 h 2343758"/>
                  <a:gd name="connsiteX52" fmla="*/ 7777969 w 7858436"/>
                  <a:gd name="connsiteY52" fmla="*/ 602740 h 2343758"/>
                  <a:gd name="connsiteX53" fmla="*/ 7843806 w 7858436"/>
                  <a:gd name="connsiteY53" fmla="*/ 507643 h 2343758"/>
                  <a:gd name="connsiteX54" fmla="*/ 7858436 w 7858436"/>
                  <a:gd name="connsiteY54" fmla="*/ 405230 h 2343758"/>
                  <a:gd name="connsiteX55" fmla="*/ 7742866 w 7858436"/>
                  <a:gd name="connsiteY55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410794 w 7858436"/>
                  <a:gd name="connsiteY9" fmla="*/ 2036519 h 2343758"/>
                  <a:gd name="connsiteX10" fmla="*/ 3513207 w 7858436"/>
                  <a:gd name="connsiteY10" fmla="*/ 2007259 h 2343758"/>
                  <a:gd name="connsiteX11" fmla="*/ 3608305 w 7858436"/>
                  <a:gd name="connsiteY11" fmla="*/ 2080411 h 2343758"/>
                  <a:gd name="connsiteX12" fmla="*/ 3688772 w 7858436"/>
                  <a:gd name="connsiteY12" fmla="*/ 2204769 h 2343758"/>
                  <a:gd name="connsiteX13" fmla="*/ 3739978 w 7858436"/>
                  <a:gd name="connsiteY13" fmla="*/ 2299867 h 2343758"/>
                  <a:gd name="connsiteX14" fmla="*/ 3791185 w 7858436"/>
                  <a:gd name="connsiteY14" fmla="*/ 2329127 h 2343758"/>
                  <a:gd name="connsiteX15" fmla="*/ 3908228 w 7858436"/>
                  <a:gd name="connsiteY15" fmla="*/ 2343758 h 2343758"/>
                  <a:gd name="connsiteX16" fmla="*/ 4017956 w 7858436"/>
                  <a:gd name="connsiteY16" fmla="*/ 2343758 h 2343758"/>
                  <a:gd name="connsiteX17" fmla="*/ 4134999 w 7858436"/>
                  <a:gd name="connsiteY17" fmla="*/ 2307182 h 2343758"/>
                  <a:gd name="connsiteX18" fmla="*/ 4259358 w 7858436"/>
                  <a:gd name="connsiteY18" fmla="*/ 2219399 h 2343758"/>
                  <a:gd name="connsiteX19" fmla="*/ 4383716 w 7858436"/>
                  <a:gd name="connsiteY19" fmla="*/ 2138932 h 2343758"/>
                  <a:gd name="connsiteX20" fmla="*/ 4486129 w 7858436"/>
                  <a:gd name="connsiteY20" fmla="*/ 2080411 h 2343758"/>
                  <a:gd name="connsiteX21" fmla="*/ 4610487 w 7858436"/>
                  <a:gd name="connsiteY21" fmla="*/ 2073095 h 2343758"/>
                  <a:gd name="connsiteX22" fmla="*/ 4720215 w 7858436"/>
                  <a:gd name="connsiteY22" fmla="*/ 2095041 h 2343758"/>
                  <a:gd name="connsiteX23" fmla="*/ 4807998 w 7858436"/>
                  <a:gd name="connsiteY23" fmla="*/ 2095041 h 2343758"/>
                  <a:gd name="connsiteX24" fmla="*/ 4873834 w 7858436"/>
                  <a:gd name="connsiteY24" fmla="*/ 2036519 h 2343758"/>
                  <a:gd name="connsiteX25" fmla="*/ 4939671 w 7858436"/>
                  <a:gd name="connsiteY25" fmla="*/ 1897531 h 2343758"/>
                  <a:gd name="connsiteX26" fmla="*/ 4961617 w 7858436"/>
                  <a:gd name="connsiteY26" fmla="*/ 1824379 h 2343758"/>
                  <a:gd name="connsiteX27" fmla="*/ 5020138 w 7858436"/>
                  <a:gd name="connsiteY27" fmla="*/ 1743911 h 2343758"/>
                  <a:gd name="connsiteX28" fmla="*/ 5100606 w 7858436"/>
                  <a:gd name="connsiteY28" fmla="*/ 1692705 h 2343758"/>
                  <a:gd name="connsiteX29" fmla="*/ 5210334 w 7858436"/>
                  <a:gd name="connsiteY29" fmla="*/ 1641499 h 2343758"/>
                  <a:gd name="connsiteX30" fmla="*/ 5327377 w 7858436"/>
                  <a:gd name="connsiteY30" fmla="*/ 1626868 h 2343758"/>
                  <a:gd name="connsiteX31" fmla="*/ 5393214 w 7858436"/>
                  <a:gd name="connsiteY31" fmla="*/ 1568347 h 2343758"/>
                  <a:gd name="connsiteX32" fmla="*/ 5466366 w 7858436"/>
                  <a:gd name="connsiteY32" fmla="*/ 1429358 h 2343758"/>
                  <a:gd name="connsiteX33" fmla="*/ 5502942 w 7858436"/>
                  <a:gd name="connsiteY33" fmla="*/ 1231847 h 2343758"/>
                  <a:gd name="connsiteX34" fmla="*/ 5561463 w 7858436"/>
                  <a:gd name="connsiteY34" fmla="*/ 1100174 h 2343758"/>
                  <a:gd name="connsiteX35" fmla="*/ 5678506 w 7858436"/>
                  <a:gd name="connsiteY35" fmla="*/ 1034337 h 2343758"/>
                  <a:gd name="connsiteX36" fmla="*/ 5817495 w 7858436"/>
                  <a:gd name="connsiteY36" fmla="*/ 1063598 h 2343758"/>
                  <a:gd name="connsiteX37" fmla="*/ 5978430 w 7858436"/>
                  <a:gd name="connsiteY37" fmla="*/ 1136750 h 2343758"/>
                  <a:gd name="connsiteX38" fmla="*/ 6132049 w 7858436"/>
                  <a:gd name="connsiteY38" fmla="*/ 1180641 h 2343758"/>
                  <a:gd name="connsiteX39" fmla="*/ 6219831 w 7858436"/>
                  <a:gd name="connsiteY39" fmla="*/ 1195271 h 2343758"/>
                  <a:gd name="connsiteX40" fmla="*/ 6314929 w 7858436"/>
                  <a:gd name="connsiteY40" fmla="*/ 1151380 h 2343758"/>
                  <a:gd name="connsiteX41" fmla="*/ 6380766 w 7858436"/>
                  <a:gd name="connsiteY41" fmla="*/ 1034337 h 2343758"/>
                  <a:gd name="connsiteX42" fmla="*/ 6402711 w 7858436"/>
                  <a:gd name="connsiteY42" fmla="*/ 931924 h 2343758"/>
                  <a:gd name="connsiteX43" fmla="*/ 6483178 w 7858436"/>
                  <a:gd name="connsiteY43" fmla="*/ 888033 h 2343758"/>
                  <a:gd name="connsiteX44" fmla="*/ 6614852 w 7858436"/>
                  <a:gd name="connsiteY44" fmla="*/ 866087 h 2343758"/>
                  <a:gd name="connsiteX45" fmla="*/ 6746526 w 7858436"/>
                  <a:gd name="connsiteY45" fmla="*/ 931924 h 2343758"/>
                  <a:gd name="connsiteX46" fmla="*/ 6885514 w 7858436"/>
                  <a:gd name="connsiteY46" fmla="*/ 939239 h 2343758"/>
                  <a:gd name="connsiteX47" fmla="*/ 7061079 w 7858436"/>
                  <a:gd name="connsiteY47" fmla="*/ 866087 h 2343758"/>
                  <a:gd name="connsiteX48" fmla="*/ 7229329 w 7858436"/>
                  <a:gd name="connsiteY48" fmla="*/ 756359 h 2343758"/>
                  <a:gd name="connsiteX49" fmla="*/ 7375633 w 7858436"/>
                  <a:gd name="connsiteY49" fmla="*/ 705153 h 2343758"/>
                  <a:gd name="connsiteX50" fmla="*/ 7558513 w 7858436"/>
                  <a:gd name="connsiteY50" fmla="*/ 683207 h 2343758"/>
                  <a:gd name="connsiteX51" fmla="*/ 7777969 w 7858436"/>
                  <a:gd name="connsiteY51" fmla="*/ 602740 h 2343758"/>
                  <a:gd name="connsiteX52" fmla="*/ 7843806 w 7858436"/>
                  <a:gd name="connsiteY52" fmla="*/ 507643 h 2343758"/>
                  <a:gd name="connsiteX53" fmla="*/ 7858436 w 7858436"/>
                  <a:gd name="connsiteY53" fmla="*/ 405230 h 2343758"/>
                  <a:gd name="connsiteX54" fmla="*/ 7742866 w 7858436"/>
                  <a:gd name="connsiteY54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513207 w 7858436"/>
                  <a:gd name="connsiteY9" fmla="*/ 2007259 h 2343758"/>
                  <a:gd name="connsiteX10" fmla="*/ 3608305 w 7858436"/>
                  <a:gd name="connsiteY10" fmla="*/ 2080411 h 2343758"/>
                  <a:gd name="connsiteX11" fmla="*/ 3688772 w 7858436"/>
                  <a:gd name="connsiteY11" fmla="*/ 2204769 h 2343758"/>
                  <a:gd name="connsiteX12" fmla="*/ 3739978 w 7858436"/>
                  <a:gd name="connsiteY12" fmla="*/ 2299867 h 2343758"/>
                  <a:gd name="connsiteX13" fmla="*/ 3791185 w 7858436"/>
                  <a:gd name="connsiteY13" fmla="*/ 2329127 h 2343758"/>
                  <a:gd name="connsiteX14" fmla="*/ 3908228 w 7858436"/>
                  <a:gd name="connsiteY14" fmla="*/ 2343758 h 2343758"/>
                  <a:gd name="connsiteX15" fmla="*/ 4017956 w 7858436"/>
                  <a:gd name="connsiteY15" fmla="*/ 2343758 h 2343758"/>
                  <a:gd name="connsiteX16" fmla="*/ 4134999 w 7858436"/>
                  <a:gd name="connsiteY16" fmla="*/ 2307182 h 2343758"/>
                  <a:gd name="connsiteX17" fmla="*/ 4259358 w 7858436"/>
                  <a:gd name="connsiteY17" fmla="*/ 2219399 h 2343758"/>
                  <a:gd name="connsiteX18" fmla="*/ 4383716 w 7858436"/>
                  <a:gd name="connsiteY18" fmla="*/ 2138932 h 2343758"/>
                  <a:gd name="connsiteX19" fmla="*/ 4486129 w 7858436"/>
                  <a:gd name="connsiteY19" fmla="*/ 2080411 h 2343758"/>
                  <a:gd name="connsiteX20" fmla="*/ 4610487 w 7858436"/>
                  <a:gd name="connsiteY20" fmla="*/ 2073095 h 2343758"/>
                  <a:gd name="connsiteX21" fmla="*/ 4720215 w 7858436"/>
                  <a:gd name="connsiteY21" fmla="*/ 2095041 h 2343758"/>
                  <a:gd name="connsiteX22" fmla="*/ 4807998 w 7858436"/>
                  <a:gd name="connsiteY22" fmla="*/ 2095041 h 2343758"/>
                  <a:gd name="connsiteX23" fmla="*/ 4873834 w 7858436"/>
                  <a:gd name="connsiteY23" fmla="*/ 2036519 h 2343758"/>
                  <a:gd name="connsiteX24" fmla="*/ 4939671 w 7858436"/>
                  <a:gd name="connsiteY24" fmla="*/ 1897531 h 2343758"/>
                  <a:gd name="connsiteX25" fmla="*/ 4961617 w 7858436"/>
                  <a:gd name="connsiteY25" fmla="*/ 1824379 h 2343758"/>
                  <a:gd name="connsiteX26" fmla="*/ 5020138 w 7858436"/>
                  <a:gd name="connsiteY26" fmla="*/ 1743911 h 2343758"/>
                  <a:gd name="connsiteX27" fmla="*/ 5100606 w 7858436"/>
                  <a:gd name="connsiteY27" fmla="*/ 1692705 h 2343758"/>
                  <a:gd name="connsiteX28" fmla="*/ 5210334 w 7858436"/>
                  <a:gd name="connsiteY28" fmla="*/ 1641499 h 2343758"/>
                  <a:gd name="connsiteX29" fmla="*/ 5327377 w 7858436"/>
                  <a:gd name="connsiteY29" fmla="*/ 1626868 h 2343758"/>
                  <a:gd name="connsiteX30" fmla="*/ 5393214 w 7858436"/>
                  <a:gd name="connsiteY30" fmla="*/ 1568347 h 2343758"/>
                  <a:gd name="connsiteX31" fmla="*/ 5466366 w 7858436"/>
                  <a:gd name="connsiteY31" fmla="*/ 1429358 h 2343758"/>
                  <a:gd name="connsiteX32" fmla="*/ 5502942 w 7858436"/>
                  <a:gd name="connsiteY32" fmla="*/ 1231847 h 2343758"/>
                  <a:gd name="connsiteX33" fmla="*/ 5561463 w 7858436"/>
                  <a:gd name="connsiteY33" fmla="*/ 1100174 h 2343758"/>
                  <a:gd name="connsiteX34" fmla="*/ 5678506 w 7858436"/>
                  <a:gd name="connsiteY34" fmla="*/ 1034337 h 2343758"/>
                  <a:gd name="connsiteX35" fmla="*/ 5817495 w 7858436"/>
                  <a:gd name="connsiteY35" fmla="*/ 1063598 h 2343758"/>
                  <a:gd name="connsiteX36" fmla="*/ 5978430 w 7858436"/>
                  <a:gd name="connsiteY36" fmla="*/ 1136750 h 2343758"/>
                  <a:gd name="connsiteX37" fmla="*/ 6132049 w 7858436"/>
                  <a:gd name="connsiteY37" fmla="*/ 1180641 h 2343758"/>
                  <a:gd name="connsiteX38" fmla="*/ 6219831 w 7858436"/>
                  <a:gd name="connsiteY38" fmla="*/ 1195271 h 2343758"/>
                  <a:gd name="connsiteX39" fmla="*/ 6314929 w 7858436"/>
                  <a:gd name="connsiteY39" fmla="*/ 1151380 h 2343758"/>
                  <a:gd name="connsiteX40" fmla="*/ 6380766 w 7858436"/>
                  <a:gd name="connsiteY40" fmla="*/ 1034337 h 2343758"/>
                  <a:gd name="connsiteX41" fmla="*/ 6402711 w 7858436"/>
                  <a:gd name="connsiteY41" fmla="*/ 931924 h 2343758"/>
                  <a:gd name="connsiteX42" fmla="*/ 6483178 w 7858436"/>
                  <a:gd name="connsiteY42" fmla="*/ 888033 h 2343758"/>
                  <a:gd name="connsiteX43" fmla="*/ 6614852 w 7858436"/>
                  <a:gd name="connsiteY43" fmla="*/ 866087 h 2343758"/>
                  <a:gd name="connsiteX44" fmla="*/ 6746526 w 7858436"/>
                  <a:gd name="connsiteY44" fmla="*/ 931924 h 2343758"/>
                  <a:gd name="connsiteX45" fmla="*/ 6885514 w 7858436"/>
                  <a:gd name="connsiteY45" fmla="*/ 939239 h 2343758"/>
                  <a:gd name="connsiteX46" fmla="*/ 7061079 w 7858436"/>
                  <a:gd name="connsiteY46" fmla="*/ 866087 h 2343758"/>
                  <a:gd name="connsiteX47" fmla="*/ 7229329 w 7858436"/>
                  <a:gd name="connsiteY47" fmla="*/ 756359 h 2343758"/>
                  <a:gd name="connsiteX48" fmla="*/ 7375633 w 7858436"/>
                  <a:gd name="connsiteY48" fmla="*/ 705153 h 2343758"/>
                  <a:gd name="connsiteX49" fmla="*/ 7558513 w 7858436"/>
                  <a:gd name="connsiteY49" fmla="*/ 683207 h 2343758"/>
                  <a:gd name="connsiteX50" fmla="*/ 7777969 w 7858436"/>
                  <a:gd name="connsiteY50" fmla="*/ 602740 h 2343758"/>
                  <a:gd name="connsiteX51" fmla="*/ 7843806 w 7858436"/>
                  <a:gd name="connsiteY51" fmla="*/ 507643 h 2343758"/>
                  <a:gd name="connsiteX52" fmla="*/ 7858436 w 7858436"/>
                  <a:gd name="connsiteY52" fmla="*/ 405230 h 2343758"/>
                  <a:gd name="connsiteX53" fmla="*/ 7742866 w 7858436"/>
                  <a:gd name="connsiteY53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608305 w 7858436"/>
                  <a:gd name="connsiteY9" fmla="*/ 2080411 h 2343758"/>
                  <a:gd name="connsiteX10" fmla="*/ 3688772 w 7858436"/>
                  <a:gd name="connsiteY10" fmla="*/ 2204769 h 2343758"/>
                  <a:gd name="connsiteX11" fmla="*/ 3739978 w 7858436"/>
                  <a:gd name="connsiteY11" fmla="*/ 2299867 h 2343758"/>
                  <a:gd name="connsiteX12" fmla="*/ 3791185 w 7858436"/>
                  <a:gd name="connsiteY12" fmla="*/ 2329127 h 2343758"/>
                  <a:gd name="connsiteX13" fmla="*/ 3908228 w 7858436"/>
                  <a:gd name="connsiteY13" fmla="*/ 2343758 h 2343758"/>
                  <a:gd name="connsiteX14" fmla="*/ 4017956 w 7858436"/>
                  <a:gd name="connsiteY14" fmla="*/ 2343758 h 2343758"/>
                  <a:gd name="connsiteX15" fmla="*/ 4134999 w 7858436"/>
                  <a:gd name="connsiteY15" fmla="*/ 2307182 h 2343758"/>
                  <a:gd name="connsiteX16" fmla="*/ 4259358 w 7858436"/>
                  <a:gd name="connsiteY16" fmla="*/ 2219399 h 2343758"/>
                  <a:gd name="connsiteX17" fmla="*/ 4383716 w 7858436"/>
                  <a:gd name="connsiteY17" fmla="*/ 2138932 h 2343758"/>
                  <a:gd name="connsiteX18" fmla="*/ 4486129 w 7858436"/>
                  <a:gd name="connsiteY18" fmla="*/ 2080411 h 2343758"/>
                  <a:gd name="connsiteX19" fmla="*/ 4610487 w 7858436"/>
                  <a:gd name="connsiteY19" fmla="*/ 2073095 h 2343758"/>
                  <a:gd name="connsiteX20" fmla="*/ 4720215 w 7858436"/>
                  <a:gd name="connsiteY20" fmla="*/ 2095041 h 2343758"/>
                  <a:gd name="connsiteX21" fmla="*/ 4807998 w 7858436"/>
                  <a:gd name="connsiteY21" fmla="*/ 2095041 h 2343758"/>
                  <a:gd name="connsiteX22" fmla="*/ 4873834 w 7858436"/>
                  <a:gd name="connsiteY22" fmla="*/ 2036519 h 2343758"/>
                  <a:gd name="connsiteX23" fmla="*/ 4939671 w 7858436"/>
                  <a:gd name="connsiteY23" fmla="*/ 1897531 h 2343758"/>
                  <a:gd name="connsiteX24" fmla="*/ 4961617 w 7858436"/>
                  <a:gd name="connsiteY24" fmla="*/ 1824379 h 2343758"/>
                  <a:gd name="connsiteX25" fmla="*/ 5020138 w 7858436"/>
                  <a:gd name="connsiteY25" fmla="*/ 1743911 h 2343758"/>
                  <a:gd name="connsiteX26" fmla="*/ 5100606 w 7858436"/>
                  <a:gd name="connsiteY26" fmla="*/ 1692705 h 2343758"/>
                  <a:gd name="connsiteX27" fmla="*/ 5210334 w 7858436"/>
                  <a:gd name="connsiteY27" fmla="*/ 1641499 h 2343758"/>
                  <a:gd name="connsiteX28" fmla="*/ 5327377 w 7858436"/>
                  <a:gd name="connsiteY28" fmla="*/ 1626868 h 2343758"/>
                  <a:gd name="connsiteX29" fmla="*/ 5393214 w 7858436"/>
                  <a:gd name="connsiteY29" fmla="*/ 1568347 h 2343758"/>
                  <a:gd name="connsiteX30" fmla="*/ 5466366 w 7858436"/>
                  <a:gd name="connsiteY30" fmla="*/ 1429358 h 2343758"/>
                  <a:gd name="connsiteX31" fmla="*/ 5502942 w 7858436"/>
                  <a:gd name="connsiteY31" fmla="*/ 1231847 h 2343758"/>
                  <a:gd name="connsiteX32" fmla="*/ 5561463 w 7858436"/>
                  <a:gd name="connsiteY32" fmla="*/ 1100174 h 2343758"/>
                  <a:gd name="connsiteX33" fmla="*/ 5678506 w 7858436"/>
                  <a:gd name="connsiteY33" fmla="*/ 1034337 h 2343758"/>
                  <a:gd name="connsiteX34" fmla="*/ 5817495 w 7858436"/>
                  <a:gd name="connsiteY34" fmla="*/ 1063598 h 2343758"/>
                  <a:gd name="connsiteX35" fmla="*/ 5978430 w 7858436"/>
                  <a:gd name="connsiteY35" fmla="*/ 1136750 h 2343758"/>
                  <a:gd name="connsiteX36" fmla="*/ 6132049 w 7858436"/>
                  <a:gd name="connsiteY36" fmla="*/ 1180641 h 2343758"/>
                  <a:gd name="connsiteX37" fmla="*/ 6219831 w 7858436"/>
                  <a:gd name="connsiteY37" fmla="*/ 1195271 h 2343758"/>
                  <a:gd name="connsiteX38" fmla="*/ 6314929 w 7858436"/>
                  <a:gd name="connsiteY38" fmla="*/ 1151380 h 2343758"/>
                  <a:gd name="connsiteX39" fmla="*/ 6380766 w 7858436"/>
                  <a:gd name="connsiteY39" fmla="*/ 1034337 h 2343758"/>
                  <a:gd name="connsiteX40" fmla="*/ 6402711 w 7858436"/>
                  <a:gd name="connsiteY40" fmla="*/ 931924 h 2343758"/>
                  <a:gd name="connsiteX41" fmla="*/ 6483178 w 7858436"/>
                  <a:gd name="connsiteY41" fmla="*/ 888033 h 2343758"/>
                  <a:gd name="connsiteX42" fmla="*/ 6614852 w 7858436"/>
                  <a:gd name="connsiteY42" fmla="*/ 866087 h 2343758"/>
                  <a:gd name="connsiteX43" fmla="*/ 6746526 w 7858436"/>
                  <a:gd name="connsiteY43" fmla="*/ 931924 h 2343758"/>
                  <a:gd name="connsiteX44" fmla="*/ 6885514 w 7858436"/>
                  <a:gd name="connsiteY44" fmla="*/ 939239 h 2343758"/>
                  <a:gd name="connsiteX45" fmla="*/ 7061079 w 7858436"/>
                  <a:gd name="connsiteY45" fmla="*/ 866087 h 2343758"/>
                  <a:gd name="connsiteX46" fmla="*/ 7229329 w 7858436"/>
                  <a:gd name="connsiteY46" fmla="*/ 756359 h 2343758"/>
                  <a:gd name="connsiteX47" fmla="*/ 7375633 w 7858436"/>
                  <a:gd name="connsiteY47" fmla="*/ 705153 h 2343758"/>
                  <a:gd name="connsiteX48" fmla="*/ 7558513 w 7858436"/>
                  <a:gd name="connsiteY48" fmla="*/ 683207 h 2343758"/>
                  <a:gd name="connsiteX49" fmla="*/ 7777969 w 7858436"/>
                  <a:gd name="connsiteY49" fmla="*/ 602740 h 2343758"/>
                  <a:gd name="connsiteX50" fmla="*/ 7843806 w 7858436"/>
                  <a:gd name="connsiteY50" fmla="*/ 507643 h 2343758"/>
                  <a:gd name="connsiteX51" fmla="*/ 7858436 w 7858436"/>
                  <a:gd name="connsiteY51" fmla="*/ 405230 h 2343758"/>
                  <a:gd name="connsiteX52" fmla="*/ 7742866 w 7858436"/>
                  <a:gd name="connsiteY52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688772 w 7858436"/>
                  <a:gd name="connsiteY9" fmla="*/ 2204769 h 2343758"/>
                  <a:gd name="connsiteX10" fmla="*/ 3739978 w 7858436"/>
                  <a:gd name="connsiteY10" fmla="*/ 2299867 h 2343758"/>
                  <a:gd name="connsiteX11" fmla="*/ 3791185 w 7858436"/>
                  <a:gd name="connsiteY11" fmla="*/ 2329127 h 2343758"/>
                  <a:gd name="connsiteX12" fmla="*/ 3908228 w 7858436"/>
                  <a:gd name="connsiteY12" fmla="*/ 2343758 h 2343758"/>
                  <a:gd name="connsiteX13" fmla="*/ 4017956 w 7858436"/>
                  <a:gd name="connsiteY13" fmla="*/ 2343758 h 2343758"/>
                  <a:gd name="connsiteX14" fmla="*/ 4134999 w 7858436"/>
                  <a:gd name="connsiteY14" fmla="*/ 2307182 h 2343758"/>
                  <a:gd name="connsiteX15" fmla="*/ 4259358 w 7858436"/>
                  <a:gd name="connsiteY15" fmla="*/ 2219399 h 2343758"/>
                  <a:gd name="connsiteX16" fmla="*/ 4383716 w 7858436"/>
                  <a:gd name="connsiteY16" fmla="*/ 2138932 h 2343758"/>
                  <a:gd name="connsiteX17" fmla="*/ 4486129 w 7858436"/>
                  <a:gd name="connsiteY17" fmla="*/ 2080411 h 2343758"/>
                  <a:gd name="connsiteX18" fmla="*/ 4610487 w 7858436"/>
                  <a:gd name="connsiteY18" fmla="*/ 2073095 h 2343758"/>
                  <a:gd name="connsiteX19" fmla="*/ 4720215 w 7858436"/>
                  <a:gd name="connsiteY19" fmla="*/ 2095041 h 2343758"/>
                  <a:gd name="connsiteX20" fmla="*/ 4807998 w 7858436"/>
                  <a:gd name="connsiteY20" fmla="*/ 2095041 h 2343758"/>
                  <a:gd name="connsiteX21" fmla="*/ 4873834 w 7858436"/>
                  <a:gd name="connsiteY21" fmla="*/ 2036519 h 2343758"/>
                  <a:gd name="connsiteX22" fmla="*/ 4939671 w 7858436"/>
                  <a:gd name="connsiteY22" fmla="*/ 1897531 h 2343758"/>
                  <a:gd name="connsiteX23" fmla="*/ 4961617 w 7858436"/>
                  <a:gd name="connsiteY23" fmla="*/ 1824379 h 2343758"/>
                  <a:gd name="connsiteX24" fmla="*/ 5020138 w 7858436"/>
                  <a:gd name="connsiteY24" fmla="*/ 1743911 h 2343758"/>
                  <a:gd name="connsiteX25" fmla="*/ 5100606 w 7858436"/>
                  <a:gd name="connsiteY25" fmla="*/ 1692705 h 2343758"/>
                  <a:gd name="connsiteX26" fmla="*/ 5210334 w 7858436"/>
                  <a:gd name="connsiteY26" fmla="*/ 1641499 h 2343758"/>
                  <a:gd name="connsiteX27" fmla="*/ 5327377 w 7858436"/>
                  <a:gd name="connsiteY27" fmla="*/ 1626868 h 2343758"/>
                  <a:gd name="connsiteX28" fmla="*/ 5393214 w 7858436"/>
                  <a:gd name="connsiteY28" fmla="*/ 1568347 h 2343758"/>
                  <a:gd name="connsiteX29" fmla="*/ 5466366 w 7858436"/>
                  <a:gd name="connsiteY29" fmla="*/ 1429358 h 2343758"/>
                  <a:gd name="connsiteX30" fmla="*/ 5502942 w 7858436"/>
                  <a:gd name="connsiteY30" fmla="*/ 1231847 h 2343758"/>
                  <a:gd name="connsiteX31" fmla="*/ 5561463 w 7858436"/>
                  <a:gd name="connsiteY31" fmla="*/ 1100174 h 2343758"/>
                  <a:gd name="connsiteX32" fmla="*/ 5678506 w 7858436"/>
                  <a:gd name="connsiteY32" fmla="*/ 1034337 h 2343758"/>
                  <a:gd name="connsiteX33" fmla="*/ 5817495 w 7858436"/>
                  <a:gd name="connsiteY33" fmla="*/ 1063598 h 2343758"/>
                  <a:gd name="connsiteX34" fmla="*/ 5978430 w 7858436"/>
                  <a:gd name="connsiteY34" fmla="*/ 1136750 h 2343758"/>
                  <a:gd name="connsiteX35" fmla="*/ 6132049 w 7858436"/>
                  <a:gd name="connsiteY35" fmla="*/ 1180641 h 2343758"/>
                  <a:gd name="connsiteX36" fmla="*/ 6219831 w 7858436"/>
                  <a:gd name="connsiteY36" fmla="*/ 1195271 h 2343758"/>
                  <a:gd name="connsiteX37" fmla="*/ 6314929 w 7858436"/>
                  <a:gd name="connsiteY37" fmla="*/ 1151380 h 2343758"/>
                  <a:gd name="connsiteX38" fmla="*/ 6380766 w 7858436"/>
                  <a:gd name="connsiteY38" fmla="*/ 1034337 h 2343758"/>
                  <a:gd name="connsiteX39" fmla="*/ 6402711 w 7858436"/>
                  <a:gd name="connsiteY39" fmla="*/ 931924 h 2343758"/>
                  <a:gd name="connsiteX40" fmla="*/ 6483178 w 7858436"/>
                  <a:gd name="connsiteY40" fmla="*/ 888033 h 2343758"/>
                  <a:gd name="connsiteX41" fmla="*/ 6614852 w 7858436"/>
                  <a:gd name="connsiteY41" fmla="*/ 866087 h 2343758"/>
                  <a:gd name="connsiteX42" fmla="*/ 6746526 w 7858436"/>
                  <a:gd name="connsiteY42" fmla="*/ 931924 h 2343758"/>
                  <a:gd name="connsiteX43" fmla="*/ 6885514 w 7858436"/>
                  <a:gd name="connsiteY43" fmla="*/ 939239 h 2343758"/>
                  <a:gd name="connsiteX44" fmla="*/ 7061079 w 7858436"/>
                  <a:gd name="connsiteY44" fmla="*/ 866087 h 2343758"/>
                  <a:gd name="connsiteX45" fmla="*/ 7229329 w 7858436"/>
                  <a:gd name="connsiteY45" fmla="*/ 756359 h 2343758"/>
                  <a:gd name="connsiteX46" fmla="*/ 7375633 w 7858436"/>
                  <a:gd name="connsiteY46" fmla="*/ 705153 h 2343758"/>
                  <a:gd name="connsiteX47" fmla="*/ 7558513 w 7858436"/>
                  <a:gd name="connsiteY47" fmla="*/ 683207 h 2343758"/>
                  <a:gd name="connsiteX48" fmla="*/ 7777969 w 7858436"/>
                  <a:gd name="connsiteY48" fmla="*/ 602740 h 2343758"/>
                  <a:gd name="connsiteX49" fmla="*/ 7843806 w 7858436"/>
                  <a:gd name="connsiteY49" fmla="*/ 507643 h 2343758"/>
                  <a:gd name="connsiteX50" fmla="*/ 7858436 w 7858436"/>
                  <a:gd name="connsiteY50" fmla="*/ 405230 h 2343758"/>
                  <a:gd name="connsiteX51" fmla="*/ 7742866 w 7858436"/>
                  <a:gd name="connsiteY51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739978 w 7858436"/>
                  <a:gd name="connsiteY9" fmla="*/ 2299867 h 2343758"/>
                  <a:gd name="connsiteX10" fmla="*/ 3791185 w 7858436"/>
                  <a:gd name="connsiteY10" fmla="*/ 2329127 h 2343758"/>
                  <a:gd name="connsiteX11" fmla="*/ 3908228 w 7858436"/>
                  <a:gd name="connsiteY11" fmla="*/ 2343758 h 2343758"/>
                  <a:gd name="connsiteX12" fmla="*/ 4017956 w 7858436"/>
                  <a:gd name="connsiteY12" fmla="*/ 2343758 h 2343758"/>
                  <a:gd name="connsiteX13" fmla="*/ 4134999 w 7858436"/>
                  <a:gd name="connsiteY13" fmla="*/ 2307182 h 2343758"/>
                  <a:gd name="connsiteX14" fmla="*/ 4259358 w 7858436"/>
                  <a:gd name="connsiteY14" fmla="*/ 2219399 h 2343758"/>
                  <a:gd name="connsiteX15" fmla="*/ 4383716 w 7858436"/>
                  <a:gd name="connsiteY15" fmla="*/ 2138932 h 2343758"/>
                  <a:gd name="connsiteX16" fmla="*/ 4486129 w 7858436"/>
                  <a:gd name="connsiteY16" fmla="*/ 2080411 h 2343758"/>
                  <a:gd name="connsiteX17" fmla="*/ 4610487 w 7858436"/>
                  <a:gd name="connsiteY17" fmla="*/ 2073095 h 2343758"/>
                  <a:gd name="connsiteX18" fmla="*/ 4720215 w 7858436"/>
                  <a:gd name="connsiteY18" fmla="*/ 2095041 h 2343758"/>
                  <a:gd name="connsiteX19" fmla="*/ 4807998 w 7858436"/>
                  <a:gd name="connsiteY19" fmla="*/ 2095041 h 2343758"/>
                  <a:gd name="connsiteX20" fmla="*/ 4873834 w 7858436"/>
                  <a:gd name="connsiteY20" fmla="*/ 2036519 h 2343758"/>
                  <a:gd name="connsiteX21" fmla="*/ 4939671 w 7858436"/>
                  <a:gd name="connsiteY21" fmla="*/ 1897531 h 2343758"/>
                  <a:gd name="connsiteX22" fmla="*/ 4961617 w 7858436"/>
                  <a:gd name="connsiteY22" fmla="*/ 1824379 h 2343758"/>
                  <a:gd name="connsiteX23" fmla="*/ 5020138 w 7858436"/>
                  <a:gd name="connsiteY23" fmla="*/ 1743911 h 2343758"/>
                  <a:gd name="connsiteX24" fmla="*/ 5100606 w 7858436"/>
                  <a:gd name="connsiteY24" fmla="*/ 1692705 h 2343758"/>
                  <a:gd name="connsiteX25" fmla="*/ 5210334 w 7858436"/>
                  <a:gd name="connsiteY25" fmla="*/ 1641499 h 2343758"/>
                  <a:gd name="connsiteX26" fmla="*/ 5327377 w 7858436"/>
                  <a:gd name="connsiteY26" fmla="*/ 1626868 h 2343758"/>
                  <a:gd name="connsiteX27" fmla="*/ 5393214 w 7858436"/>
                  <a:gd name="connsiteY27" fmla="*/ 1568347 h 2343758"/>
                  <a:gd name="connsiteX28" fmla="*/ 5466366 w 7858436"/>
                  <a:gd name="connsiteY28" fmla="*/ 1429358 h 2343758"/>
                  <a:gd name="connsiteX29" fmla="*/ 5502942 w 7858436"/>
                  <a:gd name="connsiteY29" fmla="*/ 1231847 h 2343758"/>
                  <a:gd name="connsiteX30" fmla="*/ 5561463 w 7858436"/>
                  <a:gd name="connsiteY30" fmla="*/ 1100174 h 2343758"/>
                  <a:gd name="connsiteX31" fmla="*/ 5678506 w 7858436"/>
                  <a:gd name="connsiteY31" fmla="*/ 1034337 h 2343758"/>
                  <a:gd name="connsiteX32" fmla="*/ 5817495 w 7858436"/>
                  <a:gd name="connsiteY32" fmla="*/ 1063598 h 2343758"/>
                  <a:gd name="connsiteX33" fmla="*/ 5978430 w 7858436"/>
                  <a:gd name="connsiteY33" fmla="*/ 1136750 h 2343758"/>
                  <a:gd name="connsiteX34" fmla="*/ 6132049 w 7858436"/>
                  <a:gd name="connsiteY34" fmla="*/ 1180641 h 2343758"/>
                  <a:gd name="connsiteX35" fmla="*/ 6219831 w 7858436"/>
                  <a:gd name="connsiteY35" fmla="*/ 1195271 h 2343758"/>
                  <a:gd name="connsiteX36" fmla="*/ 6314929 w 7858436"/>
                  <a:gd name="connsiteY36" fmla="*/ 1151380 h 2343758"/>
                  <a:gd name="connsiteX37" fmla="*/ 6380766 w 7858436"/>
                  <a:gd name="connsiteY37" fmla="*/ 1034337 h 2343758"/>
                  <a:gd name="connsiteX38" fmla="*/ 6402711 w 7858436"/>
                  <a:gd name="connsiteY38" fmla="*/ 931924 h 2343758"/>
                  <a:gd name="connsiteX39" fmla="*/ 6483178 w 7858436"/>
                  <a:gd name="connsiteY39" fmla="*/ 888033 h 2343758"/>
                  <a:gd name="connsiteX40" fmla="*/ 6614852 w 7858436"/>
                  <a:gd name="connsiteY40" fmla="*/ 866087 h 2343758"/>
                  <a:gd name="connsiteX41" fmla="*/ 6746526 w 7858436"/>
                  <a:gd name="connsiteY41" fmla="*/ 931924 h 2343758"/>
                  <a:gd name="connsiteX42" fmla="*/ 6885514 w 7858436"/>
                  <a:gd name="connsiteY42" fmla="*/ 939239 h 2343758"/>
                  <a:gd name="connsiteX43" fmla="*/ 7061079 w 7858436"/>
                  <a:gd name="connsiteY43" fmla="*/ 866087 h 2343758"/>
                  <a:gd name="connsiteX44" fmla="*/ 7229329 w 7858436"/>
                  <a:gd name="connsiteY44" fmla="*/ 756359 h 2343758"/>
                  <a:gd name="connsiteX45" fmla="*/ 7375633 w 7858436"/>
                  <a:gd name="connsiteY45" fmla="*/ 705153 h 2343758"/>
                  <a:gd name="connsiteX46" fmla="*/ 7558513 w 7858436"/>
                  <a:gd name="connsiteY46" fmla="*/ 683207 h 2343758"/>
                  <a:gd name="connsiteX47" fmla="*/ 7777969 w 7858436"/>
                  <a:gd name="connsiteY47" fmla="*/ 602740 h 2343758"/>
                  <a:gd name="connsiteX48" fmla="*/ 7843806 w 7858436"/>
                  <a:gd name="connsiteY48" fmla="*/ 507643 h 2343758"/>
                  <a:gd name="connsiteX49" fmla="*/ 7858436 w 7858436"/>
                  <a:gd name="connsiteY49" fmla="*/ 405230 h 2343758"/>
                  <a:gd name="connsiteX50" fmla="*/ 7742866 w 7858436"/>
                  <a:gd name="connsiteY50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791185 w 7858436"/>
                  <a:gd name="connsiteY9" fmla="*/ 2329127 h 2343758"/>
                  <a:gd name="connsiteX10" fmla="*/ 3908228 w 7858436"/>
                  <a:gd name="connsiteY10" fmla="*/ 2343758 h 2343758"/>
                  <a:gd name="connsiteX11" fmla="*/ 4017956 w 7858436"/>
                  <a:gd name="connsiteY11" fmla="*/ 2343758 h 2343758"/>
                  <a:gd name="connsiteX12" fmla="*/ 4134999 w 7858436"/>
                  <a:gd name="connsiteY12" fmla="*/ 2307182 h 2343758"/>
                  <a:gd name="connsiteX13" fmla="*/ 4259358 w 7858436"/>
                  <a:gd name="connsiteY13" fmla="*/ 2219399 h 2343758"/>
                  <a:gd name="connsiteX14" fmla="*/ 4383716 w 7858436"/>
                  <a:gd name="connsiteY14" fmla="*/ 2138932 h 2343758"/>
                  <a:gd name="connsiteX15" fmla="*/ 4486129 w 7858436"/>
                  <a:gd name="connsiteY15" fmla="*/ 2080411 h 2343758"/>
                  <a:gd name="connsiteX16" fmla="*/ 4610487 w 7858436"/>
                  <a:gd name="connsiteY16" fmla="*/ 2073095 h 2343758"/>
                  <a:gd name="connsiteX17" fmla="*/ 4720215 w 7858436"/>
                  <a:gd name="connsiteY17" fmla="*/ 2095041 h 2343758"/>
                  <a:gd name="connsiteX18" fmla="*/ 4807998 w 7858436"/>
                  <a:gd name="connsiteY18" fmla="*/ 2095041 h 2343758"/>
                  <a:gd name="connsiteX19" fmla="*/ 4873834 w 7858436"/>
                  <a:gd name="connsiteY19" fmla="*/ 2036519 h 2343758"/>
                  <a:gd name="connsiteX20" fmla="*/ 4939671 w 7858436"/>
                  <a:gd name="connsiteY20" fmla="*/ 1897531 h 2343758"/>
                  <a:gd name="connsiteX21" fmla="*/ 4961617 w 7858436"/>
                  <a:gd name="connsiteY21" fmla="*/ 1824379 h 2343758"/>
                  <a:gd name="connsiteX22" fmla="*/ 5020138 w 7858436"/>
                  <a:gd name="connsiteY22" fmla="*/ 1743911 h 2343758"/>
                  <a:gd name="connsiteX23" fmla="*/ 5100606 w 7858436"/>
                  <a:gd name="connsiteY23" fmla="*/ 1692705 h 2343758"/>
                  <a:gd name="connsiteX24" fmla="*/ 5210334 w 7858436"/>
                  <a:gd name="connsiteY24" fmla="*/ 1641499 h 2343758"/>
                  <a:gd name="connsiteX25" fmla="*/ 5327377 w 7858436"/>
                  <a:gd name="connsiteY25" fmla="*/ 1626868 h 2343758"/>
                  <a:gd name="connsiteX26" fmla="*/ 5393214 w 7858436"/>
                  <a:gd name="connsiteY26" fmla="*/ 1568347 h 2343758"/>
                  <a:gd name="connsiteX27" fmla="*/ 5466366 w 7858436"/>
                  <a:gd name="connsiteY27" fmla="*/ 1429358 h 2343758"/>
                  <a:gd name="connsiteX28" fmla="*/ 5502942 w 7858436"/>
                  <a:gd name="connsiteY28" fmla="*/ 1231847 h 2343758"/>
                  <a:gd name="connsiteX29" fmla="*/ 5561463 w 7858436"/>
                  <a:gd name="connsiteY29" fmla="*/ 1100174 h 2343758"/>
                  <a:gd name="connsiteX30" fmla="*/ 5678506 w 7858436"/>
                  <a:gd name="connsiteY30" fmla="*/ 1034337 h 2343758"/>
                  <a:gd name="connsiteX31" fmla="*/ 5817495 w 7858436"/>
                  <a:gd name="connsiteY31" fmla="*/ 1063598 h 2343758"/>
                  <a:gd name="connsiteX32" fmla="*/ 5978430 w 7858436"/>
                  <a:gd name="connsiteY32" fmla="*/ 1136750 h 2343758"/>
                  <a:gd name="connsiteX33" fmla="*/ 6132049 w 7858436"/>
                  <a:gd name="connsiteY33" fmla="*/ 1180641 h 2343758"/>
                  <a:gd name="connsiteX34" fmla="*/ 6219831 w 7858436"/>
                  <a:gd name="connsiteY34" fmla="*/ 1195271 h 2343758"/>
                  <a:gd name="connsiteX35" fmla="*/ 6314929 w 7858436"/>
                  <a:gd name="connsiteY35" fmla="*/ 1151380 h 2343758"/>
                  <a:gd name="connsiteX36" fmla="*/ 6380766 w 7858436"/>
                  <a:gd name="connsiteY36" fmla="*/ 1034337 h 2343758"/>
                  <a:gd name="connsiteX37" fmla="*/ 6402711 w 7858436"/>
                  <a:gd name="connsiteY37" fmla="*/ 931924 h 2343758"/>
                  <a:gd name="connsiteX38" fmla="*/ 6483178 w 7858436"/>
                  <a:gd name="connsiteY38" fmla="*/ 888033 h 2343758"/>
                  <a:gd name="connsiteX39" fmla="*/ 6614852 w 7858436"/>
                  <a:gd name="connsiteY39" fmla="*/ 866087 h 2343758"/>
                  <a:gd name="connsiteX40" fmla="*/ 6746526 w 7858436"/>
                  <a:gd name="connsiteY40" fmla="*/ 931924 h 2343758"/>
                  <a:gd name="connsiteX41" fmla="*/ 6885514 w 7858436"/>
                  <a:gd name="connsiteY41" fmla="*/ 939239 h 2343758"/>
                  <a:gd name="connsiteX42" fmla="*/ 7061079 w 7858436"/>
                  <a:gd name="connsiteY42" fmla="*/ 866087 h 2343758"/>
                  <a:gd name="connsiteX43" fmla="*/ 7229329 w 7858436"/>
                  <a:gd name="connsiteY43" fmla="*/ 756359 h 2343758"/>
                  <a:gd name="connsiteX44" fmla="*/ 7375633 w 7858436"/>
                  <a:gd name="connsiteY44" fmla="*/ 705153 h 2343758"/>
                  <a:gd name="connsiteX45" fmla="*/ 7558513 w 7858436"/>
                  <a:gd name="connsiteY45" fmla="*/ 683207 h 2343758"/>
                  <a:gd name="connsiteX46" fmla="*/ 7777969 w 7858436"/>
                  <a:gd name="connsiteY46" fmla="*/ 602740 h 2343758"/>
                  <a:gd name="connsiteX47" fmla="*/ 7843806 w 7858436"/>
                  <a:gd name="connsiteY47" fmla="*/ 507643 h 2343758"/>
                  <a:gd name="connsiteX48" fmla="*/ 7858436 w 7858436"/>
                  <a:gd name="connsiteY48" fmla="*/ 405230 h 2343758"/>
                  <a:gd name="connsiteX49" fmla="*/ 7742866 w 7858436"/>
                  <a:gd name="connsiteY49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3908228 w 7858436"/>
                  <a:gd name="connsiteY9" fmla="*/ 2343758 h 2343758"/>
                  <a:gd name="connsiteX10" fmla="*/ 4017956 w 7858436"/>
                  <a:gd name="connsiteY10" fmla="*/ 2343758 h 2343758"/>
                  <a:gd name="connsiteX11" fmla="*/ 4134999 w 7858436"/>
                  <a:gd name="connsiteY11" fmla="*/ 2307182 h 2343758"/>
                  <a:gd name="connsiteX12" fmla="*/ 4259358 w 7858436"/>
                  <a:gd name="connsiteY12" fmla="*/ 2219399 h 2343758"/>
                  <a:gd name="connsiteX13" fmla="*/ 4383716 w 7858436"/>
                  <a:gd name="connsiteY13" fmla="*/ 2138932 h 2343758"/>
                  <a:gd name="connsiteX14" fmla="*/ 4486129 w 7858436"/>
                  <a:gd name="connsiteY14" fmla="*/ 2080411 h 2343758"/>
                  <a:gd name="connsiteX15" fmla="*/ 4610487 w 7858436"/>
                  <a:gd name="connsiteY15" fmla="*/ 2073095 h 2343758"/>
                  <a:gd name="connsiteX16" fmla="*/ 4720215 w 7858436"/>
                  <a:gd name="connsiteY16" fmla="*/ 2095041 h 2343758"/>
                  <a:gd name="connsiteX17" fmla="*/ 4807998 w 7858436"/>
                  <a:gd name="connsiteY17" fmla="*/ 2095041 h 2343758"/>
                  <a:gd name="connsiteX18" fmla="*/ 4873834 w 7858436"/>
                  <a:gd name="connsiteY18" fmla="*/ 2036519 h 2343758"/>
                  <a:gd name="connsiteX19" fmla="*/ 4939671 w 7858436"/>
                  <a:gd name="connsiteY19" fmla="*/ 1897531 h 2343758"/>
                  <a:gd name="connsiteX20" fmla="*/ 4961617 w 7858436"/>
                  <a:gd name="connsiteY20" fmla="*/ 1824379 h 2343758"/>
                  <a:gd name="connsiteX21" fmla="*/ 5020138 w 7858436"/>
                  <a:gd name="connsiteY21" fmla="*/ 1743911 h 2343758"/>
                  <a:gd name="connsiteX22" fmla="*/ 5100606 w 7858436"/>
                  <a:gd name="connsiteY22" fmla="*/ 1692705 h 2343758"/>
                  <a:gd name="connsiteX23" fmla="*/ 5210334 w 7858436"/>
                  <a:gd name="connsiteY23" fmla="*/ 1641499 h 2343758"/>
                  <a:gd name="connsiteX24" fmla="*/ 5327377 w 7858436"/>
                  <a:gd name="connsiteY24" fmla="*/ 1626868 h 2343758"/>
                  <a:gd name="connsiteX25" fmla="*/ 5393214 w 7858436"/>
                  <a:gd name="connsiteY25" fmla="*/ 1568347 h 2343758"/>
                  <a:gd name="connsiteX26" fmla="*/ 5466366 w 7858436"/>
                  <a:gd name="connsiteY26" fmla="*/ 1429358 h 2343758"/>
                  <a:gd name="connsiteX27" fmla="*/ 5502942 w 7858436"/>
                  <a:gd name="connsiteY27" fmla="*/ 1231847 h 2343758"/>
                  <a:gd name="connsiteX28" fmla="*/ 5561463 w 7858436"/>
                  <a:gd name="connsiteY28" fmla="*/ 1100174 h 2343758"/>
                  <a:gd name="connsiteX29" fmla="*/ 5678506 w 7858436"/>
                  <a:gd name="connsiteY29" fmla="*/ 1034337 h 2343758"/>
                  <a:gd name="connsiteX30" fmla="*/ 5817495 w 7858436"/>
                  <a:gd name="connsiteY30" fmla="*/ 1063598 h 2343758"/>
                  <a:gd name="connsiteX31" fmla="*/ 5978430 w 7858436"/>
                  <a:gd name="connsiteY31" fmla="*/ 1136750 h 2343758"/>
                  <a:gd name="connsiteX32" fmla="*/ 6132049 w 7858436"/>
                  <a:gd name="connsiteY32" fmla="*/ 1180641 h 2343758"/>
                  <a:gd name="connsiteX33" fmla="*/ 6219831 w 7858436"/>
                  <a:gd name="connsiteY33" fmla="*/ 1195271 h 2343758"/>
                  <a:gd name="connsiteX34" fmla="*/ 6314929 w 7858436"/>
                  <a:gd name="connsiteY34" fmla="*/ 1151380 h 2343758"/>
                  <a:gd name="connsiteX35" fmla="*/ 6380766 w 7858436"/>
                  <a:gd name="connsiteY35" fmla="*/ 1034337 h 2343758"/>
                  <a:gd name="connsiteX36" fmla="*/ 6402711 w 7858436"/>
                  <a:gd name="connsiteY36" fmla="*/ 931924 h 2343758"/>
                  <a:gd name="connsiteX37" fmla="*/ 6483178 w 7858436"/>
                  <a:gd name="connsiteY37" fmla="*/ 888033 h 2343758"/>
                  <a:gd name="connsiteX38" fmla="*/ 6614852 w 7858436"/>
                  <a:gd name="connsiteY38" fmla="*/ 866087 h 2343758"/>
                  <a:gd name="connsiteX39" fmla="*/ 6746526 w 7858436"/>
                  <a:gd name="connsiteY39" fmla="*/ 931924 h 2343758"/>
                  <a:gd name="connsiteX40" fmla="*/ 6885514 w 7858436"/>
                  <a:gd name="connsiteY40" fmla="*/ 939239 h 2343758"/>
                  <a:gd name="connsiteX41" fmla="*/ 7061079 w 7858436"/>
                  <a:gd name="connsiteY41" fmla="*/ 866087 h 2343758"/>
                  <a:gd name="connsiteX42" fmla="*/ 7229329 w 7858436"/>
                  <a:gd name="connsiteY42" fmla="*/ 756359 h 2343758"/>
                  <a:gd name="connsiteX43" fmla="*/ 7375633 w 7858436"/>
                  <a:gd name="connsiteY43" fmla="*/ 705153 h 2343758"/>
                  <a:gd name="connsiteX44" fmla="*/ 7558513 w 7858436"/>
                  <a:gd name="connsiteY44" fmla="*/ 683207 h 2343758"/>
                  <a:gd name="connsiteX45" fmla="*/ 7777969 w 7858436"/>
                  <a:gd name="connsiteY45" fmla="*/ 602740 h 2343758"/>
                  <a:gd name="connsiteX46" fmla="*/ 7843806 w 7858436"/>
                  <a:gd name="connsiteY46" fmla="*/ 507643 h 2343758"/>
                  <a:gd name="connsiteX47" fmla="*/ 7858436 w 7858436"/>
                  <a:gd name="connsiteY47" fmla="*/ 405230 h 2343758"/>
                  <a:gd name="connsiteX48" fmla="*/ 7742866 w 7858436"/>
                  <a:gd name="connsiteY48" fmla="*/ 0 h 2343758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4017956 w 7858436"/>
                  <a:gd name="connsiteY9" fmla="*/ 2343758 h 2343758"/>
                  <a:gd name="connsiteX10" fmla="*/ 4134999 w 7858436"/>
                  <a:gd name="connsiteY10" fmla="*/ 2307182 h 2343758"/>
                  <a:gd name="connsiteX11" fmla="*/ 4259358 w 7858436"/>
                  <a:gd name="connsiteY11" fmla="*/ 2219399 h 2343758"/>
                  <a:gd name="connsiteX12" fmla="*/ 4383716 w 7858436"/>
                  <a:gd name="connsiteY12" fmla="*/ 2138932 h 2343758"/>
                  <a:gd name="connsiteX13" fmla="*/ 4486129 w 7858436"/>
                  <a:gd name="connsiteY13" fmla="*/ 2080411 h 2343758"/>
                  <a:gd name="connsiteX14" fmla="*/ 4610487 w 7858436"/>
                  <a:gd name="connsiteY14" fmla="*/ 2073095 h 2343758"/>
                  <a:gd name="connsiteX15" fmla="*/ 4720215 w 7858436"/>
                  <a:gd name="connsiteY15" fmla="*/ 2095041 h 2343758"/>
                  <a:gd name="connsiteX16" fmla="*/ 4807998 w 7858436"/>
                  <a:gd name="connsiteY16" fmla="*/ 2095041 h 2343758"/>
                  <a:gd name="connsiteX17" fmla="*/ 4873834 w 7858436"/>
                  <a:gd name="connsiteY17" fmla="*/ 2036519 h 2343758"/>
                  <a:gd name="connsiteX18" fmla="*/ 4939671 w 7858436"/>
                  <a:gd name="connsiteY18" fmla="*/ 1897531 h 2343758"/>
                  <a:gd name="connsiteX19" fmla="*/ 4961617 w 7858436"/>
                  <a:gd name="connsiteY19" fmla="*/ 1824379 h 2343758"/>
                  <a:gd name="connsiteX20" fmla="*/ 5020138 w 7858436"/>
                  <a:gd name="connsiteY20" fmla="*/ 1743911 h 2343758"/>
                  <a:gd name="connsiteX21" fmla="*/ 5100606 w 7858436"/>
                  <a:gd name="connsiteY21" fmla="*/ 1692705 h 2343758"/>
                  <a:gd name="connsiteX22" fmla="*/ 5210334 w 7858436"/>
                  <a:gd name="connsiteY22" fmla="*/ 1641499 h 2343758"/>
                  <a:gd name="connsiteX23" fmla="*/ 5327377 w 7858436"/>
                  <a:gd name="connsiteY23" fmla="*/ 1626868 h 2343758"/>
                  <a:gd name="connsiteX24" fmla="*/ 5393214 w 7858436"/>
                  <a:gd name="connsiteY24" fmla="*/ 1568347 h 2343758"/>
                  <a:gd name="connsiteX25" fmla="*/ 5466366 w 7858436"/>
                  <a:gd name="connsiteY25" fmla="*/ 1429358 h 2343758"/>
                  <a:gd name="connsiteX26" fmla="*/ 5502942 w 7858436"/>
                  <a:gd name="connsiteY26" fmla="*/ 1231847 h 2343758"/>
                  <a:gd name="connsiteX27" fmla="*/ 5561463 w 7858436"/>
                  <a:gd name="connsiteY27" fmla="*/ 1100174 h 2343758"/>
                  <a:gd name="connsiteX28" fmla="*/ 5678506 w 7858436"/>
                  <a:gd name="connsiteY28" fmla="*/ 1034337 h 2343758"/>
                  <a:gd name="connsiteX29" fmla="*/ 5817495 w 7858436"/>
                  <a:gd name="connsiteY29" fmla="*/ 1063598 h 2343758"/>
                  <a:gd name="connsiteX30" fmla="*/ 5978430 w 7858436"/>
                  <a:gd name="connsiteY30" fmla="*/ 1136750 h 2343758"/>
                  <a:gd name="connsiteX31" fmla="*/ 6132049 w 7858436"/>
                  <a:gd name="connsiteY31" fmla="*/ 1180641 h 2343758"/>
                  <a:gd name="connsiteX32" fmla="*/ 6219831 w 7858436"/>
                  <a:gd name="connsiteY32" fmla="*/ 1195271 h 2343758"/>
                  <a:gd name="connsiteX33" fmla="*/ 6314929 w 7858436"/>
                  <a:gd name="connsiteY33" fmla="*/ 1151380 h 2343758"/>
                  <a:gd name="connsiteX34" fmla="*/ 6380766 w 7858436"/>
                  <a:gd name="connsiteY34" fmla="*/ 1034337 h 2343758"/>
                  <a:gd name="connsiteX35" fmla="*/ 6402711 w 7858436"/>
                  <a:gd name="connsiteY35" fmla="*/ 931924 h 2343758"/>
                  <a:gd name="connsiteX36" fmla="*/ 6483178 w 7858436"/>
                  <a:gd name="connsiteY36" fmla="*/ 888033 h 2343758"/>
                  <a:gd name="connsiteX37" fmla="*/ 6614852 w 7858436"/>
                  <a:gd name="connsiteY37" fmla="*/ 866087 h 2343758"/>
                  <a:gd name="connsiteX38" fmla="*/ 6746526 w 7858436"/>
                  <a:gd name="connsiteY38" fmla="*/ 931924 h 2343758"/>
                  <a:gd name="connsiteX39" fmla="*/ 6885514 w 7858436"/>
                  <a:gd name="connsiteY39" fmla="*/ 939239 h 2343758"/>
                  <a:gd name="connsiteX40" fmla="*/ 7061079 w 7858436"/>
                  <a:gd name="connsiteY40" fmla="*/ 866087 h 2343758"/>
                  <a:gd name="connsiteX41" fmla="*/ 7229329 w 7858436"/>
                  <a:gd name="connsiteY41" fmla="*/ 756359 h 2343758"/>
                  <a:gd name="connsiteX42" fmla="*/ 7375633 w 7858436"/>
                  <a:gd name="connsiteY42" fmla="*/ 705153 h 2343758"/>
                  <a:gd name="connsiteX43" fmla="*/ 7558513 w 7858436"/>
                  <a:gd name="connsiteY43" fmla="*/ 683207 h 2343758"/>
                  <a:gd name="connsiteX44" fmla="*/ 7777969 w 7858436"/>
                  <a:gd name="connsiteY44" fmla="*/ 602740 h 2343758"/>
                  <a:gd name="connsiteX45" fmla="*/ 7843806 w 7858436"/>
                  <a:gd name="connsiteY45" fmla="*/ 507643 h 2343758"/>
                  <a:gd name="connsiteX46" fmla="*/ 7858436 w 7858436"/>
                  <a:gd name="connsiteY46" fmla="*/ 405230 h 2343758"/>
                  <a:gd name="connsiteX47" fmla="*/ 7742866 w 7858436"/>
                  <a:gd name="connsiteY47" fmla="*/ 0 h 2343758"/>
                  <a:gd name="connsiteX0" fmla="*/ 0 w 7858436"/>
                  <a:gd name="connsiteY0" fmla="*/ 576919 h 2307182"/>
                  <a:gd name="connsiteX1" fmla="*/ 221367 w 7858436"/>
                  <a:gd name="connsiteY1" fmla="*/ 756359 h 2307182"/>
                  <a:gd name="connsiteX2" fmla="*/ 331095 w 7858436"/>
                  <a:gd name="connsiteY2" fmla="*/ 844142 h 2307182"/>
                  <a:gd name="connsiteX3" fmla="*/ 477399 w 7858436"/>
                  <a:gd name="connsiteY3" fmla="*/ 888033 h 2307182"/>
                  <a:gd name="connsiteX4" fmla="*/ 623703 w 7858436"/>
                  <a:gd name="connsiteY4" fmla="*/ 924609 h 2307182"/>
                  <a:gd name="connsiteX5" fmla="*/ 784638 w 7858436"/>
                  <a:gd name="connsiteY5" fmla="*/ 931924 h 2307182"/>
                  <a:gd name="connsiteX6" fmla="*/ 894366 w 7858436"/>
                  <a:gd name="connsiteY6" fmla="*/ 953870 h 2307182"/>
                  <a:gd name="connsiteX7" fmla="*/ 967518 w 7858436"/>
                  <a:gd name="connsiteY7" fmla="*/ 1012391 h 2307182"/>
                  <a:gd name="connsiteX8" fmla="*/ 1084561 w 7858436"/>
                  <a:gd name="connsiteY8" fmla="*/ 1166011 h 2307182"/>
                  <a:gd name="connsiteX9" fmla="*/ 4134999 w 7858436"/>
                  <a:gd name="connsiteY9" fmla="*/ 2307182 h 2307182"/>
                  <a:gd name="connsiteX10" fmla="*/ 4259358 w 7858436"/>
                  <a:gd name="connsiteY10" fmla="*/ 2219399 h 2307182"/>
                  <a:gd name="connsiteX11" fmla="*/ 4383716 w 7858436"/>
                  <a:gd name="connsiteY11" fmla="*/ 2138932 h 2307182"/>
                  <a:gd name="connsiteX12" fmla="*/ 4486129 w 7858436"/>
                  <a:gd name="connsiteY12" fmla="*/ 2080411 h 2307182"/>
                  <a:gd name="connsiteX13" fmla="*/ 4610487 w 7858436"/>
                  <a:gd name="connsiteY13" fmla="*/ 2073095 h 2307182"/>
                  <a:gd name="connsiteX14" fmla="*/ 4720215 w 7858436"/>
                  <a:gd name="connsiteY14" fmla="*/ 2095041 h 2307182"/>
                  <a:gd name="connsiteX15" fmla="*/ 4807998 w 7858436"/>
                  <a:gd name="connsiteY15" fmla="*/ 2095041 h 2307182"/>
                  <a:gd name="connsiteX16" fmla="*/ 4873834 w 7858436"/>
                  <a:gd name="connsiteY16" fmla="*/ 2036519 h 2307182"/>
                  <a:gd name="connsiteX17" fmla="*/ 4939671 w 7858436"/>
                  <a:gd name="connsiteY17" fmla="*/ 1897531 h 2307182"/>
                  <a:gd name="connsiteX18" fmla="*/ 4961617 w 7858436"/>
                  <a:gd name="connsiteY18" fmla="*/ 1824379 h 2307182"/>
                  <a:gd name="connsiteX19" fmla="*/ 5020138 w 7858436"/>
                  <a:gd name="connsiteY19" fmla="*/ 1743911 h 2307182"/>
                  <a:gd name="connsiteX20" fmla="*/ 5100606 w 7858436"/>
                  <a:gd name="connsiteY20" fmla="*/ 1692705 h 2307182"/>
                  <a:gd name="connsiteX21" fmla="*/ 5210334 w 7858436"/>
                  <a:gd name="connsiteY21" fmla="*/ 1641499 h 2307182"/>
                  <a:gd name="connsiteX22" fmla="*/ 5327377 w 7858436"/>
                  <a:gd name="connsiteY22" fmla="*/ 1626868 h 2307182"/>
                  <a:gd name="connsiteX23" fmla="*/ 5393214 w 7858436"/>
                  <a:gd name="connsiteY23" fmla="*/ 1568347 h 2307182"/>
                  <a:gd name="connsiteX24" fmla="*/ 5466366 w 7858436"/>
                  <a:gd name="connsiteY24" fmla="*/ 1429358 h 2307182"/>
                  <a:gd name="connsiteX25" fmla="*/ 5502942 w 7858436"/>
                  <a:gd name="connsiteY25" fmla="*/ 1231847 h 2307182"/>
                  <a:gd name="connsiteX26" fmla="*/ 5561463 w 7858436"/>
                  <a:gd name="connsiteY26" fmla="*/ 1100174 h 2307182"/>
                  <a:gd name="connsiteX27" fmla="*/ 5678506 w 7858436"/>
                  <a:gd name="connsiteY27" fmla="*/ 1034337 h 2307182"/>
                  <a:gd name="connsiteX28" fmla="*/ 5817495 w 7858436"/>
                  <a:gd name="connsiteY28" fmla="*/ 1063598 h 2307182"/>
                  <a:gd name="connsiteX29" fmla="*/ 5978430 w 7858436"/>
                  <a:gd name="connsiteY29" fmla="*/ 1136750 h 2307182"/>
                  <a:gd name="connsiteX30" fmla="*/ 6132049 w 7858436"/>
                  <a:gd name="connsiteY30" fmla="*/ 1180641 h 2307182"/>
                  <a:gd name="connsiteX31" fmla="*/ 6219831 w 7858436"/>
                  <a:gd name="connsiteY31" fmla="*/ 1195271 h 2307182"/>
                  <a:gd name="connsiteX32" fmla="*/ 6314929 w 7858436"/>
                  <a:gd name="connsiteY32" fmla="*/ 1151380 h 2307182"/>
                  <a:gd name="connsiteX33" fmla="*/ 6380766 w 7858436"/>
                  <a:gd name="connsiteY33" fmla="*/ 1034337 h 2307182"/>
                  <a:gd name="connsiteX34" fmla="*/ 6402711 w 7858436"/>
                  <a:gd name="connsiteY34" fmla="*/ 931924 h 2307182"/>
                  <a:gd name="connsiteX35" fmla="*/ 6483178 w 7858436"/>
                  <a:gd name="connsiteY35" fmla="*/ 888033 h 2307182"/>
                  <a:gd name="connsiteX36" fmla="*/ 6614852 w 7858436"/>
                  <a:gd name="connsiteY36" fmla="*/ 866087 h 2307182"/>
                  <a:gd name="connsiteX37" fmla="*/ 6746526 w 7858436"/>
                  <a:gd name="connsiteY37" fmla="*/ 931924 h 2307182"/>
                  <a:gd name="connsiteX38" fmla="*/ 6885514 w 7858436"/>
                  <a:gd name="connsiteY38" fmla="*/ 939239 h 2307182"/>
                  <a:gd name="connsiteX39" fmla="*/ 7061079 w 7858436"/>
                  <a:gd name="connsiteY39" fmla="*/ 866087 h 2307182"/>
                  <a:gd name="connsiteX40" fmla="*/ 7229329 w 7858436"/>
                  <a:gd name="connsiteY40" fmla="*/ 756359 h 2307182"/>
                  <a:gd name="connsiteX41" fmla="*/ 7375633 w 7858436"/>
                  <a:gd name="connsiteY41" fmla="*/ 705153 h 2307182"/>
                  <a:gd name="connsiteX42" fmla="*/ 7558513 w 7858436"/>
                  <a:gd name="connsiteY42" fmla="*/ 683207 h 2307182"/>
                  <a:gd name="connsiteX43" fmla="*/ 7777969 w 7858436"/>
                  <a:gd name="connsiteY43" fmla="*/ 602740 h 2307182"/>
                  <a:gd name="connsiteX44" fmla="*/ 7843806 w 7858436"/>
                  <a:gd name="connsiteY44" fmla="*/ 507643 h 2307182"/>
                  <a:gd name="connsiteX45" fmla="*/ 7858436 w 7858436"/>
                  <a:gd name="connsiteY45" fmla="*/ 405230 h 2307182"/>
                  <a:gd name="connsiteX46" fmla="*/ 7742866 w 7858436"/>
                  <a:gd name="connsiteY46" fmla="*/ 0 h 2307182"/>
                  <a:gd name="connsiteX0" fmla="*/ 0 w 7858436"/>
                  <a:gd name="connsiteY0" fmla="*/ 576919 h 2307182"/>
                  <a:gd name="connsiteX1" fmla="*/ 221367 w 7858436"/>
                  <a:gd name="connsiteY1" fmla="*/ 756359 h 2307182"/>
                  <a:gd name="connsiteX2" fmla="*/ 331095 w 7858436"/>
                  <a:gd name="connsiteY2" fmla="*/ 844142 h 2307182"/>
                  <a:gd name="connsiteX3" fmla="*/ 477399 w 7858436"/>
                  <a:gd name="connsiteY3" fmla="*/ 888033 h 2307182"/>
                  <a:gd name="connsiteX4" fmla="*/ 623703 w 7858436"/>
                  <a:gd name="connsiteY4" fmla="*/ 924609 h 2307182"/>
                  <a:gd name="connsiteX5" fmla="*/ 784638 w 7858436"/>
                  <a:gd name="connsiteY5" fmla="*/ 931924 h 2307182"/>
                  <a:gd name="connsiteX6" fmla="*/ 894366 w 7858436"/>
                  <a:gd name="connsiteY6" fmla="*/ 953870 h 2307182"/>
                  <a:gd name="connsiteX7" fmla="*/ 967518 w 7858436"/>
                  <a:gd name="connsiteY7" fmla="*/ 1012391 h 2307182"/>
                  <a:gd name="connsiteX8" fmla="*/ 1084561 w 7858436"/>
                  <a:gd name="connsiteY8" fmla="*/ 1166011 h 2307182"/>
                  <a:gd name="connsiteX9" fmla="*/ 4134999 w 7858436"/>
                  <a:gd name="connsiteY9" fmla="*/ 2307182 h 2307182"/>
                  <a:gd name="connsiteX10" fmla="*/ 4162670 w 7858436"/>
                  <a:gd name="connsiteY10" fmla="*/ 2303365 h 2307182"/>
                  <a:gd name="connsiteX11" fmla="*/ 4259358 w 7858436"/>
                  <a:gd name="connsiteY11" fmla="*/ 2219399 h 2307182"/>
                  <a:gd name="connsiteX12" fmla="*/ 4383716 w 7858436"/>
                  <a:gd name="connsiteY12" fmla="*/ 2138932 h 2307182"/>
                  <a:gd name="connsiteX13" fmla="*/ 4486129 w 7858436"/>
                  <a:gd name="connsiteY13" fmla="*/ 2080411 h 2307182"/>
                  <a:gd name="connsiteX14" fmla="*/ 4610487 w 7858436"/>
                  <a:gd name="connsiteY14" fmla="*/ 2073095 h 2307182"/>
                  <a:gd name="connsiteX15" fmla="*/ 4720215 w 7858436"/>
                  <a:gd name="connsiteY15" fmla="*/ 2095041 h 2307182"/>
                  <a:gd name="connsiteX16" fmla="*/ 4807998 w 7858436"/>
                  <a:gd name="connsiteY16" fmla="*/ 2095041 h 2307182"/>
                  <a:gd name="connsiteX17" fmla="*/ 4873834 w 7858436"/>
                  <a:gd name="connsiteY17" fmla="*/ 2036519 h 2307182"/>
                  <a:gd name="connsiteX18" fmla="*/ 4939671 w 7858436"/>
                  <a:gd name="connsiteY18" fmla="*/ 1897531 h 2307182"/>
                  <a:gd name="connsiteX19" fmla="*/ 4961617 w 7858436"/>
                  <a:gd name="connsiteY19" fmla="*/ 1824379 h 2307182"/>
                  <a:gd name="connsiteX20" fmla="*/ 5020138 w 7858436"/>
                  <a:gd name="connsiteY20" fmla="*/ 1743911 h 2307182"/>
                  <a:gd name="connsiteX21" fmla="*/ 5100606 w 7858436"/>
                  <a:gd name="connsiteY21" fmla="*/ 1692705 h 2307182"/>
                  <a:gd name="connsiteX22" fmla="*/ 5210334 w 7858436"/>
                  <a:gd name="connsiteY22" fmla="*/ 1641499 h 2307182"/>
                  <a:gd name="connsiteX23" fmla="*/ 5327377 w 7858436"/>
                  <a:gd name="connsiteY23" fmla="*/ 1626868 h 2307182"/>
                  <a:gd name="connsiteX24" fmla="*/ 5393214 w 7858436"/>
                  <a:gd name="connsiteY24" fmla="*/ 1568347 h 2307182"/>
                  <a:gd name="connsiteX25" fmla="*/ 5466366 w 7858436"/>
                  <a:gd name="connsiteY25" fmla="*/ 1429358 h 2307182"/>
                  <a:gd name="connsiteX26" fmla="*/ 5502942 w 7858436"/>
                  <a:gd name="connsiteY26" fmla="*/ 1231847 h 2307182"/>
                  <a:gd name="connsiteX27" fmla="*/ 5561463 w 7858436"/>
                  <a:gd name="connsiteY27" fmla="*/ 1100174 h 2307182"/>
                  <a:gd name="connsiteX28" fmla="*/ 5678506 w 7858436"/>
                  <a:gd name="connsiteY28" fmla="*/ 1034337 h 2307182"/>
                  <a:gd name="connsiteX29" fmla="*/ 5817495 w 7858436"/>
                  <a:gd name="connsiteY29" fmla="*/ 1063598 h 2307182"/>
                  <a:gd name="connsiteX30" fmla="*/ 5978430 w 7858436"/>
                  <a:gd name="connsiteY30" fmla="*/ 1136750 h 2307182"/>
                  <a:gd name="connsiteX31" fmla="*/ 6132049 w 7858436"/>
                  <a:gd name="connsiteY31" fmla="*/ 1180641 h 2307182"/>
                  <a:gd name="connsiteX32" fmla="*/ 6219831 w 7858436"/>
                  <a:gd name="connsiteY32" fmla="*/ 1195271 h 2307182"/>
                  <a:gd name="connsiteX33" fmla="*/ 6314929 w 7858436"/>
                  <a:gd name="connsiteY33" fmla="*/ 1151380 h 2307182"/>
                  <a:gd name="connsiteX34" fmla="*/ 6380766 w 7858436"/>
                  <a:gd name="connsiteY34" fmla="*/ 1034337 h 2307182"/>
                  <a:gd name="connsiteX35" fmla="*/ 6402711 w 7858436"/>
                  <a:gd name="connsiteY35" fmla="*/ 931924 h 2307182"/>
                  <a:gd name="connsiteX36" fmla="*/ 6483178 w 7858436"/>
                  <a:gd name="connsiteY36" fmla="*/ 888033 h 2307182"/>
                  <a:gd name="connsiteX37" fmla="*/ 6614852 w 7858436"/>
                  <a:gd name="connsiteY37" fmla="*/ 866087 h 2307182"/>
                  <a:gd name="connsiteX38" fmla="*/ 6746526 w 7858436"/>
                  <a:gd name="connsiteY38" fmla="*/ 931924 h 2307182"/>
                  <a:gd name="connsiteX39" fmla="*/ 6885514 w 7858436"/>
                  <a:gd name="connsiteY39" fmla="*/ 939239 h 2307182"/>
                  <a:gd name="connsiteX40" fmla="*/ 7061079 w 7858436"/>
                  <a:gd name="connsiteY40" fmla="*/ 866087 h 2307182"/>
                  <a:gd name="connsiteX41" fmla="*/ 7229329 w 7858436"/>
                  <a:gd name="connsiteY41" fmla="*/ 756359 h 2307182"/>
                  <a:gd name="connsiteX42" fmla="*/ 7375633 w 7858436"/>
                  <a:gd name="connsiteY42" fmla="*/ 705153 h 2307182"/>
                  <a:gd name="connsiteX43" fmla="*/ 7558513 w 7858436"/>
                  <a:gd name="connsiteY43" fmla="*/ 683207 h 2307182"/>
                  <a:gd name="connsiteX44" fmla="*/ 7777969 w 7858436"/>
                  <a:gd name="connsiteY44" fmla="*/ 602740 h 2307182"/>
                  <a:gd name="connsiteX45" fmla="*/ 7843806 w 7858436"/>
                  <a:gd name="connsiteY45" fmla="*/ 507643 h 2307182"/>
                  <a:gd name="connsiteX46" fmla="*/ 7858436 w 7858436"/>
                  <a:gd name="connsiteY46" fmla="*/ 405230 h 2307182"/>
                  <a:gd name="connsiteX47" fmla="*/ 7742866 w 7858436"/>
                  <a:gd name="connsiteY47" fmla="*/ 0 h 2307182"/>
                  <a:gd name="connsiteX0" fmla="*/ 0 w 7858436"/>
                  <a:gd name="connsiteY0" fmla="*/ 576919 h 2307182"/>
                  <a:gd name="connsiteX1" fmla="*/ 221367 w 7858436"/>
                  <a:gd name="connsiteY1" fmla="*/ 756359 h 2307182"/>
                  <a:gd name="connsiteX2" fmla="*/ 331095 w 7858436"/>
                  <a:gd name="connsiteY2" fmla="*/ 844142 h 2307182"/>
                  <a:gd name="connsiteX3" fmla="*/ 477399 w 7858436"/>
                  <a:gd name="connsiteY3" fmla="*/ 888033 h 2307182"/>
                  <a:gd name="connsiteX4" fmla="*/ 623703 w 7858436"/>
                  <a:gd name="connsiteY4" fmla="*/ 924609 h 2307182"/>
                  <a:gd name="connsiteX5" fmla="*/ 784638 w 7858436"/>
                  <a:gd name="connsiteY5" fmla="*/ 931924 h 2307182"/>
                  <a:gd name="connsiteX6" fmla="*/ 894366 w 7858436"/>
                  <a:gd name="connsiteY6" fmla="*/ 953870 h 2307182"/>
                  <a:gd name="connsiteX7" fmla="*/ 967518 w 7858436"/>
                  <a:gd name="connsiteY7" fmla="*/ 1012391 h 2307182"/>
                  <a:gd name="connsiteX8" fmla="*/ 1084561 w 7858436"/>
                  <a:gd name="connsiteY8" fmla="*/ 1166011 h 2307182"/>
                  <a:gd name="connsiteX9" fmla="*/ 4134999 w 7858436"/>
                  <a:gd name="connsiteY9" fmla="*/ 2307182 h 2307182"/>
                  <a:gd name="connsiteX10" fmla="*/ 4259358 w 7858436"/>
                  <a:gd name="connsiteY10" fmla="*/ 2219399 h 2307182"/>
                  <a:gd name="connsiteX11" fmla="*/ 4383716 w 7858436"/>
                  <a:gd name="connsiteY11" fmla="*/ 2138932 h 2307182"/>
                  <a:gd name="connsiteX12" fmla="*/ 4486129 w 7858436"/>
                  <a:gd name="connsiteY12" fmla="*/ 2080411 h 2307182"/>
                  <a:gd name="connsiteX13" fmla="*/ 4610487 w 7858436"/>
                  <a:gd name="connsiteY13" fmla="*/ 2073095 h 2307182"/>
                  <a:gd name="connsiteX14" fmla="*/ 4720215 w 7858436"/>
                  <a:gd name="connsiteY14" fmla="*/ 2095041 h 2307182"/>
                  <a:gd name="connsiteX15" fmla="*/ 4807998 w 7858436"/>
                  <a:gd name="connsiteY15" fmla="*/ 2095041 h 2307182"/>
                  <a:gd name="connsiteX16" fmla="*/ 4873834 w 7858436"/>
                  <a:gd name="connsiteY16" fmla="*/ 2036519 h 2307182"/>
                  <a:gd name="connsiteX17" fmla="*/ 4939671 w 7858436"/>
                  <a:gd name="connsiteY17" fmla="*/ 1897531 h 2307182"/>
                  <a:gd name="connsiteX18" fmla="*/ 4961617 w 7858436"/>
                  <a:gd name="connsiteY18" fmla="*/ 1824379 h 2307182"/>
                  <a:gd name="connsiteX19" fmla="*/ 5020138 w 7858436"/>
                  <a:gd name="connsiteY19" fmla="*/ 1743911 h 2307182"/>
                  <a:gd name="connsiteX20" fmla="*/ 5100606 w 7858436"/>
                  <a:gd name="connsiteY20" fmla="*/ 1692705 h 2307182"/>
                  <a:gd name="connsiteX21" fmla="*/ 5210334 w 7858436"/>
                  <a:gd name="connsiteY21" fmla="*/ 1641499 h 2307182"/>
                  <a:gd name="connsiteX22" fmla="*/ 5327377 w 7858436"/>
                  <a:gd name="connsiteY22" fmla="*/ 1626868 h 2307182"/>
                  <a:gd name="connsiteX23" fmla="*/ 5393214 w 7858436"/>
                  <a:gd name="connsiteY23" fmla="*/ 1568347 h 2307182"/>
                  <a:gd name="connsiteX24" fmla="*/ 5466366 w 7858436"/>
                  <a:gd name="connsiteY24" fmla="*/ 1429358 h 2307182"/>
                  <a:gd name="connsiteX25" fmla="*/ 5502942 w 7858436"/>
                  <a:gd name="connsiteY25" fmla="*/ 1231847 h 2307182"/>
                  <a:gd name="connsiteX26" fmla="*/ 5561463 w 7858436"/>
                  <a:gd name="connsiteY26" fmla="*/ 1100174 h 2307182"/>
                  <a:gd name="connsiteX27" fmla="*/ 5678506 w 7858436"/>
                  <a:gd name="connsiteY27" fmla="*/ 1034337 h 2307182"/>
                  <a:gd name="connsiteX28" fmla="*/ 5817495 w 7858436"/>
                  <a:gd name="connsiteY28" fmla="*/ 1063598 h 2307182"/>
                  <a:gd name="connsiteX29" fmla="*/ 5978430 w 7858436"/>
                  <a:gd name="connsiteY29" fmla="*/ 1136750 h 2307182"/>
                  <a:gd name="connsiteX30" fmla="*/ 6132049 w 7858436"/>
                  <a:gd name="connsiteY30" fmla="*/ 1180641 h 2307182"/>
                  <a:gd name="connsiteX31" fmla="*/ 6219831 w 7858436"/>
                  <a:gd name="connsiteY31" fmla="*/ 1195271 h 2307182"/>
                  <a:gd name="connsiteX32" fmla="*/ 6314929 w 7858436"/>
                  <a:gd name="connsiteY32" fmla="*/ 1151380 h 2307182"/>
                  <a:gd name="connsiteX33" fmla="*/ 6380766 w 7858436"/>
                  <a:gd name="connsiteY33" fmla="*/ 1034337 h 2307182"/>
                  <a:gd name="connsiteX34" fmla="*/ 6402711 w 7858436"/>
                  <a:gd name="connsiteY34" fmla="*/ 931924 h 2307182"/>
                  <a:gd name="connsiteX35" fmla="*/ 6483178 w 7858436"/>
                  <a:gd name="connsiteY35" fmla="*/ 888033 h 2307182"/>
                  <a:gd name="connsiteX36" fmla="*/ 6614852 w 7858436"/>
                  <a:gd name="connsiteY36" fmla="*/ 866087 h 2307182"/>
                  <a:gd name="connsiteX37" fmla="*/ 6746526 w 7858436"/>
                  <a:gd name="connsiteY37" fmla="*/ 931924 h 2307182"/>
                  <a:gd name="connsiteX38" fmla="*/ 6885514 w 7858436"/>
                  <a:gd name="connsiteY38" fmla="*/ 939239 h 2307182"/>
                  <a:gd name="connsiteX39" fmla="*/ 7061079 w 7858436"/>
                  <a:gd name="connsiteY39" fmla="*/ 866087 h 2307182"/>
                  <a:gd name="connsiteX40" fmla="*/ 7229329 w 7858436"/>
                  <a:gd name="connsiteY40" fmla="*/ 756359 h 2307182"/>
                  <a:gd name="connsiteX41" fmla="*/ 7375633 w 7858436"/>
                  <a:gd name="connsiteY41" fmla="*/ 705153 h 2307182"/>
                  <a:gd name="connsiteX42" fmla="*/ 7558513 w 7858436"/>
                  <a:gd name="connsiteY42" fmla="*/ 683207 h 2307182"/>
                  <a:gd name="connsiteX43" fmla="*/ 7777969 w 7858436"/>
                  <a:gd name="connsiteY43" fmla="*/ 602740 h 2307182"/>
                  <a:gd name="connsiteX44" fmla="*/ 7843806 w 7858436"/>
                  <a:gd name="connsiteY44" fmla="*/ 507643 h 2307182"/>
                  <a:gd name="connsiteX45" fmla="*/ 7858436 w 7858436"/>
                  <a:gd name="connsiteY45" fmla="*/ 405230 h 2307182"/>
                  <a:gd name="connsiteX46" fmla="*/ 7742866 w 7858436"/>
                  <a:gd name="connsiteY46" fmla="*/ 0 h 2307182"/>
                  <a:gd name="connsiteX0" fmla="*/ 0 w 7858436"/>
                  <a:gd name="connsiteY0" fmla="*/ 576919 h 2219399"/>
                  <a:gd name="connsiteX1" fmla="*/ 221367 w 7858436"/>
                  <a:gd name="connsiteY1" fmla="*/ 756359 h 2219399"/>
                  <a:gd name="connsiteX2" fmla="*/ 331095 w 7858436"/>
                  <a:gd name="connsiteY2" fmla="*/ 844142 h 2219399"/>
                  <a:gd name="connsiteX3" fmla="*/ 477399 w 7858436"/>
                  <a:gd name="connsiteY3" fmla="*/ 888033 h 2219399"/>
                  <a:gd name="connsiteX4" fmla="*/ 623703 w 7858436"/>
                  <a:gd name="connsiteY4" fmla="*/ 924609 h 2219399"/>
                  <a:gd name="connsiteX5" fmla="*/ 784638 w 7858436"/>
                  <a:gd name="connsiteY5" fmla="*/ 931924 h 2219399"/>
                  <a:gd name="connsiteX6" fmla="*/ 894366 w 7858436"/>
                  <a:gd name="connsiteY6" fmla="*/ 953870 h 2219399"/>
                  <a:gd name="connsiteX7" fmla="*/ 967518 w 7858436"/>
                  <a:gd name="connsiteY7" fmla="*/ 1012391 h 2219399"/>
                  <a:gd name="connsiteX8" fmla="*/ 1084561 w 7858436"/>
                  <a:gd name="connsiteY8" fmla="*/ 1166011 h 2219399"/>
                  <a:gd name="connsiteX9" fmla="*/ 4259358 w 7858436"/>
                  <a:gd name="connsiteY9" fmla="*/ 2219399 h 2219399"/>
                  <a:gd name="connsiteX10" fmla="*/ 4383716 w 7858436"/>
                  <a:gd name="connsiteY10" fmla="*/ 2138932 h 2219399"/>
                  <a:gd name="connsiteX11" fmla="*/ 4486129 w 7858436"/>
                  <a:gd name="connsiteY11" fmla="*/ 2080411 h 2219399"/>
                  <a:gd name="connsiteX12" fmla="*/ 4610487 w 7858436"/>
                  <a:gd name="connsiteY12" fmla="*/ 2073095 h 2219399"/>
                  <a:gd name="connsiteX13" fmla="*/ 4720215 w 7858436"/>
                  <a:gd name="connsiteY13" fmla="*/ 2095041 h 2219399"/>
                  <a:gd name="connsiteX14" fmla="*/ 4807998 w 7858436"/>
                  <a:gd name="connsiteY14" fmla="*/ 2095041 h 2219399"/>
                  <a:gd name="connsiteX15" fmla="*/ 4873834 w 7858436"/>
                  <a:gd name="connsiteY15" fmla="*/ 2036519 h 2219399"/>
                  <a:gd name="connsiteX16" fmla="*/ 4939671 w 7858436"/>
                  <a:gd name="connsiteY16" fmla="*/ 1897531 h 2219399"/>
                  <a:gd name="connsiteX17" fmla="*/ 4961617 w 7858436"/>
                  <a:gd name="connsiteY17" fmla="*/ 1824379 h 2219399"/>
                  <a:gd name="connsiteX18" fmla="*/ 5020138 w 7858436"/>
                  <a:gd name="connsiteY18" fmla="*/ 1743911 h 2219399"/>
                  <a:gd name="connsiteX19" fmla="*/ 5100606 w 7858436"/>
                  <a:gd name="connsiteY19" fmla="*/ 1692705 h 2219399"/>
                  <a:gd name="connsiteX20" fmla="*/ 5210334 w 7858436"/>
                  <a:gd name="connsiteY20" fmla="*/ 1641499 h 2219399"/>
                  <a:gd name="connsiteX21" fmla="*/ 5327377 w 7858436"/>
                  <a:gd name="connsiteY21" fmla="*/ 1626868 h 2219399"/>
                  <a:gd name="connsiteX22" fmla="*/ 5393214 w 7858436"/>
                  <a:gd name="connsiteY22" fmla="*/ 1568347 h 2219399"/>
                  <a:gd name="connsiteX23" fmla="*/ 5466366 w 7858436"/>
                  <a:gd name="connsiteY23" fmla="*/ 1429358 h 2219399"/>
                  <a:gd name="connsiteX24" fmla="*/ 5502942 w 7858436"/>
                  <a:gd name="connsiteY24" fmla="*/ 1231847 h 2219399"/>
                  <a:gd name="connsiteX25" fmla="*/ 5561463 w 7858436"/>
                  <a:gd name="connsiteY25" fmla="*/ 1100174 h 2219399"/>
                  <a:gd name="connsiteX26" fmla="*/ 5678506 w 7858436"/>
                  <a:gd name="connsiteY26" fmla="*/ 1034337 h 2219399"/>
                  <a:gd name="connsiteX27" fmla="*/ 5817495 w 7858436"/>
                  <a:gd name="connsiteY27" fmla="*/ 1063598 h 2219399"/>
                  <a:gd name="connsiteX28" fmla="*/ 5978430 w 7858436"/>
                  <a:gd name="connsiteY28" fmla="*/ 1136750 h 2219399"/>
                  <a:gd name="connsiteX29" fmla="*/ 6132049 w 7858436"/>
                  <a:gd name="connsiteY29" fmla="*/ 1180641 h 2219399"/>
                  <a:gd name="connsiteX30" fmla="*/ 6219831 w 7858436"/>
                  <a:gd name="connsiteY30" fmla="*/ 1195271 h 2219399"/>
                  <a:gd name="connsiteX31" fmla="*/ 6314929 w 7858436"/>
                  <a:gd name="connsiteY31" fmla="*/ 1151380 h 2219399"/>
                  <a:gd name="connsiteX32" fmla="*/ 6380766 w 7858436"/>
                  <a:gd name="connsiteY32" fmla="*/ 1034337 h 2219399"/>
                  <a:gd name="connsiteX33" fmla="*/ 6402711 w 7858436"/>
                  <a:gd name="connsiteY33" fmla="*/ 931924 h 2219399"/>
                  <a:gd name="connsiteX34" fmla="*/ 6483178 w 7858436"/>
                  <a:gd name="connsiteY34" fmla="*/ 888033 h 2219399"/>
                  <a:gd name="connsiteX35" fmla="*/ 6614852 w 7858436"/>
                  <a:gd name="connsiteY35" fmla="*/ 866087 h 2219399"/>
                  <a:gd name="connsiteX36" fmla="*/ 6746526 w 7858436"/>
                  <a:gd name="connsiteY36" fmla="*/ 931924 h 2219399"/>
                  <a:gd name="connsiteX37" fmla="*/ 6885514 w 7858436"/>
                  <a:gd name="connsiteY37" fmla="*/ 939239 h 2219399"/>
                  <a:gd name="connsiteX38" fmla="*/ 7061079 w 7858436"/>
                  <a:gd name="connsiteY38" fmla="*/ 866087 h 2219399"/>
                  <a:gd name="connsiteX39" fmla="*/ 7229329 w 7858436"/>
                  <a:gd name="connsiteY39" fmla="*/ 756359 h 2219399"/>
                  <a:gd name="connsiteX40" fmla="*/ 7375633 w 7858436"/>
                  <a:gd name="connsiteY40" fmla="*/ 705153 h 2219399"/>
                  <a:gd name="connsiteX41" fmla="*/ 7558513 w 7858436"/>
                  <a:gd name="connsiteY41" fmla="*/ 683207 h 2219399"/>
                  <a:gd name="connsiteX42" fmla="*/ 7777969 w 7858436"/>
                  <a:gd name="connsiteY42" fmla="*/ 602740 h 2219399"/>
                  <a:gd name="connsiteX43" fmla="*/ 7843806 w 7858436"/>
                  <a:gd name="connsiteY43" fmla="*/ 507643 h 2219399"/>
                  <a:gd name="connsiteX44" fmla="*/ 7858436 w 7858436"/>
                  <a:gd name="connsiteY44" fmla="*/ 405230 h 2219399"/>
                  <a:gd name="connsiteX45" fmla="*/ 7742866 w 7858436"/>
                  <a:gd name="connsiteY45" fmla="*/ 0 h 2219399"/>
                  <a:gd name="connsiteX0" fmla="*/ 0 w 7858436"/>
                  <a:gd name="connsiteY0" fmla="*/ 576919 h 2138932"/>
                  <a:gd name="connsiteX1" fmla="*/ 221367 w 7858436"/>
                  <a:gd name="connsiteY1" fmla="*/ 756359 h 2138932"/>
                  <a:gd name="connsiteX2" fmla="*/ 331095 w 7858436"/>
                  <a:gd name="connsiteY2" fmla="*/ 844142 h 2138932"/>
                  <a:gd name="connsiteX3" fmla="*/ 477399 w 7858436"/>
                  <a:gd name="connsiteY3" fmla="*/ 888033 h 2138932"/>
                  <a:gd name="connsiteX4" fmla="*/ 623703 w 7858436"/>
                  <a:gd name="connsiteY4" fmla="*/ 924609 h 2138932"/>
                  <a:gd name="connsiteX5" fmla="*/ 784638 w 7858436"/>
                  <a:gd name="connsiteY5" fmla="*/ 931924 h 2138932"/>
                  <a:gd name="connsiteX6" fmla="*/ 894366 w 7858436"/>
                  <a:gd name="connsiteY6" fmla="*/ 953870 h 2138932"/>
                  <a:gd name="connsiteX7" fmla="*/ 967518 w 7858436"/>
                  <a:gd name="connsiteY7" fmla="*/ 1012391 h 2138932"/>
                  <a:gd name="connsiteX8" fmla="*/ 1084561 w 7858436"/>
                  <a:gd name="connsiteY8" fmla="*/ 1166011 h 2138932"/>
                  <a:gd name="connsiteX9" fmla="*/ 4383716 w 7858436"/>
                  <a:gd name="connsiteY9" fmla="*/ 2138932 h 2138932"/>
                  <a:gd name="connsiteX10" fmla="*/ 4486129 w 7858436"/>
                  <a:gd name="connsiteY10" fmla="*/ 2080411 h 2138932"/>
                  <a:gd name="connsiteX11" fmla="*/ 4610487 w 7858436"/>
                  <a:gd name="connsiteY11" fmla="*/ 2073095 h 2138932"/>
                  <a:gd name="connsiteX12" fmla="*/ 4720215 w 7858436"/>
                  <a:gd name="connsiteY12" fmla="*/ 2095041 h 2138932"/>
                  <a:gd name="connsiteX13" fmla="*/ 4807998 w 7858436"/>
                  <a:gd name="connsiteY13" fmla="*/ 2095041 h 2138932"/>
                  <a:gd name="connsiteX14" fmla="*/ 4873834 w 7858436"/>
                  <a:gd name="connsiteY14" fmla="*/ 2036519 h 2138932"/>
                  <a:gd name="connsiteX15" fmla="*/ 4939671 w 7858436"/>
                  <a:gd name="connsiteY15" fmla="*/ 1897531 h 2138932"/>
                  <a:gd name="connsiteX16" fmla="*/ 4961617 w 7858436"/>
                  <a:gd name="connsiteY16" fmla="*/ 1824379 h 2138932"/>
                  <a:gd name="connsiteX17" fmla="*/ 5020138 w 7858436"/>
                  <a:gd name="connsiteY17" fmla="*/ 1743911 h 2138932"/>
                  <a:gd name="connsiteX18" fmla="*/ 5100606 w 7858436"/>
                  <a:gd name="connsiteY18" fmla="*/ 1692705 h 2138932"/>
                  <a:gd name="connsiteX19" fmla="*/ 5210334 w 7858436"/>
                  <a:gd name="connsiteY19" fmla="*/ 1641499 h 2138932"/>
                  <a:gd name="connsiteX20" fmla="*/ 5327377 w 7858436"/>
                  <a:gd name="connsiteY20" fmla="*/ 1626868 h 2138932"/>
                  <a:gd name="connsiteX21" fmla="*/ 5393214 w 7858436"/>
                  <a:gd name="connsiteY21" fmla="*/ 1568347 h 2138932"/>
                  <a:gd name="connsiteX22" fmla="*/ 5466366 w 7858436"/>
                  <a:gd name="connsiteY22" fmla="*/ 1429358 h 2138932"/>
                  <a:gd name="connsiteX23" fmla="*/ 5502942 w 7858436"/>
                  <a:gd name="connsiteY23" fmla="*/ 1231847 h 2138932"/>
                  <a:gd name="connsiteX24" fmla="*/ 5561463 w 7858436"/>
                  <a:gd name="connsiteY24" fmla="*/ 1100174 h 2138932"/>
                  <a:gd name="connsiteX25" fmla="*/ 5678506 w 7858436"/>
                  <a:gd name="connsiteY25" fmla="*/ 1034337 h 2138932"/>
                  <a:gd name="connsiteX26" fmla="*/ 5817495 w 7858436"/>
                  <a:gd name="connsiteY26" fmla="*/ 1063598 h 2138932"/>
                  <a:gd name="connsiteX27" fmla="*/ 5978430 w 7858436"/>
                  <a:gd name="connsiteY27" fmla="*/ 1136750 h 2138932"/>
                  <a:gd name="connsiteX28" fmla="*/ 6132049 w 7858436"/>
                  <a:gd name="connsiteY28" fmla="*/ 1180641 h 2138932"/>
                  <a:gd name="connsiteX29" fmla="*/ 6219831 w 7858436"/>
                  <a:gd name="connsiteY29" fmla="*/ 1195271 h 2138932"/>
                  <a:gd name="connsiteX30" fmla="*/ 6314929 w 7858436"/>
                  <a:gd name="connsiteY30" fmla="*/ 1151380 h 2138932"/>
                  <a:gd name="connsiteX31" fmla="*/ 6380766 w 7858436"/>
                  <a:gd name="connsiteY31" fmla="*/ 1034337 h 2138932"/>
                  <a:gd name="connsiteX32" fmla="*/ 6402711 w 7858436"/>
                  <a:gd name="connsiteY32" fmla="*/ 931924 h 2138932"/>
                  <a:gd name="connsiteX33" fmla="*/ 6483178 w 7858436"/>
                  <a:gd name="connsiteY33" fmla="*/ 888033 h 2138932"/>
                  <a:gd name="connsiteX34" fmla="*/ 6614852 w 7858436"/>
                  <a:gd name="connsiteY34" fmla="*/ 866087 h 2138932"/>
                  <a:gd name="connsiteX35" fmla="*/ 6746526 w 7858436"/>
                  <a:gd name="connsiteY35" fmla="*/ 931924 h 2138932"/>
                  <a:gd name="connsiteX36" fmla="*/ 6885514 w 7858436"/>
                  <a:gd name="connsiteY36" fmla="*/ 939239 h 2138932"/>
                  <a:gd name="connsiteX37" fmla="*/ 7061079 w 7858436"/>
                  <a:gd name="connsiteY37" fmla="*/ 866087 h 2138932"/>
                  <a:gd name="connsiteX38" fmla="*/ 7229329 w 7858436"/>
                  <a:gd name="connsiteY38" fmla="*/ 756359 h 2138932"/>
                  <a:gd name="connsiteX39" fmla="*/ 7375633 w 7858436"/>
                  <a:gd name="connsiteY39" fmla="*/ 705153 h 2138932"/>
                  <a:gd name="connsiteX40" fmla="*/ 7558513 w 7858436"/>
                  <a:gd name="connsiteY40" fmla="*/ 683207 h 2138932"/>
                  <a:gd name="connsiteX41" fmla="*/ 7777969 w 7858436"/>
                  <a:gd name="connsiteY41" fmla="*/ 602740 h 2138932"/>
                  <a:gd name="connsiteX42" fmla="*/ 7843806 w 7858436"/>
                  <a:gd name="connsiteY42" fmla="*/ 507643 h 2138932"/>
                  <a:gd name="connsiteX43" fmla="*/ 7858436 w 7858436"/>
                  <a:gd name="connsiteY43" fmla="*/ 405230 h 2138932"/>
                  <a:gd name="connsiteX44" fmla="*/ 7742866 w 7858436"/>
                  <a:gd name="connsiteY44" fmla="*/ 0 h 2138932"/>
                  <a:gd name="connsiteX0" fmla="*/ 0 w 7858436"/>
                  <a:gd name="connsiteY0" fmla="*/ 576919 h 2138932"/>
                  <a:gd name="connsiteX1" fmla="*/ 221367 w 7858436"/>
                  <a:gd name="connsiteY1" fmla="*/ 756359 h 2138932"/>
                  <a:gd name="connsiteX2" fmla="*/ 331095 w 7858436"/>
                  <a:gd name="connsiteY2" fmla="*/ 844142 h 2138932"/>
                  <a:gd name="connsiteX3" fmla="*/ 477399 w 7858436"/>
                  <a:gd name="connsiteY3" fmla="*/ 888033 h 2138932"/>
                  <a:gd name="connsiteX4" fmla="*/ 623703 w 7858436"/>
                  <a:gd name="connsiteY4" fmla="*/ 924609 h 2138932"/>
                  <a:gd name="connsiteX5" fmla="*/ 784638 w 7858436"/>
                  <a:gd name="connsiteY5" fmla="*/ 931924 h 2138932"/>
                  <a:gd name="connsiteX6" fmla="*/ 894366 w 7858436"/>
                  <a:gd name="connsiteY6" fmla="*/ 953870 h 2138932"/>
                  <a:gd name="connsiteX7" fmla="*/ 967518 w 7858436"/>
                  <a:gd name="connsiteY7" fmla="*/ 1012391 h 2138932"/>
                  <a:gd name="connsiteX8" fmla="*/ 1084561 w 7858436"/>
                  <a:gd name="connsiteY8" fmla="*/ 1166011 h 2138932"/>
                  <a:gd name="connsiteX9" fmla="*/ 4383716 w 7858436"/>
                  <a:gd name="connsiteY9" fmla="*/ 2138932 h 2138932"/>
                  <a:gd name="connsiteX10" fmla="*/ 4409160 w 7858436"/>
                  <a:gd name="connsiteY10" fmla="*/ 2136389 h 2138932"/>
                  <a:gd name="connsiteX11" fmla="*/ 4486129 w 7858436"/>
                  <a:gd name="connsiteY11" fmla="*/ 2080411 h 2138932"/>
                  <a:gd name="connsiteX12" fmla="*/ 4610487 w 7858436"/>
                  <a:gd name="connsiteY12" fmla="*/ 2073095 h 2138932"/>
                  <a:gd name="connsiteX13" fmla="*/ 4720215 w 7858436"/>
                  <a:gd name="connsiteY13" fmla="*/ 2095041 h 2138932"/>
                  <a:gd name="connsiteX14" fmla="*/ 4807998 w 7858436"/>
                  <a:gd name="connsiteY14" fmla="*/ 2095041 h 2138932"/>
                  <a:gd name="connsiteX15" fmla="*/ 4873834 w 7858436"/>
                  <a:gd name="connsiteY15" fmla="*/ 2036519 h 2138932"/>
                  <a:gd name="connsiteX16" fmla="*/ 4939671 w 7858436"/>
                  <a:gd name="connsiteY16" fmla="*/ 1897531 h 2138932"/>
                  <a:gd name="connsiteX17" fmla="*/ 4961617 w 7858436"/>
                  <a:gd name="connsiteY17" fmla="*/ 1824379 h 2138932"/>
                  <a:gd name="connsiteX18" fmla="*/ 5020138 w 7858436"/>
                  <a:gd name="connsiteY18" fmla="*/ 1743911 h 2138932"/>
                  <a:gd name="connsiteX19" fmla="*/ 5100606 w 7858436"/>
                  <a:gd name="connsiteY19" fmla="*/ 1692705 h 2138932"/>
                  <a:gd name="connsiteX20" fmla="*/ 5210334 w 7858436"/>
                  <a:gd name="connsiteY20" fmla="*/ 1641499 h 2138932"/>
                  <a:gd name="connsiteX21" fmla="*/ 5327377 w 7858436"/>
                  <a:gd name="connsiteY21" fmla="*/ 1626868 h 2138932"/>
                  <a:gd name="connsiteX22" fmla="*/ 5393214 w 7858436"/>
                  <a:gd name="connsiteY22" fmla="*/ 1568347 h 2138932"/>
                  <a:gd name="connsiteX23" fmla="*/ 5466366 w 7858436"/>
                  <a:gd name="connsiteY23" fmla="*/ 1429358 h 2138932"/>
                  <a:gd name="connsiteX24" fmla="*/ 5502942 w 7858436"/>
                  <a:gd name="connsiteY24" fmla="*/ 1231847 h 2138932"/>
                  <a:gd name="connsiteX25" fmla="*/ 5561463 w 7858436"/>
                  <a:gd name="connsiteY25" fmla="*/ 1100174 h 2138932"/>
                  <a:gd name="connsiteX26" fmla="*/ 5678506 w 7858436"/>
                  <a:gd name="connsiteY26" fmla="*/ 1034337 h 2138932"/>
                  <a:gd name="connsiteX27" fmla="*/ 5817495 w 7858436"/>
                  <a:gd name="connsiteY27" fmla="*/ 1063598 h 2138932"/>
                  <a:gd name="connsiteX28" fmla="*/ 5978430 w 7858436"/>
                  <a:gd name="connsiteY28" fmla="*/ 1136750 h 2138932"/>
                  <a:gd name="connsiteX29" fmla="*/ 6132049 w 7858436"/>
                  <a:gd name="connsiteY29" fmla="*/ 1180641 h 2138932"/>
                  <a:gd name="connsiteX30" fmla="*/ 6219831 w 7858436"/>
                  <a:gd name="connsiteY30" fmla="*/ 1195271 h 2138932"/>
                  <a:gd name="connsiteX31" fmla="*/ 6314929 w 7858436"/>
                  <a:gd name="connsiteY31" fmla="*/ 1151380 h 2138932"/>
                  <a:gd name="connsiteX32" fmla="*/ 6380766 w 7858436"/>
                  <a:gd name="connsiteY32" fmla="*/ 1034337 h 2138932"/>
                  <a:gd name="connsiteX33" fmla="*/ 6402711 w 7858436"/>
                  <a:gd name="connsiteY33" fmla="*/ 931924 h 2138932"/>
                  <a:gd name="connsiteX34" fmla="*/ 6483178 w 7858436"/>
                  <a:gd name="connsiteY34" fmla="*/ 888033 h 2138932"/>
                  <a:gd name="connsiteX35" fmla="*/ 6614852 w 7858436"/>
                  <a:gd name="connsiteY35" fmla="*/ 866087 h 2138932"/>
                  <a:gd name="connsiteX36" fmla="*/ 6746526 w 7858436"/>
                  <a:gd name="connsiteY36" fmla="*/ 931924 h 2138932"/>
                  <a:gd name="connsiteX37" fmla="*/ 6885514 w 7858436"/>
                  <a:gd name="connsiteY37" fmla="*/ 939239 h 2138932"/>
                  <a:gd name="connsiteX38" fmla="*/ 7061079 w 7858436"/>
                  <a:gd name="connsiteY38" fmla="*/ 866087 h 2138932"/>
                  <a:gd name="connsiteX39" fmla="*/ 7229329 w 7858436"/>
                  <a:gd name="connsiteY39" fmla="*/ 756359 h 2138932"/>
                  <a:gd name="connsiteX40" fmla="*/ 7375633 w 7858436"/>
                  <a:gd name="connsiteY40" fmla="*/ 705153 h 2138932"/>
                  <a:gd name="connsiteX41" fmla="*/ 7558513 w 7858436"/>
                  <a:gd name="connsiteY41" fmla="*/ 683207 h 2138932"/>
                  <a:gd name="connsiteX42" fmla="*/ 7777969 w 7858436"/>
                  <a:gd name="connsiteY42" fmla="*/ 602740 h 2138932"/>
                  <a:gd name="connsiteX43" fmla="*/ 7843806 w 7858436"/>
                  <a:gd name="connsiteY43" fmla="*/ 507643 h 2138932"/>
                  <a:gd name="connsiteX44" fmla="*/ 7858436 w 7858436"/>
                  <a:gd name="connsiteY44" fmla="*/ 405230 h 2138932"/>
                  <a:gd name="connsiteX45" fmla="*/ 7742866 w 7858436"/>
                  <a:gd name="connsiteY45" fmla="*/ 0 h 2138932"/>
                  <a:gd name="connsiteX0" fmla="*/ 0 w 7858436"/>
                  <a:gd name="connsiteY0" fmla="*/ 576919 h 2138932"/>
                  <a:gd name="connsiteX1" fmla="*/ 221367 w 7858436"/>
                  <a:gd name="connsiteY1" fmla="*/ 756359 h 2138932"/>
                  <a:gd name="connsiteX2" fmla="*/ 331095 w 7858436"/>
                  <a:gd name="connsiteY2" fmla="*/ 844142 h 2138932"/>
                  <a:gd name="connsiteX3" fmla="*/ 477399 w 7858436"/>
                  <a:gd name="connsiteY3" fmla="*/ 888033 h 2138932"/>
                  <a:gd name="connsiteX4" fmla="*/ 623703 w 7858436"/>
                  <a:gd name="connsiteY4" fmla="*/ 924609 h 2138932"/>
                  <a:gd name="connsiteX5" fmla="*/ 784638 w 7858436"/>
                  <a:gd name="connsiteY5" fmla="*/ 931924 h 2138932"/>
                  <a:gd name="connsiteX6" fmla="*/ 894366 w 7858436"/>
                  <a:gd name="connsiteY6" fmla="*/ 953870 h 2138932"/>
                  <a:gd name="connsiteX7" fmla="*/ 967518 w 7858436"/>
                  <a:gd name="connsiteY7" fmla="*/ 1012391 h 2138932"/>
                  <a:gd name="connsiteX8" fmla="*/ 1084561 w 7858436"/>
                  <a:gd name="connsiteY8" fmla="*/ 1166011 h 2138932"/>
                  <a:gd name="connsiteX9" fmla="*/ 4383716 w 7858436"/>
                  <a:gd name="connsiteY9" fmla="*/ 2138932 h 2138932"/>
                  <a:gd name="connsiteX10" fmla="*/ 4486129 w 7858436"/>
                  <a:gd name="connsiteY10" fmla="*/ 2080411 h 2138932"/>
                  <a:gd name="connsiteX11" fmla="*/ 4610487 w 7858436"/>
                  <a:gd name="connsiteY11" fmla="*/ 2073095 h 2138932"/>
                  <a:gd name="connsiteX12" fmla="*/ 4720215 w 7858436"/>
                  <a:gd name="connsiteY12" fmla="*/ 2095041 h 2138932"/>
                  <a:gd name="connsiteX13" fmla="*/ 4807998 w 7858436"/>
                  <a:gd name="connsiteY13" fmla="*/ 2095041 h 2138932"/>
                  <a:gd name="connsiteX14" fmla="*/ 4873834 w 7858436"/>
                  <a:gd name="connsiteY14" fmla="*/ 2036519 h 2138932"/>
                  <a:gd name="connsiteX15" fmla="*/ 4939671 w 7858436"/>
                  <a:gd name="connsiteY15" fmla="*/ 1897531 h 2138932"/>
                  <a:gd name="connsiteX16" fmla="*/ 4961617 w 7858436"/>
                  <a:gd name="connsiteY16" fmla="*/ 1824379 h 2138932"/>
                  <a:gd name="connsiteX17" fmla="*/ 5020138 w 7858436"/>
                  <a:gd name="connsiteY17" fmla="*/ 1743911 h 2138932"/>
                  <a:gd name="connsiteX18" fmla="*/ 5100606 w 7858436"/>
                  <a:gd name="connsiteY18" fmla="*/ 1692705 h 2138932"/>
                  <a:gd name="connsiteX19" fmla="*/ 5210334 w 7858436"/>
                  <a:gd name="connsiteY19" fmla="*/ 1641499 h 2138932"/>
                  <a:gd name="connsiteX20" fmla="*/ 5327377 w 7858436"/>
                  <a:gd name="connsiteY20" fmla="*/ 1626868 h 2138932"/>
                  <a:gd name="connsiteX21" fmla="*/ 5393214 w 7858436"/>
                  <a:gd name="connsiteY21" fmla="*/ 1568347 h 2138932"/>
                  <a:gd name="connsiteX22" fmla="*/ 5466366 w 7858436"/>
                  <a:gd name="connsiteY22" fmla="*/ 1429358 h 2138932"/>
                  <a:gd name="connsiteX23" fmla="*/ 5502942 w 7858436"/>
                  <a:gd name="connsiteY23" fmla="*/ 1231847 h 2138932"/>
                  <a:gd name="connsiteX24" fmla="*/ 5561463 w 7858436"/>
                  <a:gd name="connsiteY24" fmla="*/ 1100174 h 2138932"/>
                  <a:gd name="connsiteX25" fmla="*/ 5678506 w 7858436"/>
                  <a:gd name="connsiteY25" fmla="*/ 1034337 h 2138932"/>
                  <a:gd name="connsiteX26" fmla="*/ 5817495 w 7858436"/>
                  <a:gd name="connsiteY26" fmla="*/ 1063598 h 2138932"/>
                  <a:gd name="connsiteX27" fmla="*/ 5978430 w 7858436"/>
                  <a:gd name="connsiteY27" fmla="*/ 1136750 h 2138932"/>
                  <a:gd name="connsiteX28" fmla="*/ 6132049 w 7858436"/>
                  <a:gd name="connsiteY28" fmla="*/ 1180641 h 2138932"/>
                  <a:gd name="connsiteX29" fmla="*/ 6219831 w 7858436"/>
                  <a:gd name="connsiteY29" fmla="*/ 1195271 h 2138932"/>
                  <a:gd name="connsiteX30" fmla="*/ 6314929 w 7858436"/>
                  <a:gd name="connsiteY30" fmla="*/ 1151380 h 2138932"/>
                  <a:gd name="connsiteX31" fmla="*/ 6380766 w 7858436"/>
                  <a:gd name="connsiteY31" fmla="*/ 1034337 h 2138932"/>
                  <a:gd name="connsiteX32" fmla="*/ 6402711 w 7858436"/>
                  <a:gd name="connsiteY32" fmla="*/ 931924 h 2138932"/>
                  <a:gd name="connsiteX33" fmla="*/ 6483178 w 7858436"/>
                  <a:gd name="connsiteY33" fmla="*/ 888033 h 2138932"/>
                  <a:gd name="connsiteX34" fmla="*/ 6614852 w 7858436"/>
                  <a:gd name="connsiteY34" fmla="*/ 866087 h 2138932"/>
                  <a:gd name="connsiteX35" fmla="*/ 6746526 w 7858436"/>
                  <a:gd name="connsiteY35" fmla="*/ 931924 h 2138932"/>
                  <a:gd name="connsiteX36" fmla="*/ 6885514 w 7858436"/>
                  <a:gd name="connsiteY36" fmla="*/ 939239 h 2138932"/>
                  <a:gd name="connsiteX37" fmla="*/ 7061079 w 7858436"/>
                  <a:gd name="connsiteY37" fmla="*/ 866087 h 2138932"/>
                  <a:gd name="connsiteX38" fmla="*/ 7229329 w 7858436"/>
                  <a:gd name="connsiteY38" fmla="*/ 756359 h 2138932"/>
                  <a:gd name="connsiteX39" fmla="*/ 7375633 w 7858436"/>
                  <a:gd name="connsiteY39" fmla="*/ 705153 h 2138932"/>
                  <a:gd name="connsiteX40" fmla="*/ 7558513 w 7858436"/>
                  <a:gd name="connsiteY40" fmla="*/ 683207 h 2138932"/>
                  <a:gd name="connsiteX41" fmla="*/ 7777969 w 7858436"/>
                  <a:gd name="connsiteY41" fmla="*/ 602740 h 2138932"/>
                  <a:gd name="connsiteX42" fmla="*/ 7843806 w 7858436"/>
                  <a:gd name="connsiteY42" fmla="*/ 507643 h 2138932"/>
                  <a:gd name="connsiteX43" fmla="*/ 7858436 w 7858436"/>
                  <a:gd name="connsiteY43" fmla="*/ 405230 h 2138932"/>
                  <a:gd name="connsiteX44" fmla="*/ 7742866 w 7858436"/>
                  <a:gd name="connsiteY44" fmla="*/ 0 h 2138932"/>
                  <a:gd name="connsiteX0" fmla="*/ 0 w 7858436"/>
                  <a:gd name="connsiteY0" fmla="*/ 576919 h 2095041"/>
                  <a:gd name="connsiteX1" fmla="*/ 221367 w 7858436"/>
                  <a:gd name="connsiteY1" fmla="*/ 756359 h 2095041"/>
                  <a:gd name="connsiteX2" fmla="*/ 331095 w 7858436"/>
                  <a:gd name="connsiteY2" fmla="*/ 844142 h 2095041"/>
                  <a:gd name="connsiteX3" fmla="*/ 477399 w 7858436"/>
                  <a:gd name="connsiteY3" fmla="*/ 888033 h 2095041"/>
                  <a:gd name="connsiteX4" fmla="*/ 623703 w 7858436"/>
                  <a:gd name="connsiteY4" fmla="*/ 924609 h 2095041"/>
                  <a:gd name="connsiteX5" fmla="*/ 784638 w 7858436"/>
                  <a:gd name="connsiteY5" fmla="*/ 931924 h 2095041"/>
                  <a:gd name="connsiteX6" fmla="*/ 894366 w 7858436"/>
                  <a:gd name="connsiteY6" fmla="*/ 953870 h 2095041"/>
                  <a:gd name="connsiteX7" fmla="*/ 967518 w 7858436"/>
                  <a:gd name="connsiteY7" fmla="*/ 1012391 h 2095041"/>
                  <a:gd name="connsiteX8" fmla="*/ 1084561 w 7858436"/>
                  <a:gd name="connsiteY8" fmla="*/ 1166011 h 2095041"/>
                  <a:gd name="connsiteX9" fmla="*/ 4486129 w 7858436"/>
                  <a:gd name="connsiteY9" fmla="*/ 2080411 h 2095041"/>
                  <a:gd name="connsiteX10" fmla="*/ 4610487 w 7858436"/>
                  <a:gd name="connsiteY10" fmla="*/ 2073095 h 2095041"/>
                  <a:gd name="connsiteX11" fmla="*/ 4720215 w 7858436"/>
                  <a:gd name="connsiteY11" fmla="*/ 2095041 h 2095041"/>
                  <a:gd name="connsiteX12" fmla="*/ 4807998 w 7858436"/>
                  <a:gd name="connsiteY12" fmla="*/ 2095041 h 2095041"/>
                  <a:gd name="connsiteX13" fmla="*/ 4873834 w 7858436"/>
                  <a:gd name="connsiteY13" fmla="*/ 2036519 h 2095041"/>
                  <a:gd name="connsiteX14" fmla="*/ 4939671 w 7858436"/>
                  <a:gd name="connsiteY14" fmla="*/ 1897531 h 2095041"/>
                  <a:gd name="connsiteX15" fmla="*/ 4961617 w 7858436"/>
                  <a:gd name="connsiteY15" fmla="*/ 1824379 h 2095041"/>
                  <a:gd name="connsiteX16" fmla="*/ 5020138 w 7858436"/>
                  <a:gd name="connsiteY16" fmla="*/ 1743911 h 2095041"/>
                  <a:gd name="connsiteX17" fmla="*/ 5100606 w 7858436"/>
                  <a:gd name="connsiteY17" fmla="*/ 1692705 h 2095041"/>
                  <a:gd name="connsiteX18" fmla="*/ 5210334 w 7858436"/>
                  <a:gd name="connsiteY18" fmla="*/ 1641499 h 2095041"/>
                  <a:gd name="connsiteX19" fmla="*/ 5327377 w 7858436"/>
                  <a:gd name="connsiteY19" fmla="*/ 1626868 h 2095041"/>
                  <a:gd name="connsiteX20" fmla="*/ 5393214 w 7858436"/>
                  <a:gd name="connsiteY20" fmla="*/ 1568347 h 2095041"/>
                  <a:gd name="connsiteX21" fmla="*/ 5466366 w 7858436"/>
                  <a:gd name="connsiteY21" fmla="*/ 1429358 h 2095041"/>
                  <a:gd name="connsiteX22" fmla="*/ 5502942 w 7858436"/>
                  <a:gd name="connsiteY22" fmla="*/ 1231847 h 2095041"/>
                  <a:gd name="connsiteX23" fmla="*/ 5561463 w 7858436"/>
                  <a:gd name="connsiteY23" fmla="*/ 1100174 h 2095041"/>
                  <a:gd name="connsiteX24" fmla="*/ 5678506 w 7858436"/>
                  <a:gd name="connsiteY24" fmla="*/ 1034337 h 2095041"/>
                  <a:gd name="connsiteX25" fmla="*/ 5817495 w 7858436"/>
                  <a:gd name="connsiteY25" fmla="*/ 1063598 h 2095041"/>
                  <a:gd name="connsiteX26" fmla="*/ 5978430 w 7858436"/>
                  <a:gd name="connsiteY26" fmla="*/ 1136750 h 2095041"/>
                  <a:gd name="connsiteX27" fmla="*/ 6132049 w 7858436"/>
                  <a:gd name="connsiteY27" fmla="*/ 1180641 h 2095041"/>
                  <a:gd name="connsiteX28" fmla="*/ 6219831 w 7858436"/>
                  <a:gd name="connsiteY28" fmla="*/ 1195271 h 2095041"/>
                  <a:gd name="connsiteX29" fmla="*/ 6314929 w 7858436"/>
                  <a:gd name="connsiteY29" fmla="*/ 1151380 h 2095041"/>
                  <a:gd name="connsiteX30" fmla="*/ 6380766 w 7858436"/>
                  <a:gd name="connsiteY30" fmla="*/ 1034337 h 2095041"/>
                  <a:gd name="connsiteX31" fmla="*/ 6402711 w 7858436"/>
                  <a:gd name="connsiteY31" fmla="*/ 931924 h 2095041"/>
                  <a:gd name="connsiteX32" fmla="*/ 6483178 w 7858436"/>
                  <a:gd name="connsiteY32" fmla="*/ 888033 h 2095041"/>
                  <a:gd name="connsiteX33" fmla="*/ 6614852 w 7858436"/>
                  <a:gd name="connsiteY33" fmla="*/ 866087 h 2095041"/>
                  <a:gd name="connsiteX34" fmla="*/ 6746526 w 7858436"/>
                  <a:gd name="connsiteY34" fmla="*/ 931924 h 2095041"/>
                  <a:gd name="connsiteX35" fmla="*/ 6885514 w 7858436"/>
                  <a:gd name="connsiteY35" fmla="*/ 939239 h 2095041"/>
                  <a:gd name="connsiteX36" fmla="*/ 7061079 w 7858436"/>
                  <a:gd name="connsiteY36" fmla="*/ 866087 h 2095041"/>
                  <a:gd name="connsiteX37" fmla="*/ 7229329 w 7858436"/>
                  <a:gd name="connsiteY37" fmla="*/ 756359 h 2095041"/>
                  <a:gd name="connsiteX38" fmla="*/ 7375633 w 7858436"/>
                  <a:gd name="connsiteY38" fmla="*/ 705153 h 2095041"/>
                  <a:gd name="connsiteX39" fmla="*/ 7558513 w 7858436"/>
                  <a:gd name="connsiteY39" fmla="*/ 683207 h 2095041"/>
                  <a:gd name="connsiteX40" fmla="*/ 7777969 w 7858436"/>
                  <a:gd name="connsiteY40" fmla="*/ 602740 h 2095041"/>
                  <a:gd name="connsiteX41" fmla="*/ 7843806 w 7858436"/>
                  <a:gd name="connsiteY41" fmla="*/ 507643 h 2095041"/>
                  <a:gd name="connsiteX42" fmla="*/ 7858436 w 7858436"/>
                  <a:gd name="connsiteY42" fmla="*/ 405230 h 2095041"/>
                  <a:gd name="connsiteX43" fmla="*/ 7742866 w 7858436"/>
                  <a:gd name="connsiteY43" fmla="*/ 0 h 2095041"/>
                  <a:gd name="connsiteX0" fmla="*/ 0 w 7858436"/>
                  <a:gd name="connsiteY0" fmla="*/ 576919 h 2095041"/>
                  <a:gd name="connsiteX1" fmla="*/ 221367 w 7858436"/>
                  <a:gd name="connsiteY1" fmla="*/ 756359 h 2095041"/>
                  <a:gd name="connsiteX2" fmla="*/ 331095 w 7858436"/>
                  <a:gd name="connsiteY2" fmla="*/ 844142 h 2095041"/>
                  <a:gd name="connsiteX3" fmla="*/ 477399 w 7858436"/>
                  <a:gd name="connsiteY3" fmla="*/ 888033 h 2095041"/>
                  <a:gd name="connsiteX4" fmla="*/ 623703 w 7858436"/>
                  <a:gd name="connsiteY4" fmla="*/ 924609 h 2095041"/>
                  <a:gd name="connsiteX5" fmla="*/ 784638 w 7858436"/>
                  <a:gd name="connsiteY5" fmla="*/ 931924 h 2095041"/>
                  <a:gd name="connsiteX6" fmla="*/ 894366 w 7858436"/>
                  <a:gd name="connsiteY6" fmla="*/ 953870 h 2095041"/>
                  <a:gd name="connsiteX7" fmla="*/ 967518 w 7858436"/>
                  <a:gd name="connsiteY7" fmla="*/ 1012391 h 2095041"/>
                  <a:gd name="connsiteX8" fmla="*/ 1084561 w 7858436"/>
                  <a:gd name="connsiteY8" fmla="*/ 1166011 h 2095041"/>
                  <a:gd name="connsiteX9" fmla="*/ 4610487 w 7858436"/>
                  <a:gd name="connsiteY9" fmla="*/ 2073095 h 2095041"/>
                  <a:gd name="connsiteX10" fmla="*/ 4720215 w 7858436"/>
                  <a:gd name="connsiteY10" fmla="*/ 2095041 h 2095041"/>
                  <a:gd name="connsiteX11" fmla="*/ 4807998 w 7858436"/>
                  <a:gd name="connsiteY11" fmla="*/ 2095041 h 2095041"/>
                  <a:gd name="connsiteX12" fmla="*/ 4873834 w 7858436"/>
                  <a:gd name="connsiteY12" fmla="*/ 2036519 h 2095041"/>
                  <a:gd name="connsiteX13" fmla="*/ 4939671 w 7858436"/>
                  <a:gd name="connsiteY13" fmla="*/ 1897531 h 2095041"/>
                  <a:gd name="connsiteX14" fmla="*/ 4961617 w 7858436"/>
                  <a:gd name="connsiteY14" fmla="*/ 1824379 h 2095041"/>
                  <a:gd name="connsiteX15" fmla="*/ 5020138 w 7858436"/>
                  <a:gd name="connsiteY15" fmla="*/ 1743911 h 2095041"/>
                  <a:gd name="connsiteX16" fmla="*/ 5100606 w 7858436"/>
                  <a:gd name="connsiteY16" fmla="*/ 1692705 h 2095041"/>
                  <a:gd name="connsiteX17" fmla="*/ 5210334 w 7858436"/>
                  <a:gd name="connsiteY17" fmla="*/ 1641499 h 2095041"/>
                  <a:gd name="connsiteX18" fmla="*/ 5327377 w 7858436"/>
                  <a:gd name="connsiteY18" fmla="*/ 1626868 h 2095041"/>
                  <a:gd name="connsiteX19" fmla="*/ 5393214 w 7858436"/>
                  <a:gd name="connsiteY19" fmla="*/ 1568347 h 2095041"/>
                  <a:gd name="connsiteX20" fmla="*/ 5466366 w 7858436"/>
                  <a:gd name="connsiteY20" fmla="*/ 1429358 h 2095041"/>
                  <a:gd name="connsiteX21" fmla="*/ 5502942 w 7858436"/>
                  <a:gd name="connsiteY21" fmla="*/ 1231847 h 2095041"/>
                  <a:gd name="connsiteX22" fmla="*/ 5561463 w 7858436"/>
                  <a:gd name="connsiteY22" fmla="*/ 1100174 h 2095041"/>
                  <a:gd name="connsiteX23" fmla="*/ 5678506 w 7858436"/>
                  <a:gd name="connsiteY23" fmla="*/ 1034337 h 2095041"/>
                  <a:gd name="connsiteX24" fmla="*/ 5817495 w 7858436"/>
                  <a:gd name="connsiteY24" fmla="*/ 1063598 h 2095041"/>
                  <a:gd name="connsiteX25" fmla="*/ 5978430 w 7858436"/>
                  <a:gd name="connsiteY25" fmla="*/ 1136750 h 2095041"/>
                  <a:gd name="connsiteX26" fmla="*/ 6132049 w 7858436"/>
                  <a:gd name="connsiteY26" fmla="*/ 1180641 h 2095041"/>
                  <a:gd name="connsiteX27" fmla="*/ 6219831 w 7858436"/>
                  <a:gd name="connsiteY27" fmla="*/ 1195271 h 2095041"/>
                  <a:gd name="connsiteX28" fmla="*/ 6314929 w 7858436"/>
                  <a:gd name="connsiteY28" fmla="*/ 1151380 h 2095041"/>
                  <a:gd name="connsiteX29" fmla="*/ 6380766 w 7858436"/>
                  <a:gd name="connsiteY29" fmla="*/ 1034337 h 2095041"/>
                  <a:gd name="connsiteX30" fmla="*/ 6402711 w 7858436"/>
                  <a:gd name="connsiteY30" fmla="*/ 931924 h 2095041"/>
                  <a:gd name="connsiteX31" fmla="*/ 6483178 w 7858436"/>
                  <a:gd name="connsiteY31" fmla="*/ 888033 h 2095041"/>
                  <a:gd name="connsiteX32" fmla="*/ 6614852 w 7858436"/>
                  <a:gd name="connsiteY32" fmla="*/ 866087 h 2095041"/>
                  <a:gd name="connsiteX33" fmla="*/ 6746526 w 7858436"/>
                  <a:gd name="connsiteY33" fmla="*/ 931924 h 2095041"/>
                  <a:gd name="connsiteX34" fmla="*/ 6885514 w 7858436"/>
                  <a:gd name="connsiteY34" fmla="*/ 939239 h 2095041"/>
                  <a:gd name="connsiteX35" fmla="*/ 7061079 w 7858436"/>
                  <a:gd name="connsiteY35" fmla="*/ 866087 h 2095041"/>
                  <a:gd name="connsiteX36" fmla="*/ 7229329 w 7858436"/>
                  <a:gd name="connsiteY36" fmla="*/ 756359 h 2095041"/>
                  <a:gd name="connsiteX37" fmla="*/ 7375633 w 7858436"/>
                  <a:gd name="connsiteY37" fmla="*/ 705153 h 2095041"/>
                  <a:gd name="connsiteX38" fmla="*/ 7558513 w 7858436"/>
                  <a:gd name="connsiteY38" fmla="*/ 683207 h 2095041"/>
                  <a:gd name="connsiteX39" fmla="*/ 7777969 w 7858436"/>
                  <a:gd name="connsiteY39" fmla="*/ 602740 h 2095041"/>
                  <a:gd name="connsiteX40" fmla="*/ 7843806 w 7858436"/>
                  <a:gd name="connsiteY40" fmla="*/ 507643 h 2095041"/>
                  <a:gd name="connsiteX41" fmla="*/ 7858436 w 7858436"/>
                  <a:gd name="connsiteY41" fmla="*/ 405230 h 2095041"/>
                  <a:gd name="connsiteX42" fmla="*/ 7742866 w 7858436"/>
                  <a:gd name="connsiteY42" fmla="*/ 0 h 2095041"/>
                  <a:gd name="connsiteX0" fmla="*/ 0 w 7858436"/>
                  <a:gd name="connsiteY0" fmla="*/ 576919 h 2095041"/>
                  <a:gd name="connsiteX1" fmla="*/ 221367 w 7858436"/>
                  <a:gd name="connsiteY1" fmla="*/ 756359 h 2095041"/>
                  <a:gd name="connsiteX2" fmla="*/ 331095 w 7858436"/>
                  <a:gd name="connsiteY2" fmla="*/ 844142 h 2095041"/>
                  <a:gd name="connsiteX3" fmla="*/ 477399 w 7858436"/>
                  <a:gd name="connsiteY3" fmla="*/ 888033 h 2095041"/>
                  <a:gd name="connsiteX4" fmla="*/ 623703 w 7858436"/>
                  <a:gd name="connsiteY4" fmla="*/ 924609 h 2095041"/>
                  <a:gd name="connsiteX5" fmla="*/ 784638 w 7858436"/>
                  <a:gd name="connsiteY5" fmla="*/ 931924 h 2095041"/>
                  <a:gd name="connsiteX6" fmla="*/ 894366 w 7858436"/>
                  <a:gd name="connsiteY6" fmla="*/ 953870 h 2095041"/>
                  <a:gd name="connsiteX7" fmla="*/ 967518 w 7858436"/>
                  <a:gd name="connsiteY7" fmla="*/ 1012391 h 2095041"/>
                  <a:gd name="connsiteX8" fmla="*/ 1084561 w 7858436"/>
                  <a:gd name="connsiteY8" fmla="*/ 1166011 h 2095041"/>
                  <a:gd name="connsiteX9" fmla="*/ 4720215 w 7858436"/>
                  <a:gd name="connsiteY9" fmla="*/ 2095041 h 2095041"/>
                  <a:gd name="connsiteX10" fmla="*/ 4807998 w 7858436"/>
                  <a:gd name="connsiteY10" fmla="*/ 2095041 h 2095041"/>
                  <a:gd name="connsiteX11" fmla="*/ 4873834 w 7858436"/>
                  <a:gd name="connsiteY11" fmla="*/ 2036519 h 2095041"/>
                  <a:gd name="connsiteX12" fmla="*/ 4939671 w 7858436"/>
                  <a:gd name="connsiteY12" fmla="*/ 1897531 h 2095041"/>
                  <a:gd name="connsiteX13" fmla="*/ 4961617 w 7858436"/>
                  <a:gd name="connsiteY13" fmla="*/ 1824379 h 2095041"/>
                  <a:gd name="connsiteX14" fmla="*/ 5020138 w 7858436"/>
                  <a:gd name="connsiteY14" fmla="*/ 1743911 h 2095041"/>
                  <a:gd name="connsiteX15" fmla="*/ 5100606 w 7858436"/>
                  <a:gd name="connsiteY15" fmla="*/ 1692705 h 2095041"/>
                  <a:gd name="connsiteX16" fmla="*/ 5210334 w 7858436"/>
                  <a:gd name="connsiteY16" fmla="*/ 1641499 h 2095041"/>
                  <a:gd name="connsiteX17" fmla="*/ 5327377 w 7858436"/>
                  <a:gd name="connsiteY17" fmla="*/ 1626868 h 2095041"/>
                  <a:gd name="connsiteX18" fmla="*/ 5393214 w 7858436"/>
                  <a:gd name="connsiteY18" fmla="*/ 1568347 h 2095041"/>
                  <a:gd name="connsiteX19" fmla="*/ 5466366 w 7858436"/>
                  <a:gd name="connsiteY19" fmla="*/ 1429358 h 2095041"/>
                  <a:gd name="connsiteX20" fmla="*/ 5502942 w 7858436"/>
                  <a:gd name="connsiteY20" fmla="*/ 1231847 h 2095041"/>
                  <a:gd name="connsiteX21" fmla="*/ 5561463 w 7858436"/>
                  <a:gd name="connsiteY21" fmla="*/ 1100174 h 2095041"/>
                  <a:gd name="connsiteX22" fmla="*/ 5678506 w 7858436"/>
                  <a:gd name="connsiteY22" fmla="*/ 1034337 h 2095041"/>
                  <a:gd name="connsiteX23" fmla="*/ 5817495 w 7858436"/>
                  <a:gd name="connsiteY23" fmla="*/ 1063598 h 2095041"/>
                  <a:gd name="connsiteX24" fmla="*/ 5978430 w 7858436"/>
                  <a:gd name="connsiteY24" fmla="*/ 1136750 h 2095041"/>
                  <a:gd name="connsiteX25" fmla="*/ 6132049 w 7858436"/>
                  <a:gd name="connsiteY25" fmla="*/ 1180641 h 2095041"/>
                  <a:gd name="connsiteX26" fmla="*/ 6219831 w 7858436"/>
                  <a:gd name="connsiteY26" fmla="*/ 1195271 h 2095041"/>
                  <a:gd name="connsiteX27" fmla="*/ 6314929 w 7858436"/>
                  <a:gd name="connsiteY27" fmla="*/ 1151380 h 2095041"/>
                  <a:gd name="connsiteX28" fmla="*/ 6380766 w 7858436"/>
                  <a:gd name="connsiteY28" fmla="*/ 1034337 h 2095041"/>
                  <a:gd name="connsiteX29" fmla="*/ 6402711 w 7858436"/>
                  <a:gd name="connsiteY29" fmla="*/ 931924 h 2095041"/>
                  <a:gd name="connsiteX30" fmla="*/ 6483178 w 7858436"/>
                  <a:gd name="connsiteY30" fmla="*/ 888033 h 2095041"/>
                  <a:gd name="connsiteX31" fmla="*/ 6614852 w 7858436"/>
                  <a:gd name="connsiteY31" fmla="*/ 866087 h 2095041"/>
                  <a:gd name="connsiteX32" fmla="*/ 6746526 w 7858436"/>
                  <a:gd name="connsiteY32" fmla="*/ 931924 h 2095041"/>
                  <a:gd name="connsiteX33" fmla="*/ 6885514 w 7858436"/>
                  <a:gd name="connsiteY33" fmla="*/ 939239 h 2095041"/>
                  <a:gd name="connsiteX34" fmla="*/ 7061079 w 7858436"/>
                  <a:gd name="connsiteY34" fmla="*/ 866087 h 2095041"/>
                  <a:gd name="connsiteX35" fmla="*/ 7229329 w 7858436"/>
                  <a:gd name="connsiteY35" fmla="*/ 756359 h 2095041"/>
                  <a:gd name="connsiteX36" fmla="*/ 7375633 w 7858436"/>
                  <a:gd name="connsiteY36" fmla="*/ 705153 h 2095041"/>
                  <a:gd name="connsiteX37" fmla="*/ 7558513 w 7858436"/>
                  <a:gd name="connsiteY37" fmla="*/ 683207 h 2095041"/>
                  <a:gd name="connsiteX38" fmla="*/ 7777969 w 7858436"/>
                  <a:gd name="connsiteY38" fmla="*/ 602740 h 2095041"/>
                  <a:gd name="connsiteX39" fmla="*/ 7843806 w 7858436"/>
                  <a:gd name="connsiteY39" fmla="*/ 507643 h 2095041"/>
                  <a:gd name="connsiteX40" fmla="*/ 7858436 w 7858436"/>
                  <a:gd name="connsiteY40" fmla="*/ 405230 h 2095041"/>
                  <a:gd name="connsiteX41" fmla="*/ 7742866 w 7858436"/>
                  <a:gd name="connsiteY41" fmla="*/ 0 h 2095041"/>
                  <a:gd name="connsiteX0" fmla="*/ 0 w 7858436"/>
                  <a:gd name="connsiteY0" fmla="*/ 576919 h 2095041"/>
                  <a:gd name="connsiteX1" fmla="*/ 221367 w 7858436"/>
                  <a:gd name="connsiteY1" fmla="*/ 756359 h 2095041"/>
                  <a:gd name="connsiteX2" fmla="*/ 331095 w 7858436"/>
                  <a:gd name="connsiteY2" fmla="*/ 844142 h 2095041"/>
                  <a:gd name="connsiteX3" fmla="*/ 477399 w 7858436"/>
                  <a:gd name="connsiteY3" fmla="*/ 888033 h 2095041"/>
                  <a:gd name="connsiteX4" fmla="*/ 623703 w 7858436"/>
                  <a:gd name="connsiteY4" fmla="*/ 924609 h 2095041"/>
                  <a:gd name="connsiteX5" fmla="*/ 784638 w 7858436"/>
                  <a:gd name="connsiteY5" fmla="*/ 931924 h 2095041"/>
                  <a:gd name="connsiteX6" fmla="*/ 894366 w 7858436"/>
                  <a:gd name="connsiteY6" fmla="*/ 953870 h 2095041"/>
                  <a:gd name="connsiteX7" fmla="*/ 967518 w 7858436"/>
                  <a:gd name="connsiteY7" fmla="*/ 1012391 h 2095041"/>
                  <a:gd name="connsiteX8" fmla="*/ 1084561 w 7858436"/>
                  <a:gd name="connsiteY8" fmla="*/ 1166011 h 2095041"/>
                  <a:gd name="connsiteX9" fmla="*/ 4807998 w 7858436"/>
                  <a:gd name="connsiteY9" fmla="*/ 2095041 h 2095041"/>
                  <a:gd name="connsiteX10" fmla="*/ 4873834 w 7858436"/>
                  <a:gd name="connsiteY10" fmla="*/ 2036519 h 2095041"/>
                  <a:gd name="connsiteX11" fmla="*/ 4939671 w 7858436"/>
                  <a:gd name="connsiteY11" fmla="*/ 1897531 h 2095041"/>
                  <a:gd name="connsiteX12" fmla="*/ 4961617 w 7858436"/>
                  <a:gd name="connsiteY12" fmla="*/ 1824379 h 2095041"/>
                  <a:gd name="connsiteX13" fmla="*/ 5020138 w 7858436"/>
                  <a:gd name="connsiteY13" fmla="*/ 1743911 h 2095041"/>
                  <a:gd name="connsiteX14" fmla="*/ 5100606 w 7858436"/>
                  <a:gd name="connsiteY14" fmla="*/ 1692705 h 2095041"/>
                  <a:gd name="connsiteX15" fmla="*/ 5210334 w 7858436"/>
                  <a:gd name="connsiteY15" fmla="*/ 1641499 h 2095041"/>
                  <a:gd name="connsiteX16" fmla="*/ 5327377 w 7858436"/>
                  <a:gd name="connsiteY16" fmla="*/ 1626868 h 2095041"/>
                  <a:gd name="connsiteX17" fmla="*/ 5393214 w 7858436"/>
                  <a:gd name="connsiteY17" fmla="*/ 1568347 h 2095041"/>
                  <a:gd name="connsiteX18" fmla="*/ 5466366 w 7858436"/>
                  <a:gd name="connsiteY18" fmla="*/ 1429358 h 2095041"/>
                  <a:gd name="connsiteX19" fmla="*/ 5502942 w 7858436"/>
                  <a:gd name="connsiteY19" fmla="*/ 1231847 h 2095041"/>
                  <a:gd name="connsiteX20" fmla="*/ 5561463 w 7858436"/>
                  <a:gd name="connsiteY20" fmla="*/ 1100174 h 2095041"/>
                  <a:gd name="connsiteX21" fmla="*/ 5678506 w 7858436"/>
                  <a:gd name="connsiteY21" fmla="*/ 1034337 h 2095041"/>
                  <a:gd name="connsiteX22" fmla="*/ 5817495 w 7858436"/>
                  <a:gd name="connsiteY22" fmla="*/ 1063598 h 2095041"/>
                  <a:gd name="connsiteX23" fmla="*/ 5978430 w 7858436"/>
                  <a:gd name="connsiteY23" fmla="*/ 1136750 h 2095041"/>
                  <a:gd name="connsiteX24" fmla="*/ 6132049 w 7858436"/>
                  <a:gd name="connsiteY24" fmla="*/ 1180641 h 2095041"/>
                  <a:gd name="connsiteX25" fmla="*/ 6219831 w 7858436"/>
                  <a:gd name="connsiteY25" fmla="*/ 1195271 h 2095041"/>
                  <a:gd name="connsiteX26" fmla="*/ 6314929 w 7858436"/>
                  <a:gd name="connsiteY26" fmla="*/ 1151380 h 2095041"/>
                  <a:gd name="connsiteX27" fmla="*/ 6380766 w 7858436"/>
                  <a:gd name="connsiteY27" fmla="*/ 1034337 h 2095041"/>
                  <a:gd name="connsiteX28" fmla="*/ 6402711 w 7858436"/>
                  <a:gd name="connsiteY28" fmla="*/ 931924 h 2095041"/>
                  <a:gd name="connsiteX29" fmla="*/ 6483178 w 7858436"/>
                  <a:gd name="connsiteY29" fmla="*/ 888033 h 2095041"/>
                  <a:gd name="connsiteX30" fmla="*/ 6614852 w 7858436"/>
                  <a:gd name="connsiteY30" fmla="*/ 866087 h 2095041"/>
                  <a:gd name="connsiteX31" fmla="*/ 6746526 w 7858436"/>
                  <a:gd name="connsiteY31" fmla="*/ 931924 h 2095041"/>
                  <a:gd name="connsiteX32" fmla="*/ 6885514 w 7858436"/>
                  <a:gd name="connsiteY32" fmla="*/ 939239 h 2095041"/>
                  <a:gd name="connsiteX33" fmla="*/ 7061079 w 7858436"/>
                  <a:gd name="connsiteY33" fmla="*/ 866087 h 2095041"/>
                  <a:gd name="connsiteX34" fmla="*/ 7229329 w 7858436"/>
                  <a:gd name="connsiteY34" fmla="*/ 756359 h 2095041"/>
                  <a:gd name="connsiteX35" fmla="*/ 7375633 w 7858436"/>
                  <a:gd name="connsiteY35" fmla="*/ 705153 h 2095041"/>
                  <a:gd name="connsiteX36" fmla="*/ 7558513 w 7858436"/>
                  <a:gd name="connsiteY36" fmla="*/ 683207 h 2095041"/>
                  <a:gd name="connsiteX37" fmla="*/ 7777969 w 7858436"/>
                  <a:gd name="connsiteY37" fmla="*/ 602740 h 2095041"/>
                  <a:gd name="connsiteX38" fmla="*/ 7843806 w 7858436"/>
                  <a:gd name="connsiteY38" fmla="*/ 507643 h 2095041"/>
                  <a:gd name="connsiteX39" fmla="*/ 7858436 w 7858436"/>
                  <a:gd name="connsiteY39" fmla="*/ 405230 h 2095041"/>
                  <a:gd name="connsiteX40" fmla="*/ 7742866 w 7858436"/>
                  <a:gd name="connsiteY40" fmla="*/ 0 h 2095041"/>
                  <a:gd name="connsiteX0" fmla="*/ 0 w 7858436"/>
                  <a:gd name="connsiteY0" fmla="*/ 576919 h 2095041"/>
                  <a:gd name="connsiteX1" fmla="*/ 221367 w 7858436"/>
                  <a:gd name="connsiteY1" fmla="*/ 756359 h 2095041"/>
                  <a:gd name="connsiteX2" fmla="*/ 331095 w 7858436"/>
                  <a:gd name="connsiteY2" fmla="*/ 844142 h 2095041"/>
                  <a:gd name="connsiteX3" fmla="*/ 477399 w 7858436"/>
                  <a:gd name="connsiteY3" fmla="*/ 888033 h 2095041"/>
                  <a:gd name="connsiteX4" fmla="*/ 623703 w 7858436"/>
                  <a:gd name="connsiteY4" fmla="*/ 924609 h 2095041"/>
                  <a:gd name="connsiteX5" fmla="*/ 784638 w 7858436"/>
                  <a:gd name="connsiteY5" fmla="*/ 931924 h 2095041"/>
                  <a:gd name="connsiteX6" fmla="*/ 894366 w 7858436"/>
                  <a:gd name="connsiteY6" fmla="*/ 953870 h 2095041"/>
                  <a:gd name="connsiteX7" fmla="*/ 967518 w 7858436"/>
                  <a:gd name="connsiteY7" fmla="*/ 1012391 h 2095041"/>
                  <a:gd name="connsiteX8" fmla="*/ 1084561 w 7858436"/>
                  <a:gd name="connsiteY8" fmla="*/ 1166011 h 2095041"/>
                  <a:gd name="connsiteX9" fmla="*/ 4807998 w 7858436"/>
                  <a:gd name="connsiteY9" fmla="*/ 2095041 h 2095041"/>
                  <a:gd name="connsiteX10" fmla="*/ 4939671 w 7858436"/>
                  <a:gd name="connsiteY10" fmla="*/ 1897531 h 2095041"/>
                  <a:gd name="connsiteX11" fmla="*/ 4961617 w 7858436"/>
                  <a:gd name="connsiteY11" fmla="*/ 1824379 h 2095041"/>
                  <a:gd name="connsiteX12" fmla="*/ 5020138 w 7858436"/>
                  <a:gd name="connsiteY12" fmla="*/ 1743911 h 2095041"/>
                  <a:gd name="connsiteX13" fmla="*/ 5100606 w 7858436"/>
                  <a:gd name="connsiteY13" fmla="*/ 1692705 h 2095041"/>
                  <a:gd name="connsiteX14" fmla="*/ 5210334 w 7858436"/>
                  <a:gd name="connsiteY14" fmla="*/ 1641499 h 2095041"/>
                  <a:gd name="connsiteX15" fmla="*/ 5327377 w 7858436"/>
                  <a:gd name="connsiteY15" fmla="*/ 1626868 h 2095041"/>
                  <a:gd name="connsiteX16" fmla="*/ 5393214 w 7858436"/>
                  <a:gd name="connsiteY16" fmla="*/ 1568347 h 2095041"/>
                  <a:gd name="connsiteX17" fmla="*/ 5466366 w 7858436"/>
                  <a:gd name="connsiteY17" fmla="*/ 1429358 h 2095041"/>
                  <a:gd name="connsiteX18" fmla="*/ 5502942 w 7858436"/>
                  <a:gd name="connsiteY18" fmla="*/ 1231847 h 2095041"/>
                  <a:gd name="connsiteX19" fmla="*/ 5561463 w 7858436"/>
                  <a:gd name="connsiteY19" fmla="*/ 1100174 h 2095041"/>
                  <a:gd name="connsiteX20" fmla="*/ 5678506 w 7858436"/>
                  <a:gd name="connsiteY20" fmla="*/ 1034337 h 2095041"/>
                  <a:gd name="connsiteX21" fmla="*/ 5817495 w 7858436"/>
                  <a:gd name="connsiteY21" fmla="*/ 1063598 h 2095041"/>
                  <a:gd name="connsiteX22" fmla="*/ 5978430 w 7858436"/>
                  <a:gd name="connsiteY22" fmla="*/ 1136750 h 2095041"/>
                  <a:gd name="connsiteX23" fmla="*/ 6132049 w 7858436"/>
                  <a:gd name="connsiteY23" fmla="*/ 1180641 h 2095041"/>
                  <a:gd name="connsiteX24" fmla="*/ 6219831 w 7858436"/>
                  <a:gd name="connsiteY24" fmla="*/ 1195271 h 2095041"/>
                  <a:gd name="connsiteX25" fmla="*/ 6314929 w 7858436"/>
                  <a:gd name="connsiteY25" fmla="*/ 1151380 h 2095041"/>
                  <a:gd name="connsiteX26" fmla="*/ 6380766 w 7858436"/>
                  <a:gd name="connsiteY26" fmla="*/ 1034337 h 2095041"/>
                  <a:gd name="connsiteX27" fmla="*/ 6402711 w 7858436"/>
                  <a:gd name="connsiteY27" fmla="*/ 931924 h 2095041"/>
                  <a:gd name="connsiteX28" fmla="*/ 6483178 w 7858436"/>
                  <a:gd name="connsiteY28" fmla="*/ 888033 h 2095041"/>
                  <a:gd name="connsiteX29" fmla="*/ 6614852 w 7858436"/>
                  <a:gd name="connsiteY29" fmla="*/ 866087 h 2095041"/>
                  <a:gd name="connsiteX30" fmla="*/ 6746526 w 7858436"/>
                  <a:gd name="connsiteY30" fmla="*/ 931924 h 2095041"/>
                  <a:gd name="connsiteX31" fmla="*/ 6885514 w 7858436"/>
                  <a:gd name="connsiteY31" fmla="*/ 939239 h 2095041"/>
                  <a:gd name="connsiteX32" fmla="*/ 7061079 w 7858436"/>
                  <a:gd name="connsiteY32" fmla="*/ 866087 h 2095041"/>
                  <a:gd name="connsiteX33" fmla="*/ 7229329 w 7858436"/>
                  <a:gd name="connsiteY33" fmla="*/ 756359 h 2095041"/>
                  <a:gd name="connsiteX34" fmla="*/ 7375633 w 7858436"/>
                  <a:gd name="connsiteY34" fmla="*/ 705153 h 2095041"/>
                  <a:gd name="connsiteX35" fmla="*/ 7558513 w 7858436"/>
                  <a:gd name="connsiteY35" fmla="*/ 683207 h 2095041"/>
                  <a:gd name="connsiteX36" fmla="*/ 7777969 w 7858436"/>
                  <a:gd name="connsiteY36" fmla="*/ 602740 h 2095041"/>
                  <a:gd name="connsiteX37" fmla="*/ 7843806 w 7858436"/>
                  <a:gd name="connsiteY37" fmla="*/ 507643 h 2095041"/>
                  <a:gd name="connsiteX38" fmla="*/ 7858436 w 7858436"/>
                  <a:gd name="connsiteY38" fmla="*/ 405230 h 2095041"/>
                  <a:gd name="connsiteX39" fmla="*/ 7742866 w 7858436"/>
                  <a:gd name="connsiteY39" fmla="*/ 0 h 2095041"/>
                  <a:gd name="connsiteX0" fmla="*/ 0 w 7858436"/>
                  <a:gd name="connsiteY0" fmla="*/ 576919 h 1897531"/>
                  <a:gd name="connsiteX1" fmla="*/ 221367 w 7858436"/>
                  <a:gd name="connsiteY1" fmla="*/ 756359 h 1897531"/>
                  <a:gd name="connsiteX2" fmla="*/ 331095 w 7858436"/>
                  <a:gd name="connsiteY2" fmla="*/ 844142 h 1897531"/>
                  <a:gd name="connsiteX3" fmla="*/ 477399 w 7858436"/>
                  <a:gd name="connsiteY3" fmla="*/ 888033 h 1897531"/>
                  <a:gd name="connsiteX4" fmla="*/ 623703 w 7858436"/>
                  <a:gd name="connsiteY4" fmla="*/ 924609 h 1897531"/>
                  <a:gd name="connsiteX5" fmla="*/ 784638 w 7858436"/>
                  <a:gd name="connsiteY5" fmla="*/ 931924 h 1897531"/>
                  <a:gd name="connsiteX6" fmla="*/ 894366 w 7858436"/>
                  <a:gd name="connsiteY6" fmla="*/ 953870 h 1897531"/>
                  <a:gd name="connsiteX7" fmla="*/ 967518 w 7858436"/>
                  <a:gd name="connsiteY7" fmla="*/ 1012391 h 1897531"/>
                  <a:gd name="connsiteX8" fmla="*/ 1084561 w 7858436"/>
                  <a:gd name="connsiteY8" fmla="*/ 1166011 h 1897531"/>
                  <a:gd name="connsiteX9" fmla="*/ 4939671 w 7858436"/>
                  <a:gd name="connsiteY9" fmla="*/ 1897531 h 1897531"/>
                  <a:gd name="connsiteX10" fmla="*/ 4961617 w 7858436"/>
                  <a:gd name="connsiteY10" fmla="*/ 1824379 h 1897531"/>
                  <a:gd name="connsiteX11" fmla="*/ 5020138 w 7858436"/>
                  <a:gd name="connsiteY11" fmla="*/ 1743911 h 1897531"/>
                  <a:gd name="connsiteX12" fmla="*/ 5100606 w 7858436"/>
                  <a:gd name="connsiteY12" fmla="*/ 1692705 h 1897531"/>
                  <a:gd name="connsiteX13" fmla="*/ 5210334 w 7858436"/>
                  <a:gd name="connsiteY13" fmla="*/ 1641499 h 1897531"/>
                  <a:gd name="connsiteX14" fmla="*/ 5327377 w 7858436"/>
                  <a:gd name="connsiteY14" fmla="*/ 1626868 h 1897531"/>
                  <a:gd name="connsiteX15" fmla="*/ 5393214 w 7858436"/>
                  <a:gd name="connsiteY15" fmla="*/ 1568347 h 1897531"/>
                  <a:gd name="connsiteX16" fmla="*/ 5466366 w 7858436"/>
                  <a:gd name="connsiteY16" fmla="*/ 1429358 h 1897531"/>
                  <a:gd name="connsiteX17" fmla="*/ 5502942 w 7858436"/>
                  <a:gd name="connsiteY17" fmla="*/ 1231847 h 1897531"/>
                  <a:gd name="connsiteX18" fmla="*/ 5561463 w 7858436"/>
                  <a:gd name="connsiteY18" fmla="*/ 1100174 h 1897531"/>
                  <a:gd name="connsiteX19" fmla="*/ 5678506 w 7858436"/>
                  <a:gd name="connsiteY19" fmla="*/ 1034337 h 1897531"/>
                  <a:gd name="connsiteX20" fmla="*/ 5817495 w 7858436"/>
                  <a:gd name="connsiteY20" fmla="*/ 1063598 h 1897531"/>
                  <a:gd name="connsiteX21" fmla="*/ 5978430 w 7858436"/>
                  <a:gd name="connsiteY21" fmla="*/ 1136750 h 1897531"/>
                  <a:gd name="connsiteX22" fmla="*/ 6132049 w 7858436"/>
                  <a:gd name="connsiteY22" fmla="*/ 1180641 h 1897531"/>
                  <a:gd name="connsiteX23" fmla="*/ 6219831 w 7858436"/>
                  <a:gd name="connsiteY23" fmla="*/ 1195271 h 1897531"/>
                  <a:gd name="connsiteX24" fmla="*/ 6314929 w 7858436"/>
                  <a:gd name="connsiteY24" fmla="*/ 1151380 h 1897531"/>
                  <a:gd name="connsiteX25" fmla="*/ 6380766 w 7858436"/>
                  <a:gd name="connsiteY25" fmla="*/ 1034337 h 1897531"/>
                  <a:gd name="connsiteX26" fmla="*/ 6402711 w 7858436"/>
                  <a:gd name="connsiteY26" fmla="*/ 931924 h 1897531"/>
                  <a:gd name="connsiteX27" fmla="*/ 6483178 w 7858436"/>
                  <a:gd name="connsiteY27" fmla="*/ 888033 h 1897531"/>
                  <a:gd name="connsiteX28" fmla="*/ 6614852 w 7858436"/>
                  <a:gd name="connsiteY28" fmla="*/ 866087 h 1897531"/>
                  <a:gd name="connsiteX29" fmla="*/ 6746526 w 7858436"/>
                  <a:gd name="connsiteY29" fmla="*/ 931924 h 1897531"/>
                  <a:gd name="connsiteX30" fmla="*/ 6885514 w 7858436"/>
                  <a:gd name="connsiteY30" fmla="*/ 939239 h 1897531"/>
                  <a:gd name="connsiteX31" fmla="*/ 7061079 w 7858436"/>
                  <a:gd name="connsiteY31" fmla="*/ 866087 h 1897531"/>
                  <a:gd name="connsiteX32" fmla="*/ 7229329 w 7858436"/>
                  <a:gd name="connsiteY32" fmla="*/ 756359 h 1897531"/>
                  <a:gd name="connsiteX33" fmla="*/ 7375633 w 7858436"/>
                  <a:gd name="connsiteY33" fmla="*/ 705153 h 1897531"/>
                  <a:gd name="connsiteX34" fmla="*/ 7558513 w 7858436"/>
                  <a:gd name="connsiteY34" fmla="*/ 683207 h 1897531"/>
                  <a:gd name="connsiteX35" fmla="*/ 7777969 w 7858436"/>
                  <a:gd name="connsiteY35" fmla="*/ 602740 h 1897531"/>
                  <a:gd name="connsiteX36" fmla="*/ 7843806 w 7858436"/>
                  <a:gd name="connsiteY36" fmla="*/ 507643 h 1897531"/>
                  <a:gd name="connsiteX37" fmla="*/ 7858436 w 7858436"/>
                  <a:gd name="connsiteY37" fmla="*/ 405230 h 1897531"/>
                  <a:gd name="connsiteX38" fmla="*/ 7742866 w 7858436"/>
                  <a:gd name="connsiteY38" fmla="*/ 0 h 1897531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393214 w 7858436"/>
                  <a:gd name="connsiteY14" fmla="*/ 1568347 h 1824379"/>
                  <a:gd name="connsiteX15" fmla="*/ 5466366 w 7858436"/>
                  <a:gd name="connsiteY15" fmla="*/ 1429358 h 1824379"/>
                  <a:gd name="connsiteX16" fmla="*/ 5502942 w 7858436"/>
                  <a:gd name="connsiteY16" fmla="*/ 1231847 h 1824379"/>
                  <a:gd name="connsiteX17" fmla="*/ 5561463 w 7858436"/>
                  <a:gd name="connsiteY17" fmla="*/ 1100174 h 1824379"/>
                  <a:gd name="connsiteX18" fmla="*/ 5678506 w 7858436"/>
                  <a:gd name="connsiteY18" fmla="*/ 1034337 h 1824379"/>
                  <a:gd name="connsiteX19" fmla="*/ 5817495 w 7858436"/>
                  <a:gd name="connsiteY19" fmla="*/ 1063598 h 1824379"/>
                  <a:gd name="connsiteX20" fmla="*/ 5978430 w 7858436"/>
                  <a:gd name="connsiteY20" fmla="*/ 1136750 h 1824379"/>
                  <a:gd name="connsiteX21" fmla="*/ 6132049 w 7858436"/>
                  <a:gd name="connsiteY21" fmla="*/ 1180641 h 1824379"/>
                  <a:gd name="connsiteX22" fmla="*/ 6219831 w 7858436"/>
                  <a:gd name="connsiteY22" fmla="*/ 1195271 h 1824379"/>
                  <a:gd name="connsiteX23" fmla="*/ 6314929 w 7858436"/>
                  <a:gd name="connsiteY23" fmla="*/ 1151380 h 1824379"/>
                  <a:gd name="connsiteX24" fmla="*/ 6380766 w 7858436"/>
                  <a:gd name="connsiteY24" fmla="*/ 1034337 h 1824379"/>
                  <a:gd name="connsiteX25" fmla="*/ 6402711 w 7858436"/>
                  <a:gd name="connsiteY25" fmla="*/ 931924 h 1824379"/>
                  <a:gd name="connsiteX26" fmla="*/ 6483178 w 7858436"/>
                  <a:gd name="connsiteY26" fmla="*/ 888033 h 1824379"/>
                  <a:gd name="connsiteX27" fmla="*/ 6614852 w 7858436"/>
                  <a:gd name="connsiteY27" fmla="*/ 866087 h 1824379"/>
                  <a:gd name="connsiteX28" fmla="*/ 6746526 w 7858436"/>
                  <a:gd name="connsiteY28" fmla="*/ 931924 h 1824379"/>
                  <a:gd name="connsiteX29" fmla="*/ 6885514 w 7858436"/>
                  <a:gd name="connsiteY29" fmla="*/ 939239 h 1824379"/>
                  <a:gd name="connsiteX30" fmla="*/ 7061079 w 7858436"/>
                  <a:gd name="connsiteY30" fmla="*/ 866087 h 1824379"/>
                  <a:gd name="connsiteX31" fmla="*/ 7229329 w 7858436"/>
                  <a:gd name="connsiteY31" fmla="*/ 756359 h 1824379"/>
                  <a:gd name="connsiteX32" fmla="*/ 7375633 w 7858436"/>
                  <a:gd name="connsiteY32" fmla="*/ 705153 h 1824379"/>
                  <a:gd name="connsiteX33" fmla="*/ 7558513 w 7858436"/>
                  <a:gd name="connsiteY33" fmla="*/ 683207 h 1824379"/>
                  <a:gd name="connsiteX34" fmla="*/ 7777969 w 7858436"/>
                  <a:gd name="connsiteY34" fmla="*/ 602740 h 1824379"/>
                  <a:gd name="connsiteX35" fmla="*/ 7843806 w 7858436"/>
                  <a:gd name="connsiteY35" fmla="*/ 507643 h 1824379"/>
                  <a:gd name="connsiteX36" fmla="*/ 7858436 w 7858436"/>
                  <a:gd name="connsiteY36" fmla="*/ 405230 h 1824379"/>
                  <a:gd name="connsiteX37" fmla="*/ 7742866 w 7858436"/>
                  <a:gd name="connsiteY37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393214 w 7858436"/>
                  <a:gd name="connsiteY14" fmla="*/ 1568347 h 1824379"/>
                  <a:gd name="connsiteX15" fmla="*/ 5466366 w 7858436"/>
                  <a:gd name="connsiteY15" fmla="*/ 1429358 h 1824379"/>
                  <a:gd name="connsiteX16" fmla="*/ 5502942 w 7858436"/>
                  <a:gd name="connsiteY16" fmla="*/ 1231847 h 1824379"/>
                  <a:gd name="connsiteX17" fmla="*/ 5561463 w 7858436"/>
                  <a:gd name="connsiteY17" fmla="*/ 1100174 h 1824379"/>
                  <a:gd name="connsiteX18" fmla="*/ 5678506 w 7858436"/>
                  <a:gd name="connsiteY18" fmla="*/ 1034337 h 1824379"/>
                  <a:gd name="connsiteX19" fmla="*/ 5817495 w 7858436"/>
                  <a:gd name="connsiteY19" fmla="*/ 1063598 h 1824379"/>
                  <a:gd name="connsiteX20" fmla="*/ 5978430 w 7858436"/>
                  <a:gd name="connsiteY20" fmla="*/ 1136750 h 1824379"/>
                  <a:gd name="connsiteX21" fmla="*/ 6132049 w 7858436"/>
                  <a:gd name="connsiteY21" fmla="*/ 1180641 h 1824379"/>
                  <a:gd name="connsiteX22" fmla="*/ 6314929 w 7858436"/>
                  <a:gd name="connsiteY22" fmla="*/ 1151380 h 1824379"/>
                  <a:gd name="connsiteX23" fmla="*/ 6380766 w 7858436"/>
                  <a:gd name="connsiteY23" fmla="*/ 1034337 h 1824379"/>
                  <a:gd name="connsiteX24" fmla="*/ 6402711 w 7858436"/>
                  <a:gd name="connsiteY24" fmla="*/ 931924 h 1824379"/>
                  <a:gd name="connsiteX25" fmla="*/ 6483178 w 7858436"/>
                  <a:gd name="connsiteY25" fmla="*/ 888033 h 1824379"/>
                  <a:gd name="connsiteX26" fmla="*/ 6614852 w 7858436"/>
                  <a:gd name="connsiteY26" fmla="*/ 866087 h 1824379"/>
                  <a:gd name="connsiteX27" fmla="*/ 6746526 w 7858436"/>
                  <a:gd name="connsiteY27" fmla="*/ 931924 h 1824379"/>
                  <a:gd name="connsiteX28" fmla="*/ 6885514 w 7858436"/>
                  <a:gd name="connsiteY28" fmla="*/ 939239 h 1824379"/>
                  <a:gd name="connsiteX29" fmla="*/ 7061079 w 7858436"/>
                  <a:gd name="connsiteY29" fmla="*/ 866087 h 1824379"/>
                  <a:gd name="connsiteX30" fmla="*/ 7229329 w 7858436"/>
                  <a:gd name="connsiteY30" fmla="*/ 756359 h 1824379"/>
                  <a:gd name="connsiteX31" fmla="*/ 7375633 w 7858436"/>
                  <a:gd name="connsiteY31" fmla="*/ 705153 h 1824379"/>
                  <a:gd name="connsiteX32" fmla="*/ 7558513 w 7858436"/>
                  <a:gd name="connsiteY32" fmla="*/ 683207 h 1824379"/>
                  <a:gd name="connsiteX33" fmla="*/ 7777969 w 7858436"/>
                  <a:gd name="connsiteY33" fmla="*/ 602740 h 1824379"/>
                  <a:gd name="connsiteX34" fmla="*/ 7843806 w 7858436"/>
                  <a:gd name="connsiteY34" fmla="*/ 507643 h 1824379"/>
                  <a:gd name="connsiteX35" fmla="*/ 7858436 w 7858436"/>
                  <a:gd name="connsiteY35" fmla="*/ 405230 h 1824379"/>
                  <a:gd name="connsiteX36" fmla="*/ 7742866 w 7858436"/>
                  <a:gd name="connsiteY36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393214 w 7858436"/>
                  <a:gd name="connsiteY14" fmla="*/ 1568347 h 1824379"/>
                  <a:gd name="connsiteX15" fmla="*/ 5466366 w 7858436"/>
                  <a:gd name="connsiteY15" fmla="*/ 1429358 h 1824379"/>
                  <a:gd name="connsiteX16" fmla="*/ 5502942 w 7858436"/>
                  <a:gd name="connsiteY16" fmla="*/ 1231847 h 1824379"/>
                  <a:gd name="connsiteX17" fmla="*/ 5561463 w 7858436"/>
                  <a:gd name="connsiteY17" fmla="*/ 1100174 h 1824379"/>
                  <a:gd name="connsiteX18" fmla="*/ 5678506 w 7858436"/>
                  <a:gd name="connsiteY18" fmla="*/ 1034337 h 1824379"/>
                  <a:gd name="connsiteX19" fmla="*/ 5978430 w 7858436"/>
                  <a:gd name="connsiteY19" fmla="*/ 1136750 h 1824379"/>
                  <a:gd name="connsiteX20" fmla="*/ 6132049 w 7858436"/>
                  <a:gd name="connsiteY20" fmla="*/ 1180641 h 1824379"/>
                  <a:gd name="connsiteX21" fmla="*/ 6314929 w 7858436"/>
                  <a:gd name="connsiteY21" fmla="*/ 1151380 h 1824379"/>
                  <a:gd name="connsiteX22" fmla="*/ 6380766 w 7858436"/>
                  <a:gd name="connsiteY22" fmla="*/ 1034337 h 1824379"/>
                  <a:gd name="connsiteX23" fmla="*/ 6402711 w 7858436"/>
                  <a:gd name="connsiteY23" fmla="*/ 931924 h 1824379"/>
                  <a:gd name="connsiteX24" fmla="*/ 6483178 w 7858436"/>
                  <a:gd name="connsiteY24" fmla="*/ 888033 h 1824379"/>
                  <a:gd name="connsiteX25" fmla="*/ 6614852 w 7858436"/>
                  <a:gd name="connsiteY25" fmla="*/ 866087 h 1824379"/>
                  <a:gd name="connsiteX26" fmla="*/ 6746526 w 7858436"/>
                  <a:gd name="connsiteY26" fmla="*/ 931924 h 1824379"/>
                  <a:gd name="connsiteX27" fmla="*/ 6885514 w 7858436"/>
                  <a:gd name="connsiteY27" fmla="*/ 939239 h 1824379"/>
                  <a:gd name="connsiteX28" fmla="*/ 7061079 w 7858436"/>
                  <a:gd name="connsiteY28" fmla="*/ 866087 h 1824379"/>
                  <a:gd name="connsiteX29" fmla="*/ 7229329 w 7858436"/>
                  <a:gd name="connsiteY29" fmla="*/ 756359 h 1824379"/>
                  <a:gd name="connsiteX30" fmla="*/ 7375633 w 7858436"/>
                  <a:gd name="connsiteY30" fmla="*/ 705153 h 1824379"/>
                  <a:gd name="connsiteX31" fmla="*/ 7558513 w 7858436"/>
                  <a:gd name="connsiteY31" fmla="*/ 683207 h 1824379"/>
                  <a:gd name="connsiteX32" fmla="*/ 7777969 w 7858436"/>
                  <a:gd name="connsiteY32" fmla="*/ 602740 h 1824379"/>
                  <a:gd name="connsiteX33" fmla="*/ 7843806 w 7858436"/>
                  <a:gd name="connsiteY33" fmla="*/ 507643 h 1824379"/>
                  <a:gd name="connsiteX34" fmla="*/ 7858436 w 7858436"/>
                  <a:gd name="connsiteY34" fmla="*/ 405230 h 1824379"/>
                  <a:gd name="connsiteX35" fmla="*/ 7742866 w 7858436"/>
                  <a:gd name="connsiteY35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393214 w 7858436"/>
                  <a:gd name="connsiteY14" fmla="*/ 1568347 h 1824379"/>
                  <a:gd name="connsiteX15" fmla="*/ 5466366 w 7858436"/>
                  <a:gd name="connsiteY15" fmla="*/ 1429358 h 1824379"/>
                  <a:gd name="connsiteX16" fmla="*/ 5502942 w 7858436"/>
                  <a:gd name="connsiteY16" fmla="*/ 1231847 h 1824379"/>
                  <a:gd name="connsiteX17" fmla="*/ 5678506 w 7858436"/>
                  <a:gd name="connsiteY17" fmla="*/ 1034337 h 1824379"/>
                  <a:gd name="connsiteX18" fmla="*/ 5978430 w 7858436"/>
                  <a:gd name="connsiteY18" fmla="*/ 1136750 h 1824379"/>
                  <a:gd name="connsiteX19" fmla="*/ 6132049 w 7858436"/>
                  <a:gd name="connsiteY19" fmla="*/ 1180641 h 1824379"/>
                  <a:gd name="connsiteX20" fmla="*/ 6314929 w 7858436"/>
                  <a:gd name="connsiteY20" fmla="*/ 1151380 h 1824379"/>
                  <a:gd name="connsiteX21" fmla="*/ 6380766 w 7858436"/>
                  <a:gd name="connsiteY21" fmla="*/ 1034337 h 1824379"/>
                  <a:gd name="connsiteX22" fmla="*/ 6402711 w 7858436"/>
                  <a:gd name="connsiteY22" fmla="*/ 931924 h 1824379"/>
                  <a:gd name="connsiteX23" fmla="*/ 6483178 w 7858436"/>
                  <a:gd name="connsiteY23" fmla="*/ 888033 h 1824379"/>
                  <a:gd name="connsiteX24" fmla="*/ 6614852 w 7858436"/>
                  <a:gd name="connsiteY24" fmla="*/ 866087 h 1824379"/>
                  <a:gd name="connsiteX25" fmla="*/ 6746526 w 7858436"/>
                  <a:gd name="connsiteY25" fmla="*/ 931924 h 1824379"/>
                  <a:gd name="connsiteX26" fmla="*/ 6885514 w 7858436"/>
                  <a:gd name="connsiteY26" fmla="*/ 939239 h 1824379"/>
                  <a:gd name="connsiteX27" fmla="*/ 7061079 w 7858436"/>
                  <a:gd name="connsiteY27" fmla="*/ 866087 h 1824379"/>
                  <a:gd name="connsiteX28" fmla="*/ 7229329 w 7858436"/>
                  <a:gd name="connsiteY28" fmla="*/ 756359 h 1824379"/>
                  <a:gd name="connsiteX29" fmla="*/ 7375633 w 7858436"/>
                  <a:gd name="connsiteY29" fmla="*/ 705153 h 1824379"/>
                  <a:gd name="connsiteX30" fmla="*/ 7558513 w 7858436"/>
                  <a:gd name="connsiteY30" fmla="*/ 683207 h 1824379"/>
                  <a:gd name="connsiteX31" fmla="*/ 7777969 w 7858436"/>
                  <a:gd name="connsiteY31" fmla="*/ 602740 h 1824379"/>
                  <a:gd name="connsiteX32" fmla="*/ 7843806 w 7858436"/>
                  <a:gd name="connsiteY32" fmla="*/ 507643 h 1824379"/>
                  <a:gd name="connsiteX33" fmla="*/ 7858436 w 7858436"/>
                  <a:gd name="connsiteY33" fmla="*/ 405230 h 1824379"/>
                  <a:gd name="connsiteX34" fmla="*/ 7742866 w 7858436"/>
                  <a:gd name="connsiteY34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393214 w 7858436"/>
                  <a:gd name="connsiteY14" fmla="*/ 1568347 h 1824379"/>
                  <a:gd name="connsiteX15" fmla="*/ 5502942 w 7858436"/>
                  <a:gd name="connsiteY15" fmla="*/ 1231847 h 1824379"/>
                  <a:gd name="connsiteX16" fmla="*/ 5678506 w 7858436"/>
                  <a:gd name="connsiteY16" fmla="*/ 1034337 h 1824379"/>
                  <a:gd name="connsiteX17" fmla="*/ 5978430 w 7858436"/>
                  <a:gd name="connsiteY17" fmla="*/ 1136750 h 1824379"/>
                  <a:gd name="connsiteX18" fmla="*/ 6132049 w 7858436"/>
                  <a:gd name="connsiteY18" fmla="*/ 1180641 h 1824379"/>
                  <a:gd name="connsiteX19" fmla="*/ 6314929 w 7858436"/>
                  <a:gd name="connsiteY19" fmla="*/ 1151380 h 1824379"/>
                  <a:gd name="connsiteX20" fmla="*/ 6380766 w 7858436"/>
                  <a:gd name="connsiteY20" fmla="*/ 1034337 h 1824379"/>
                  <a:gd name="connsiteX21" fmla="*/ 6402711 w 7858436"/>
                  <a:gd name="connsiteY21" fmla="*/ 931924 h 1824379"/>
                  <a:gd name="connsiteX22" fmla="*/ 6483178 w 7858436"/>
                  <a:gd name="connsiteY22" fmla="*/ 888033 h 1824379"/>
                  <a:gd name="connsiteX23" fmla="*/ 6614852 w 7858436"/>
                  <a:gd name="connsiteY23" fmla="*/ 866087 h 1824379"/>
                  <a:gd name="connsiteX24" fmla="*/ 6746526 w 7858436"/>
                  <a:gd name="connsiteY24" fmla="*/ 931924 h 1824379"/>
                  <a:gd name="connsiteX25" fmla="*/ 6885514 w 7858436"/>
                  <a:gd name="connsiteY25" fmla="*/ 939239 h 1824379"/>
                  <a:gd name="connsiteX26" fmla="*/ 7061079 w 7858436"/>
                  <a:gd name="connsiteY26" fmla="*/ 866087 h 1824379"/>
                  <a:gd name="connsiteX27" fmla="*/ 7229329 w 7858436"/>
                  <a:gd name="connsiteY27" fmla="*/ 756359 h 1824379"/>
                  <a:gd name="connsiteX28" fmla="*/ 7375633 w 7858436"/>
                  <a:gd name="connsiteY28" fmla="*/ 705153 h 1824379"/>
                  <a:gd name="connsiteX29" fmla="*/ 7558513 w 7858436"/>
                  <a:gd name="connsiteY29" fmla="*/ 683207 h 1824379"/>
                  <a:gd name="connsiteX30" fmla="*/ 7777969 w 7858436"/>
                  <a:gd name="connsiteY30" fmla="*/ 602740 h 1824379"/>
                  <a:gd name="connsiteX31" fmla="*/ 7843806 w 7858436"/>
                  <a:gd name="connsiteY31" fmla="*/ 507643 h 1824379"/>
                  <a:gd name="connsiteX32" fmla="*/ 7858436 w 7858436"/>
                  <a:gd name="connsiteY32" fmla="*/ 405230 h 1824379"/>
                  <a:gd name="connsiteX33" fmla="*/ 7742866 w 7858436"/>
                  <a:gd name="connsiteY33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380766 w 7858436"/>
                  <a:gd name="connsiteY19" fmla="*/ 1034337 h 1824379"/>
                  <a:gd name="connsiteX20" fmla="*/ 6402711 w 7858436"/>
                  <a:gd name="connsiteY20" fmla="*/ 931924 h 1824379"/>
                  <a:gd name="connsiteX21" fmla="*/ 6483178 w 7858436"/>
                  <a:gd name="connsiteY21" fmla="*/ 888033 h 1824379"/>
                  <a:gd name="connsiteX22" fmla="*/ 6614852 w 7858436"/>
                  <a:gd name="connsiteY22" fmla="*/ 866087 h 1824379"/>
                  <a:gd name="connsiteX23" fmla="*/ 6746526 w 7858436"/>
                  <a:gd name="connsiteY23" fmla="*/ 931924 h 1824379"/>
                  <a:gd name="connsiteX24" fmla="*/ 6885514 w 7858436"/>
                  <a:gd name="connsiteY24" fmla="*/ 939239 h 1824379"/>
                  <a:gd name="connsiteX25" fmla="*/ 7061079 w 7858436"/>
                  <a:gd name="connsiteY25" fmla="*/ 866087 h 1824379"/>
                  <a:gd name="connsiteX26" fmla="*/ 7229329 w 7858436"/>
                  <a:gd name="connsiteY26" fmla="*/ 756359 h 1824379"/>
                  <a:gd name="connsiteX27" fmla="*/ 7375633 w 7858436"/>
                  <a:gd name="connsiteY27" fmla="*/ 705153 h 1824379"/>
                  <a:gd name="connsiteX28" fmla="*/ 7558513 w 7858436"/>
                  <a:gd name="connsiteY28" fmla="*/ 683207 h 1824379"/>
                  <a:gd name="connsiteX29" fmla="*/ 7777969 w 7858436"/>
                  <a:gd name="connsiteY29" fmla="*/ 602740 h 1824379"/>
                  <a:gd name="connsiteX30" fmla="*/ 7843806 w 7858436"/>
                  <a:gd name="connsiteY30" fmla="*/ 507643 h 1824379"/>
                  <a:gd name="connsiteX31" fmla="*/ 7858436 w 7858436"/>
                  <a:gd name="connsiteY31" fmla="*/ 405230 h 1824379"/>
                  <a:gd name="connsiteX32" fmla="*/ 7742866 w 7858436"/>
                  <a:gd name="connsiteY32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746526 w 7858436"/>
                  <a:gd name="connsiteY22" fmla="*/ 931924 h 1824379"/>
                  <a:gd name="connsiteX23" fmla="*/ 6885514 w 7858436"/>
                  <a:gd name="connsiteY23" fmla="*/ 939239 h 1824379"/>
                  <a:gd name="connsiteX24" fmla="*/ 7061079 w 7858436"/>
                  <a:gd name="connsiteY24" fmla="*/ 866087 h 1824379"/>
                  <a:gd name="connsiteX25" fmla="*/ 7229329 w 7858436"/>
                  <a:gd name="connsiteY25" fmla="*/ 756359 h 1824379"/>
                  <a:gd name="connsiteX26" fmla="*/ 7375633 w 7858436"/>
                  <a:gd name="connsiteY26" fmla="*/ 705153 h 1824379"/>
                  <a:gd name="connsiteX27" fmla="*/ 7558513 w 7858436"/>
                  <a:gd name="connsiteY27" fmla="*/ 683207 h 1824379"/>
                  <a:gd name="connsiteX28" fmla="*/ 7777969 w 7858436"/>
                  <a:gd name="connsiteY28" fmla="*/ 602740 h 1824379"/>
                  <a:gd name="connsiteX29" fmla="*/ 7843806 w 7858436"/>
                  <a:gd name="connsiteY29" fmla="*/ 507643 h 1824379"/>
                  <a:gd name="connsiteX30" fmla="*/ 7858436 w 7858436"/>
                  <a:gd name="connsiteY30" fmla="*/ 405230 h 1824379"/>
                  <a:gd name="connsiteX31" fmla="*/ 7742866 w 7858436"/>
                  <a:gd name="connsiteY31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885514 w 7858436"/>
                  <a:gd name="connsiteY22" fmla="*/ 939239 h 1824379"/>
                  <a:gd name="connsiteX23" fmla="*/ 7061079 w 7858436"/>
                  <a:gd name="connsiteY23" fmla="*/ 866087 h 1824379"/>
                  <a:gd name="connsiteX24" fmla="*/ 7229329 w 7858436"/>
                  <a:gd name="connsiteY24" fmla="*/ 756359 h 1824379"/>
                  <a:gd name="connsiteX25" fmla="*/ 7375633 w 7858436"/>
                  <a:gd name="connsiteY25" fmla="*/ 705153 h 1824379"/>
                  <a:gd name="connsiteX26" fmla="*/ 7558513 w 7858436"/>
                  <a:gd name="connsiteY26" fmla="*/ 683207 h 1824379"/>
                  <a:gd name="connsiteX27" fmla="*/ 7777969 w 7858436"/>
                  <a:gd name="connsiteY27" fmla="*/ 602740 h 1824379"/>
                  <a:gd name="connsiteX28" fmla="*/ 7843806 w 7858436"/>
                  <a:gd name="connsiteY28" fmla="*/ 507643 h 1824379"/>
                  <a:gd name="connsiteX29" fmla="*/ 7858436 w 7858436"/>
                  <a:gd name="connsiteY29" fmla="*/ 405230 h 1824379"/>
                  <a:gd name="connsiteX30" fmla="*/ 7742866 w 7858436"/>
                  <a:gd name="connsiteY30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885514 w 7858436"/>
                  <a:gd name="connsiteY22" fmla="*/ 939239 h 1824379"/>
                  <a:gd name="connsiteX23" fmla="*/ 7229329 w 7858436"/>
                  <a:gd name="connsiteY23" fmla="*/ 756359 h 1824379"/>
                  <a:gd name="connsiteX24" fmla="*/ 7375633 w 7858436"/>
                  <a:gd name="connsiteY24" fmla="*/ 705153 h 1824379"/>
                  <a:gd name="connsiteX25" fmla="*/ 7558513 w 7858436"/>
                  <a:gd name="connsiteY25" fmla="*/ 683207 h 1824379"/>
                  <a:gd name="connsiteX26" fmla="*/ 7777969 w 7858436"/>
                  <a:gd name="connsiteY26" fmla="*/ 602740 h 1824379"/>
                  <a:gd name="connsiteX27" fmla="*/ 7843806 w 7858436"/>
                  <a:gd name="connsiteY27" fmla="*/ 507643 h 1824379"/>
                  <a:gd name="connsiteX28" fmla="*/ 7858436 w 7858436"/>
                  <a:gd name="connsiteY28" fmla="*/ 405230 h 1824379"/>
                  <a:gd name="connsiteX29" fmla="*/ 7742866 w 7858436"/>
                  <a:gd name="connsiteY29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885514 w 7858436"/>
                  <a:gd name="connsiteY22" fmla="*/ 939239 h 1824379"/>
                  <a:gd name="connsiteX23" fmla="*/ 7229329 w 7858436"/>
                  <a:gd name="connsiteY23" fmla="*/ 756359 h 1824379"/>
                  <a:gd name="connsiteX24" fmla="*/ 7558513 w 7858436"/>
                  <a:gd name="connsiteY24" fmla="*/ 683207 h 1824379"/>
                  <a:gd name="connsiteX25" fmla="*/ 7777969 w 7858436"/>
                  <a:gd name="connsiteY25" fmla="*/ 602740 h 1824379"/>
                  <a:gd name="connsiteX26" fmla="*/ 7843806 w 7858436"/>
                  <a:gd name="connsiteY26" fmla="*/ 507643 h 1824379"/>
                  <a:gd name="connsiteX27" fmla="*/ 7858436 w 7858436"/>
                  <a:gd name="connsiteY27" fmla="*/ 405230 h 1824379"/>
                  <a:gd name="connsiteX28" fmla="*/ 7742866 w 7858436"/>
                  <a:gd name="connsiteY28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885514 w 7858436"/>
                  <a:gd name="connsiteY22" fmla="*/ 939239 h 1824379"/>
                  <a:gd name="connsiteX23" fmla="*/ 7229329 w 7858436"/>
                  <a:gd name="connsiteY23" fmla="*/ 756359 h 1824379"/>
                  <a:gd name="connsiteX24" fmla="*/ 7777969 w 7858436"/>
                  <a:gd name="connsiteY24" fmla="*/ 602740 h 1824379"/>
                  <a:gd name="connsiteX25" fmla="*/ 7843806 w 7858436"/>
                  <a:gd name="connsiteY25" fmla="*/ 507643 h 1824379"/>
                  <a:gd name="connsiteX26" fmla="*/ 7858436 w 7858436"/>
                  <a:gd name="connsiteY26" fmla="*/ 405230 h 1824379"/>
                  <a:gd name="connsiteX27" fmla="*/ 7742866 w 7858436"/>
                  <a:gd name="connsiteY27" fmla="*/ 0 h 1824379"/>
                  <a:gd name="connsiteX0" fmla="*/ 0 w 7858436"/>
                  <a:gd name="connsiteY0" fmla="*/ 576919 h 1824379"/>
                  <a:gd name="connsiteX1" fmla="*/ 221367 w 7858436"/>
                  <a:gd name="connsiteY1" fmla="*/ 756359 h 1824379"/>
                  <a:gd name="connsiteX2" fmla="*/ 331095 w 7858436"/>
                  <a:gd name="connsiteY2" fmla="*/ 844142 h 1824379"/>
                  <a:gd name="connsiteX3" fmla="*/ 477399 w 7858436"/>
                  <a:gd name="connsiteY3" fmla="*/ 888033 h 1824379"/>
                  <a:gd name="connsiteX4" fmla="*/ 623703 w 7858436"/>
                  <a:gd name="connsiteY4" fmla="*/ 924609 h 1824379"/>
                  <a:gd name="connsiteX5" fmla="*/ 784638 w 7858436"/>
                  <a:gd name="connsiteY5" fmla="*/ 931924 h 1824379"/>
                  <a:gd name="connsiteX6" fmla="*/ 894366 w 7858436"/>
                  <a:gd name="connsiteY6" fmla="*/ 953870 h 1824379"/>
                  <a:gd name="connsiteX7" fmla="*/ 967518 w 7858436"/>
                  <a:gd name="connsiteY7" fmla="*/ 1012391 h 1824379"/>
                  <a:gd name="connsiteX8" fmla="*/ 1084561 w 7858436"/>
                  <a:gd name="connsiteY8" fmla="*/ 1166011 h 1824379"/>
                  <a:gd name="connsiteX9" fmla="*/ 4961617 w 7858436"/>
                  <a:gd name="connsiteY9" fmla="*/ 1824379 h 1824379"/>
                  <a:gd name="connsiteX10" fmla="*/ 5020138 w 7858436"/>
                  <a:gd name="connsiteY10" fmla="*/ 1743911 h 1824379"/>
                  <a:gd name="connsiteX11" fmla="*/ 5100606 w 7858436"/>
                  <a:gd name="connsiteY11" fmla="*/ 1692705 h 1824379"/>
                  <a:gd name="connsiteX12" fmla="*/ 5210334 w 7858436"/>
                  <a:gd name="connsiteY12" fmla="*/ 1641499 h 1824379"/>
                  <a:gd name="connsiteX13" fmla="*/ 5327377 w 7858436"/>
                  <a:gd name="connsiteY13" fmla="*/ 1626868 h 1824379"/>
                  <a:gd name="connsiteX14" fmla="*/ 5502942 w 7858436"/>
                  <a:gd name="connsiteY14" fmla="*/ 1231847 h 1824379"/>
                  <a:gd name="connsiteX15" fmla="*/ 5678506 w 7858436"/>
                  <a:gd name="connsiteY15" fmla="*/ 1034337 h 1824379"/>
                  <a:gd name="connsiteX16" fmla="*/ 5978430 w 7858436"/>
                  <a:gd name="connsiteY16" fmla="*/ 1136750 h 1824379"/>
                  <a:gd name="connsiteX17" fmla="*/ 6132049 w 7858436"/>
                  <a:gd name="connsiteY17" fmla="*/ 1180641 h 1824379"/>
                  <a:gd name="connsiteX18" fmla="*/ 6314929 w 7858436"/>
                  <a:gd name="connsiteY18" fmla="*/ 1151380 h 1824379"/>
                  <a:gd name="connsiteX19" fmla="*/ 6402711 w 7858436"/>
                  <a:gd name="connsiteY19" fmla="*/ 931924 h 1824379"/>
                  <a:gd name="connsiteX20" fmla="*/ 6483178 w 7858436"/>
                  <a:gd name="connsiteY20" fmla="*/ 888033 h 1824379"/>
                  <a:gd name="connsiteX21" fmla="*/ 6614852 w 7858436"/>
                  <a:gd name="connsiteY21" fmla="*/ 866087 h 1824379"/>
                  <a:gd name="connsiteX22" fmla="*/ 6885514 w 7858436"/>
                  <a:gd name="connsiteY22" fmla="*/ 939239 h 1824379"/>
                  <a:gd name="connsiteX23" fmla="*/ 7229329 w 7858436"/>
                  <a:gd name="connsiteY23" fmla="*/ 756359 h 1824379"/>
                  <a:gd name="connsiteX24" fmla="*/ 7843806 w 7858436"/>
                  <a:gd name="connsiteY24" fmla="*/ 507643 h 1824379"/>
                  <a:gd name="connsiteX25" fmla="*/ 7858436 w 7858436"/>
                  <a:gd name="connsiteY25" fmla="*/ 405230 h 1824379"/>
                  <a:gd name="connsiteX26" fmla="*/ 7742866 w 7858436"/>
                  <a:gd name="connsiteY26" fmla="*/ 0 h 1824379"/>
                  <a:gd name="connsiteX0" fmla="*/ 0 w 7843806"/>
                  <a:gd name="connsiteY0" fmla="*/ 576919 h 1824379"/>
                  <a:gd name="connsiteX1" fmla="*/ 221367 w 7843806"/>
                  <a:gd name="connsiteY1" fmla="*/ 756359 h 1824379"/>
                  <a:gd name="connsiteX2" fmla="*/ 331095 w 7843806"/>
                  <a:gd name="connsiteY2" fmla="*/ 844142 h 1824379"/>
                  <a:gd name="connsiteX3" fmla="*/ 477399 w 7843806"/>
                  <a:gd name="connsiteY3" fmla="*/ 888033 h 1824379"/>
                  <a:gd name="connsiteX4" fmla="*/ 623703 w 7843806"/>
                  <a:gd name="connsiteY4" fmla="*/ 924609 h 1824379"/>
                  <a:gd name="connsiteX5" fmla="*/ 784638 w 7843806"/>
                  <a:gd name="connsiteY5" fmla="*/ 931924 h 1824379"/>
                  <a:gd name="connsiteX6" fmla="*/ 894366 w 7843806"/>
                  <a:gd name="connsiteY6" fmla="*/ 953870 h 1824379"/>
                  <a:gd name="connsiteX7" fmla="*/ 967518 w 7843806"/>
                  <a:gd name="connsiteY7" fmla="*/ 1012391 h 1824379"/>
                  <a:gd name="connsiteX8" fmla="*/ 1084561 w 7843806"/>
                  <a:gd name="connsiteY8" fmla="*/ 1166011 h 1824379"/>
                  <a:gd name="connsiteX9" fmla="*/ 4961617 w 7843806"/>
                  <a:gd name="connsiteY9" fmla="*/ 1824379 h 1824379"/>
                  <a:gd name="connsiteX10" fmla="*/ 5020138 w 7843806"/>
                  <a:gd name="connsiteY10" fmla="*/ 1743911 h 1824379"/>
                  <a:gd name="connsiteX11" fmla="*/ 5100606 w 7843806"/>
                  <a:gd name="connsiteY11" fmla="*/ 1692705 h 1824379"/>
                  <a:gd name="connsiteX12" fmla="*/ 5210334 w 7843806"/>
                  <a:gd name="connsiteY12" fmla="*/ 1641499 h 1824379"/>
                  <a:gd name="connsiteX13" fmla="*/ 5327377 w 7843806"/>
                  <a:gd name="connsiteY13" fmla="*/ 1626868 h 1824379"/>
                  <a:gd name="connsiteX14" fmla="*/ 5502942 w 7843806"/>
                  <a:gd name="connsiteY14" fmla="*/ 1231847 h 1824379"/>
                  <a:gd name="connsiteX15" fmla="*/ 5678506 w 7843806"/>
                  <a:gd name="connsiteY15" fmla="*/ 1034337 h 1824379"/>
                  <a:gd name="connsiteX16" fmla="*/ 5978430 w 7843806"/>
                  <a:gd name="connsiteY16" fmla="*/ 1136750 h 1824379"/>
                  <a:gd name="connsiteX17" fmla="*/ 6132049 w 7843806"/>
                  <a:gd name="connsiteY17" fmla="*/ 1180641 h 1824379"/>
                  <a:gd name="connsiteX18" fmla="*/ 6314929 w 7843806"/>
                  <a:gd name="connsiteY18" fmla="*/ 1151380 h 1824379"/>
                  <a:gd name="connsiteX19" fmla="*/ 6402711 w 7843806"/>
                  <a:gd name="connsiteY19" fmla="*/ 931924 h 1824379"/>
                  <a:gd name="connsiteX20" fmla="*/ 6483178 w 7843806"/>
                  <a:gd name="connsiteY20" fmla="*/ 888033 h 1824379"/>
                  <a:gd name="connsiteX21" fmla="*/ 6614852 w 7843806"/>
                  <a:gd name="connsiteY21" fmla="*/ 866087 h 1824379"/>
                  <a:gd name="connsiteX22" fmla="*/ 6885514 w 7843806"/>
                  <a:gd name="connsiteY22" fmla="*/ 939239 h 1824379"/>
                  <a:gd name="connsiteX23" fmla="*/ 7229329 w 7843806"/>
                  <a:gd name="connsiteY23" fmla="*/ 756359 h 1824379"/>
                  <a:gd name="connsiteX24" fmla="*/ 7843806 w 7843806"/>
                  <a:gd name="connsiteY24" fmla="*/ 507643 h 1824379"/>
                  <a:gd name="connsiteX25" fmla="*/ 7742866 w 7843806"/>
                  <a:gd name="connsiteY25" fmla="*/ 0 h 1824379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5978430 w 7843806"/>
                  <a:gd name="connsiteY16" fmla="*/ 629107 h 1316736"/>
                  <a:gd name="connsiteX17" fmla="*/ 6132049 w 7843806"/>
                  <a:gd name="connsiteY17" fmla="*/ 672998 h 1316736"/>
                  <a:gd name="connsiteX18" fmla="*/ 6314929 w 7843806"/>
                  <a:gd name="connsiteY18" fmla="*/ 643737 h 1316736"/>
                  <a:gd name="connsiteX19" fmla="*/ 6402711 w 7843806"/>
                  <a:gd name="connsiteY19" fmla="*/ 424281 h 1316736"/>
                  <a:gd name="connsiteX20" fmla="*/ 6483178 w 7843806"/>
                  <a:gd name="connsiteY20" fmla="*/ 380390 h 1316736"/>
                  <a:gd name="connsiteX21" fmla="*/ 6614852 w 7843806"/>
                  <a:gd name="connsiteY21" fmla="*/ 358444 h 1316736"/>
                  <a:gd name="connsiteX22" fmla="*/ 6885514 w 7843806"/>
                  <a:gd name="connsiteY22" fmla="*/ 431596 h 1316736"/>
                  <a:gd name="connsiteX23" fmla="*/ 7229329 w 7843806"/>
                  <a:gd name="connsiteY23" fmla="*/ 248716 h 1316736"/>
                  <a:gd name="connsiteX24" fmla="*/ 7843806 w 7843806"/>
                  <a:gd name="connsiteY24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5978430 w 7843806"/>
                  <a:gd name="connsiteY16" fmla="*/ 629107 h 1316736"/>
                  <a:gd name="connsiteX17" fmla="*/ 6132049 w 7843806"/>
                  <a:gd name="connsiteY17" fmla="*/ 672998 h 1316736"/>
                  <a:gd name="connsiteX18" fmla="*/ 6314929 w 7843806"/>
                  <a:gd name="connsiteY18" fmla="*/ 643737 h 1316736"/>
                  <a:gd name="connsiteX19" fmla="*/ 6402711 w 7843806"/>
                  <a:gd name="connsiteY19" fmla="*/ 424281 h 1316736"/>
                  <a:gd name="connsiteX20" fmla="*/ 6483178 w 7843806"/>
                  <a:gd name="connsiteY20" fmla="*/ 380390 h 1316736"/>
                  <a:gd name="connsiteX21" fmla="*/ 6614852 w 7843806"/>
                  <a:gd name="connsiteY21" fmla="*/ 358444 h 1316736"/>
                  <a:gd name="connsiteX22" fmla="*/ 7229329 w 7843806"/>
                  <a:gd name="connsiteY22" fmla="*/ 248716 h 1316736"/>
                  <a:gd name="connsiteX23" fmla="*/ 7843806 w 7843806"/>
                  <a:gd name="connsiteY23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5978430 w 7843806"/>
                  <a:gd name="connsiteY16" fmla="*/ 629107 h 1316736"/>
                  <a:gd name="connsiteX17" fmla="*/ 6132049 w 7843806"/>
                  <a:gd name="connsiteY17" fmla="*/ 672998 h 1316736"/>
                  <a:gd name="connsiteX18" fmla="*/ 6314929 w 7843806"/>
                  <a:gd name="connsiteY18" fmla="*/ 643737 h 1316736"/>
                  <a:gd name="connsiteX19" fmla="*/ 6402711 w 7843806"/>
                  <a:gd name="connsiteY19" fmla="*/ 424281 h 1316736"/>
                  <a:gd name="connsiteX20" fmla="*/ 6483178 w 7843806"/>
                  <a:gd name="connsiteY20" fmla="*/ 380390 h 1316736"/>
                  <a:gd name="connsiteX21" fmla="*/ 7229329 w 7843806"/>
                  <a:gd name="connsiteY21" fmla="*/ 248716 h 1316736"/>
                  <a:gd name="connsiteX22" fmla="*/ 7843806 w 7843806"/>
                  <a:gd name="connsiteY22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5978430 w 7843806"/>
                  <a:gd name="connsiteY16" fmla="*/ 629107 h 1316736"/>
                  <a:gd name="connsiteX17" fmla="*/ 6132049 w 7843806"/>
                  <a:gd name="connsiteY17" fmla="*/ 672998 h 1316736"/>
                  <a:gd name="connsiteX18" fmla="*/ 6314929 w 7843806"/>
                  <a:gd name="connsiteY18" fmla="*/ 643737 h 1316736"/>
                  <a:gd name="connsiteX19" fmla="*/ 6483178 w 7843806"/>
                  <a:gd name="connsiteY19" fmla="*/ 380390 h 1316736"/>
                  <a:gd name="connsiteX20" fmla="*/ 7229329 w 7843806"/>
                  <a:gd name="connsiteY20" fmla="*/ 248716 h 1316736"/>
                  <a:gd name="connsiteX21" fmla="*/ 7843806 w 7843806"/>
                  <a:gd name="connsiteY21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5978430 w 7843806"/>
                  <a:gd name="connsiteY16" fmla="*/ 629107 h 1316736"/>
                  <a:gd name="connsiteX17" fmla="*/ 6132049 w 7843806"/>
                  <a:gd name="connsiteY17" fmla="*/ 672998 h 1316736"/>
                  <a:gd name="connsiteX18" fmla="*/ 6483178 w 7843806"/>
                  <a:gd name="connsiteY18" fmla="*/ 380390 h 1316736"/>
                  <a:gd name="connsiteX19" fmla="*/ 7229329 w 7843806"/>
                  <a:gd name="connsiteY19" fmla="*/ 248716 h 1316736"/>
                  <a:gd name="connsiteX20" fmla="*/ 7843806 w 7843806"/>
                  <a:gd name="connsiteY20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5678506 w 7843806"/>
                  <a:gd name="connsiteY15" fmla="*/ 526694 h 1316736"/>
                  <a:gd name="connsiteX16" fmla="*/ 6132049 w 7843806"/>
                  <a:gd name="connsiteY16" fmla="*/ 672998 h 1316736"/>
                  <a:gd name="connsiteX17" fmla="*/ 6483178 w 7843806"/>
                  <a:gd name="connsiteY17" fmla="*/ 380390 h 1316736"/>
                  <a:gd name="connsiteX18" fmla="*/ 7229329 w 7843806"/>
                  <a:gd name="connsiteY18" fmla="*/ 248716 h 1316736"/>
                  <a:gd name="connsiteX19" fmla="*/ 7843806 w 7843806"/>
                  <a:gd name="connsiteY19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5502942 w 7843806"/>
                  <a:gd name="connsiteY14" fmla="*/ 724204 h 1316736"/>
                  <a:gd name="connsiteX15" fmla="*/ 6132049 w 7843806"/>
                  <a:gd name="connsiteY15" fmla="*/ 672998 h 1316736"/>
                  <a:gd name="connsiteX16" fmla="*/ 6483178 w 7843806"/>
                  <a:gd name="connsiteY16" fmla="*/ 380390 h 1316736"/>
                  <a:gd name="connsiteX17" fmla="*/ 7229329 w 7843806"/>
                  <a:gd name="connsiteY17" fmla="*/ 248716 h 1316736"/>
                  <a:gd name="connsiteX18" fmla="*/ 7843806 w 7843806"/>
                  <a:gd name="connsiteY18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5327377 w 7843806"/>
                  <a:gd name="connsiteY13" fmla="*/ 1119225 h 1316736"/>
                  <a:gd name="connsiteX14" fmla="*/ 6132049 w 7843806"/>
                  <a:gd name="connsiteY14" fmla="*/ 672998 h 1316736"/>
                  <a:gd name="connsiteX15" fmla="*/ 6483178 w 7843806"/>
                  <a:gd name="connsiteY15" fmla="*/ 380390 h 1316736"/>
                  <a:gd name="connsiteX16" fmla="*/ 7229329 w 7843806"/>
                  <a:gd name="connsiteY16" fmla="*/ 248716 h 1316736"/>
                  <a:gd name="connsiteX17" fmla="*/ 7843806 w 7843806"/>
                  <a:gd name="connsiteY17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5210334 w 7843806"/>
                  <a:gd name="connsiteY12" fmla="*/ 1133856 h 1316736"/>
                  <a:gd name="connsiteX13" fmla="*/ 6132049 w 7843806"/>
                  <a:gd name="connsiteY13" fmla="*/ 672998 h 1316736"/>
                  <a:gd name="connsiteX14" fmla="*/ 6483178 w 7843806"/>
                  <a:gd name="connsiteY14" fmla="*/ 380390 h 1316736"/>
                  <a:gd name="connsiteX15" fmla="*/ 7229329 w 7843806"/>
                  <a:gd name="connsiteY15" fmla="*/ 248716 h 1316736"/>
                  <a:gd name="connsiteX16" fmla="*/ 7843806 w 7843806"/>
                  <a:gd name="connsiteY16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100606 w 7843806"/>
                  <a:gd name="connsiteY11" fmla="*/ 1185062 h 1316736"/>
                  <a:gd name="connsiteX12" fmla="*/ 6132049 w 7843806"/>
                  <a:gd name="connsiteY12" fmla="*/ 672998 h 1316736"/>
                  <a:gd name="connsiteX13" fmla="*/ 6483178 w 7843806"/>
                  <a:gd name="connsiteY13" fmla="*/ 380390 h 1316736"/>
                  <a:gd name="connsiteX14" fmla="*/ 7229329 w 7843806"/>
                  <a:gd name="connsiteY14" fmla="*/ 248716 h 1316736"/>
                  <a:gd name="connsiteX15" fmla="*/ 7843806 w 7843806"/>
                  <a:gd name="connsiteY15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6132049 w 7843806"/>
                  <a:gd name="connsiteY11" fmla="*/ 672998 h 1316736"/>
                  <a:gd name="connsiteX12" fmla="*/ 6483178 w 7843806"/>
                  <a:gd name="connsiteY12" fmla="*/ 380390 h 1316736"/>
                  <a:gd name="connsiteX13" fmla="*/ 7229329 w 7843806"/>
                  <a:gd name="connsiteY13" fmla="*/ 248716 h 1316736"/>
                  <a:gd name="connsiteX14" fmla="*/ 7843806 w 7843806"/>
                  <a:gd name="connsiteY14" fmla="*/ 0 h 1316736"/>
                  <a:gd name="connsiteX0" fmla="*/ 0 w 7843806"/>
                  <a:gd name="connsiteY0" fmla="*/ 69276 h 1316736"/>
                  <a:gd name="connsiteX1" fmla="*/ 221367 w 7843806"/>
                  <a:gd name="connsiteY1" fmla="*/ 248716 h 1316736"/>
                  <a:gd name="connsiteX2" fmla="*/ 331095 w 7843806"/>
                  <a:gd name="connsiteY2" fmla="*/ 336499 h 1316736"/>
                  <a:gd name="connsiteX3" fmla="*/ 477399 w 7843806"/>
                  <a:gd name="connsiteY3" fmla="*/ 380390 h 1316736"/>
                  <a:gd name="connsiteX4" fmla="*/ 623703 w 7843806"/>
                  <a:gd name="connsiteY4" fmla="*/ 416966 h 1316736"/>
                  <a:gd name="connsiteX5" fmla="*/ 784638 w 7843806"/>
                  <a:gd name="connsiteY5" fmla="*/ 424281 h 1316736"/>
                  <a:gd name="connsiteX6" fmla="*/ 894366 w 7843806"/>
                  <a:gd name="connsiteY6" fmla="*/ 446227 h 1316736"/>
                  <a:gd name="connsiteX7" fmla="*/ 967518 w 7843806"/>
                  <a:gd name="connsiteY7" fmla="*/ 504748 h 1316736"/>
                  <a:gd name="connsiteX8" fmla="*/ 1084561 w 7843806"/>
                  <a:gd name="connsiteY8" fmla="*/ 658368 h 1316736"/>
                  <a:gd name="connsiteX9" fmla="*/ 4961617 w 7843806"/>
                  <a:gd name="connsiteY9" fmla="*/ 1316736 h 1316736"/>
                  <a:gd name="connsiteX10" fmla="*/ 5020138 w 7843806"/>
                  <a:gd name="connsiteY10" fmla="*/ 1236268 h 1316736"/>
                  <a:gd name="connsiteX11" fmla="*/ 5045265 w 7843806"/>
                  <a:gd name="connsiteY11" fmla="*/ 1239132 h 1316736"/>
                  <a:gd name="connsiteX12" fmla="*/ 6132049 w 7843806"/>
                  <a:gd name="connsiteY12" fmla="*/ 672998 h 1316736"/>
                  <a:gd name="connsiteX13" fmla="*/ 6483178 w 7843806"/>
                  <a:gd name="connsiteY13" fmla="*/ 380390 h 1316736"/>
                  <a:gd name="connsiteX14" fmla="*/ 7229329 w 7843806"/>
                  <a:gd name="connsiteY14" fmla="*/ 248716 h 1316736"/>
                  <a:gd name="connsiteX15" fmla="*/ 7843806 w 7843806"/>
                  <a:gd name="connsiteY15" fmla="*/ 0 h 1316736"/>
                  <a:gd name="connsiteX0" fmla="*/ 0 w 7843806"/>
                  <a:gd name="connsiteY0" fmla="*/ 69276 h 1239132"/>
                  <a:gd name="connsiteX1" fmla="*/ 221367 w 7843806"/>
                  <a:gd name="connsiteY1" fmla="*/ 248716 h 1239132"/>
                  <a:gd name="connsiteX2" fmla="*/ 331095 w 7843806"/>
                  <a:gd name="connsiteY2" fmla="*/ 336499 h 1239132"/>
                  <a:gd name="connsiteX3" fmla="*/ 477399 w 7843806"/>
                  <a:gd name="connsiteY3" fmla="*/ 380390 h 1239132"/>
                  <a:gd name="connsiteX4" fmla="*/ 623703 w 7843806"/>
                  <a:gd name="connsiteY4" fmla="*/ 416966 h 1239132"/>
                  <a:gd name="connsiteX5" fmla="*/ 784638 w 7843806"/>
                  <a:gd name="connsiteY5" fmla="*/ 424281 h 1239132"/>
                  <a:gd name="connsiteX6" fmla="*/ 894366 w 7843806"/>
                  <a:gd name="connsiteY6" fmla="*/ 446227 h 1239132"/>
                  <a:gd name="connsiteX7" fmla="*/ 967518 w 7843806"/>
                  <a:gd name="connsiteY7" fmla="*/ 504748 h 1239132"/>
                  <a:gd name="connsiteX8" fmla="*/ 1084561 w 7843806"/>
                  <a:gd name="connsiteY8" fmla="*/ 658368 h 1239132"/>
                  <a:gd name="connsiteX9" fmla="*/ 5020138 w 7843806"/>
                  <a:gd name="connsiteY9" fmla="*/ 1236268 h 1239132"/>
                  <a:gd name="connsiteX10" fmla="*/ 5045265 w 7843806"/>
                  <a:gd name="connsiteY10" fmla="*/ 1239132 h 1239132"/>
                  <a:gd name="connsiteX11" fmla="*/ 6132049 w 7843806"/>
                  <a:gd name="connsiteY11" fmla="*/ 672998 h 1239132"/>
                  <a:gd name="connsiteX12" fmla="*/ 6483178 w 7843806"/>
                  <a:gd name="connsiteY12" fmla="*/ 380390 h 1239132"/>
                  <a:gd name="connsiteX13" fmla="*/ 7229329 w 7843806"/>
                  <a:gd name="connsiteY13" fmla="*/ 248716 h 1239132"/>
                  <a:gd name="connsiteX14" fmla="*/ 7843806 w 7843806"/>
                  <a:gd name="connsiteY14" fmla="*/ 0 h 1239132"/>
                  <a:gd name="connsiteX0" fmla="*/ 0 w 7843806"/>
                  <a:gd name="connsiteY0" fmla="*/ 69276 h 1239132"/>
                  <a:gd name="connsiteX1" fmla="*/ 221367 w 7843806"/>
                  <a:gd name="connsiteY1" fmla="*/ 248716 h 1239132"/>
                  <a:gd name="connsiteX2" fmla="*/ 331095 w 7843806"/>
                  <a:gd name="connsiteY2" fmla="*/ 336499 h 1239132"/>
                  <a:gd name="connsiteX3" fmla="*/ 477399 w 7843806"/>
                  <a:gd name="connsiteY3" fmla="*/ 380390 h 1239132"/>
                  <a:gd name="connsiteX4" fmla="*/ 623703 w 7843806"/>
                  <a:gd name="connsiteY4" fmla="*/ 416966 h 1239132"/>
                  <a:gd name="connsiteX5" fmla="*/ 784638 w 7843806"/>
                  <a:gd name="connsiteY5" fmla="*/ 424281 h 1239132"/>
                  <a:gd name="connsiteX6" fmla="*/ 894366 w 7843806"/>
                  <a:gd name="connsiteY6" fmla="*/ 446227 h 1239132"/>
                  <a:gd name="connsiteX7" fmla="*/ 967518 w 7843806"/>
                  <a:gd name="connsiteY7" fmla="*/ 504748 h 1239132"/>
                  <a:gd name="connsiteX8" fmla="*/ 1084561 w 7843806"/>
                  <a:gd name="connsiteY8" fmla="*/ 658368 h 1239132"/>
                  <a:gd name="connsiteX9" fmla="*/ 5045265 w 7843806"/>
                  <a:gd name="connsiteY9" fmla="*/ 1239132 h 1239132"/>
                  <a:gd name="connsiteX10" fmla="*/ 6132049 w 7843806"/>
                  <a:gd name="connsiteY10" fmla="*/ 672998 h 1239132"/>
                  <a:gd name="connsiteX11" fmla="*/ 6483178 w 7843806"/>
                  <a:gd name="connsiteY11" fmla="*/ 380390 h 1239132"/>
                  <a:gd name="connsiteX12" fmla="*/ 7229329 w 7843806"/>
                  <a:gd name="connsiteY12" fmla="*/ 248716 h 1239132"/>
                  <a:gd name="connsiteX13" fmla="*/ 7843806 w 7843806"/>
                  <a:gd name="connsiteY13" fmla="*/ 0 h 1239132"/>
                  <a:gd name="connsiteX0" fmla="*/ 0 w 7843806"/>
                  <a:gd name="connsiteY0" fmla="*/ 69276 h 672998"/>
                  <a:gd name="connsiteX1" fmla="*/ 221367 w 7843806"/>
                  <a:gd name="connsiteY1" fmla="*/ 248716 h 672998"/>
                  <a:gd name="connsiteX2" fmla="*/ 331095 w 7843806"/>
                  <a:gd name="connsiteY2" fmla="*/ 336499 h 672998"/>
                  <a:gd name="connsiteX3" fmla="*/ 477399 w 7843806"/>
                  <a:gd name="connsiteY3" fmla="*/ 380390 h 672998"/>
                  <a:gd name="connsiteX4" fmla="*/ 623703 w 7843806"/>
                  <a:gd name="connsiteY4" fmla="*/ 416966 h 672998"/>
                  <a:gd name="connsiteX5" fmla="*/ 784638 w 7843806"/>
                  <a:gd name="connsiteY5" fmla="*/ 424281 h 672998"/>
                  <a:gd name="connsiteX6" fmla="*/ 894366 w 7843806"/>
                  <a:gd name="connsiteY6" fmla="*/ 446227 h 672998"/>
                  <a:gd name="connsiteX7" fmla="*/ 967518 w 7843806"/>
                  <a:gd name="connsiteY7" fmla="*/ 504748 h 672998"/>
                  <a:gd name="connsiteX8" fmla="*/ 1084561 w 7843806"/>
                  <a:gd name="connsiteY8" fmla="*/ 658368 h 672998"/>
                  <a:gd name="connsiteX9" fmla="*/ 6132049 w 7843806"/>
                  <a:gd name="connsiteY9" fmla="*/ 672998 h 672998"/>
                  <a:gd name="connsiteX10" fmla="*/ 6483178 w 7843806"/>
                  <a:gd name="connsiteY10" fmla="*/ 380390 h 672998"/>
                  <a:gd name="connsiteX11" fmla="*/ 7229329 w 7843806"/>
                  <a:gd name="connsiteY11" fmla="*/ 248716 h 672998"/>
                  <a:gd name="connsiteX12" fmla="*/ 7843806 w 7843806"/>
                  <a:gd name="connsiteY12" fmla="*/ 0 h 672998"/>
                  <a:gd name="connsiteX0" fmla="*/ 0 w 7229329"/>
                  <a:gd name="connsiteY0" fmla="*/ 0 h 603722"/>
                  <a:gd name="connsiteX1" fmla="*/ 221367 w 7229329"/>
                  <a:gd name="connsiteY1" fmla="*/ 179440 h 603722"/>
                  <a:gd name="connsiteX2" fmla="*/ 331095 w 7229329"/>
                  <a:gd name="connsiteY2" fmla="*/ 267223 h 603722"/>
                  <a:gd name="connsiteX3" fmla="*/ 477399 w 7229329"/>
                  <a:gd name="connsiteY3" fmla="*/ 311114 h 603722"/>
                  <a:gd name="connsiteX4" fmla="*/ 623703 w 7229329"/>
                  <a:gd name="connsiteY4" fmla="*/ 347690 h 603722"/>
                  <a:gd name="connsiteX5" fmla="*/ 784638 w 7229329"/>
                  <a:gd name="connsiteY5" fmla="*/ 355005 h 603722"/>
                  <a:gd name="connsiteX6" fmla="*/ 894366 w 7229329"/>
                  <a:gd name="connsiteY6" fmla="*/ 376951 h 603722"/>
                  <a:gd name="connsiteX7" fmla="*/ 967518 w 7229329"/>
                  <a:gd name="connsiteY7" fmla="*/ 435472 h 603722"/>
                  <a:gd name="connsiteX8" fmla="*/ 1084561 w 7229329"/>
                  <a:gd name="connsiteY8" fmla="*/ 589092 h 603722"/>
                  <a:gd name="connsiteX9" fmla="*/ 6132049 w 7229329"/>
                  <a:gd name="connsiteY9" fmla="*/ 603722 h 603722"/>
                  <a:gd name="connsiteX10" fmla="*/ 6483178 w 7229329"/>
                  <a:gd name="connsiteY10" fmla="*/ 311114 h 603722"/>
                  <a:gd name="connsiteX11" fmla="*/ 7229329 w 7229329"/>
                  <a:gd name="connsiteY11" fmla="*/ 179440 h 603722"/>
                  <a:gd name="connsiteX0" fmla="*/ 0 w 6483178"/>
                  <a:gd name="connsiteY0" fmla="*/ 0 h 603722"/>
                  <a:gd name="connsiteX1" fmla="*/ 221367 w 6483178"/>
                  <a:gd name="connsiteY1" fmla="*/ 179440 h 603722"/>
                  <a:gd name="connsiteX2" fmla="*/ 331095 w 6483178"/>
                  <a:gd name="connsiteY2" fmla="*/ 267223 h 603722"/>
                  <a:gd name="connsiteX3" fmla="*/ 477399 w 6483178"/>
                  <a:gd name="connsiteY3" fmla="*/ 311114 h 603722"/>
                  <a:gd name="connsiteX4" fmla="*/ 623703 w 6483178"/>
                  <a:gd name="connsiteY4" fmla="*/ 347690 h 603722"/>
                  <a:gd name="connsiteX5" fmla="*/ 784638 w 6483178"/>
                  <a:gd name="connsiteY5" fmla="*/ 355005 h 603722"/>
                  <a:gd name="connsiteX6" fmla="*/ 894366 w 6483178"/>
                  <a:gd name="connsiteY6" fmla="*/ 376951 h 603722"/>
                  <a:gd name="connsiteX7" fmla="*/ 967518 w 6483178"/>
                  <a:gd name="connsiteY7" fmla="*/ 435472 h 603722"/>
                  <a:gd name="connsiteX8" fmla="*/ 1084561 w 6483178"/>
                  <a:gd name="connsiteY8" fmla="*/ 589092 h 603722"/>
                  <a:gd name="connsiteX9" fmla="*/ 6132049 w 6483178"/>
                  <a:gd name="connsiteY9" fmla="*/ 603722 h 603722"/>
                  <a:gd name="connsiteX10" fmla="*/ 6483178 w 6483178"/>
                  <a:gd name="connsiteY10" fmla="*/ 311114 h 603722"/>
                  <a:gd name="connsiteX0" fmla="*/ 0 w 6132049"/>
                  <a:gd name="connsiteY0" fmla="*/ 0 h 603722"/>
                  <a:gd name="connsiteX1" fmla="*/ 221367 w 6132049"/>
                  <a:gd name="connsiteY1" fmla="*/ 179440 h 603722"/>
                  <a:gd name="connsiteX2" fmla="*/ 331095 w 6132049"/>
                  <a:gd name="connsiteY2" fmla="*/ 267223 h 603722"/>
                  <a:gd name="connsiteX3" fmla="*/ 477399 w 6132049"/>
                  <a:gd name="connsiteY3" fmla="*/ 311114 h 603722"/>
                  <a:gd name="connsiteX4" fmla="*/ 623703 w 6132049"/>
                  <a:gd name="connsiteY4" fmla="*/ 347690 h 603722"/>
                  <a:gd name="connsiteX5" fmla="*/ 784638 w 6132049"/>
                  <a:gd name="connsiteY5" fmla="*/ 355005 h 603722"/>
                  <a:gd name="connsiteX6" fmla="*/ 894366 w 6132049"/>
                  <a:gd name="connsiteY6" fmla="*/ 376951 h 603722"/>
                  <a:gd name="connsiteX7" fmla="*/ 967518 w 6132049"/>
                  <a:gd name="connsiteY7" fmla="*/ 435472 h 603722"/>
                  <a:gd name="connsiteX8" fmla="*/ 1084561 w 6132049"/>
                  <a:gd name="connsiteY8" fmla="*/ 589092 h 603722"/>
                  <a:gd name="connsiteX9" fmla="*/ 6132049 w 6132049"/>
                  <a:gd name="connsiteY9" fmla="*/ 603722 h 603722"/>
                  <a:gd name="connsiteX0" fmla="*/ 0 w 1084561"/>
                  <a:gd name="connsiteY0" fmla="*/ 0 h 589092"/>
                  <a:gd name="connsiteX1" fmla="*/ 221367 w 1084561"/>
                  <a:gd name="connsiteY1" fmla="*/ 179440 h 589092"/>
                  <a:gd name="connsiteX2" fmla="*/ 331095 w 1084561"/>
                  <a:gd name="connsiteY2" fmla="*/ 267223 h 589092"/>
                  <a:gd name="connsiteX3" fmla="*/ 477399 w 1084561"/>
                  <a:gd name="connsiteY3" fmla="*/ 311114 h 589092"/>
                  <a:gd name="connsiteX4" fmla="*/ 623703 w 1084561"/>
                  <a:gd name="connsiteY4" fmla="*/ 347690 h 589092"/>
                  <a:gd name="connsiteX5" fmla="*/ 784638 w 1084561"/>
                  <a:gd name="connsiteY5" fmla="*/ 355005 h 589092"/>
                  <a:gd name="connsiteX6" fmla="*/ 894366 w 1084561"/>
                  <a:gd name="connsiteY6" fmla="*/ 376951 h 589092"/>
                  <a:gd name="connsiteX7" fmla="*/ 967518 w 1084561"/>
                  <a:gd name="connsiteY7" fmla="*/ 435472 h 589092"/>
                  <a:gd name="connsiteX8" fmla="*/ 1084561 w 1084561"/>
                  <a:gd name="connsiteY8" fmla="*/ 589092 h 58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4561" h="589092">
                    <a:moveTo>
                      <a:pt x="0" y="0"/>
                    </a:moveTo>
                    <a:lnTo>
                      <a:pt x="221367" y="179440"/>
                    </a:lnTo>
                    <a:lnTo>
                      <a:pt x="331095" y="267223"/>
                    </a:lnTo>
                    <a:lnTo>
                      <a:pt x="477399" y="311114"/>
                    </a:lnTo>
                    <a:lnTo>
                      <a:pt x="623703" y="347690"/>
                    </a:lnTo>
                    <a:lnTo>
                      <a:pt x="784638" y="355005"/>
                    </a:lnTo>
                    <a:lnTo>
                      <a:pt x="894366" y="376951"/>
                    </a:lnTo>
                    <a:lnTo>
                      <a:pt x="967518" y="435472"/>
                    </a:lnTo>
                    <a:lnTo>
                      <a:pt x="1084561" y="589092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orme libre 8"/>
              <p:cNvSpPr/>
              <p:nvPr/>
            </p:nvSpPr>
            <p:spPr>
              <a:xfrm>
                <a:off x="7112758" y="2986148"/>
                <a:ext cx="307075" cy="348018"/>
              </a:xfrm>
              <a:custGeom>
                <a:avLst/>
                <a:gdLst>
                  <a:gd name="connsiteX0" fmla="*/ 307075 w 307075"/>
                  <a:gd name="connsiteY0" fmla="*/ 0 h 348018"/>
                  <a:gd name="connsiteX1" fmla="*/ 245660 w 307075"/>
                  <a:gd name="connsiteY1" fmla="*/ 122830 h 348018"/>
                  <a:gd name="connsiteX2" fmla="*/ 218364 w 307075"/>
                  <a:gd name="connsiteY2" fmla="*/ 232012 h 348018"/>
                  <a:gd name="connsiteX3" fmla="*/ 191069 w 307075"/>
                  <a:gd name="connsiteY3" fmla="*/ 313899 h 348018"/>
                  <a:gd name="connsiteX4" fmla="*/ 156949 w 307075"/>
                  <a:gd name="connsiteY4" fmla="*/ 348018 h 348018"/>
                  <a:gd name="connsiteX5" fmla="*/ 109182 w 307075"/>
                  <a:gd name="connsiteY5" fmla="*/ 341194 h 348018"/>
                  <a:gd name="connsiteX6" fmla="*/ 47767 w 307075"/>
                  <a:gd name="connsiteY6" fmla="*/ 279779 h 348018"/>
                  <a:gd name="connsiteX7" fmla="*/ 0 w 307075"/>
                  <a:gd name="connsiteY7" fmla="*/ 197893 h 3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075" h="348018">
                    <a:moveTo>
                      <a:pt x="307075" y="0"/>
                    </a:moveTo>
                    <a:lnTo>
                      <a:pt x="245660" y="122830"/>
                    </a:lnTo>
                    <a:lnTo>
                      <a:pt x="218364" y="232012"/>
                    </a:lnTo>
                    <a:lnTo>
                      <a:pt x="191069" y="313899"/>
                    </a:lnTo>
                    <a:lnTo>
                      <a:pt x="156949" y="348018"/>
                    </a:lnTo>
                    <a:lnTo>
                      <a:pt x="109182" y="341194"/>
                    </a:lnTo>
                    <a:lnTo>
                      <a:pt x="47767" y="279779"/>
                    </a:lnTo>
                    <a:lnTo>
                      <a:pt x="0" y="197893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orme libre 9"/>
              <p:cNvSpPr/>
              <p:nvPr/>
            </p:nvSpPr>
            <p:spPr>
              <a:xfrm>
                <a:off x="4328615" y="4262214"/>
                <a:ext cx="197892" cy="143301"/>
              </a:xfrm>
              <a:custGeom>
                <a:avLst/>
                <a:gdLst>
                  <a:gd name="connsiteX0" fmla="*/ 197892 w 197892"/>
                  <a:gd name="connsiteY0" fmla="*/ 95534 h 143301"/>
                  <a:gd name="connsiteX1" fmla="*/ 143301 w 197892"/>
                  <a:gd name="connsiteY1" fmla="*/ 27295 h 143301"/>
                  <a:gd name="connsiteX2" fmla="*/ 47767 w 197892"/>
                  <a:gd name="connsiteY2" fmla="*/ 0 h 143301"/>
                  <a:gd name="connsiteX3" fmla="*/ 0 w 197892"/>
                  <a:gd name="connsiteY3" fmla="*/ 47767 h 143301"/>
                  <a:gd name="connsiteX4" fmla="*/ 13648 w 197892"/>
                  <a:gd name="connsiteY4" fmla="*/ 143301 h 14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92" h="143301">
                    <a:moveTo>
                      <a:pt x="197892" y="95534"/>
                    </a:moveTo>
                    <a:lnTo>
                      <a:pt x="143301" y="27295"/>
                    </a:lnTo>
                    <a:lnTo>
                      <a:pt x="47767" y="0"/>
                    </a:lnTo>
                    <a:lnTo>
                      <a:pt x="0" y="47767"/>
                    </a:lnTo>
                    <a:lnTo>
                      <a:pt x="13648" y="143301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orme libre 10"/>
              <p:cNvSpPr/>
              <p:nvPr/>
            </p:nvSpPr>
            <p:spPr>
              <a:xfrm>
                <a:off x="1550920" y="3228839"/>
                <a:ext cx="1060704" cy="512064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773875"/>
                  <a:gd name="connsiteY0" fmla="*/ 760781 h 1938528"/>
                  <a:gd name="connsiteX1" fmla="*/ 124358 w 6773875"/>
                  <a:gd name="connsiteY1" fmla="*/ 848563 h 1938528"/>
                  <a:gd name="connsiteX2" fmla="*/ 234086 w 6773875"/>
                  <a:gd name="connsiteY2" fmla="*/ 907085 h 1938528"/>
                  <a:gd name="connsiteX3" fmla="*/ 453542 w 6773875"/>
                  <a:gd name="connsiteY3" fmla="*/ 885139 h 1938528"/>
                  <a:gd name="connsiteX4" fmla="*/ 614477 w 6773875"/>
                  <a:gd name="connsiteY4" fmla="*/ 870509 h 1938528"/>
                  <a:gd name="connsiteX5" fmla="*/ 738835 w 6773875"/>
                  <a:gd name="connsiteY5" fmla="*/ 907085 h 1938528"/>
                  <a:gd name="connsiteX6" fmla="*/ 855878 w 6773875"/>
                  <a:gd name="connsiteY6" fmla="*/ 980237 h 1938528"/>
                  <a:gd name="connsiteX7" fmla="*/ 980237 w 6773875"/>
                  <a:gd name="connsiteY7" fmla="*/ 1126541 h 1938528"/>
                  <a:gd name="connsiteX8" fmla="*/ 1060704 w 6773875"/>
                  <a:gd name="connsiteY8" fmla="*/ 1272845 h 1938528"/>
                  <a:gd name="connsiteX9" fmla="*/ 1126541 w 6773875"/>
                  <a:gd name="connsiteY9" fmla="*/ 1316736 h 1938528"/>
                  <a:gd name="connsiteX10" fmla="*/ 1221638 w 6773875"/>
                  <a:gd name="connsiteY10" fmla="*/ 1375257 h 1938528"/>
                  <a:gd name="connsiteX11" fmla="*/ 1302105 w 6773875"/>
                  <a:gd name="connsiteY11" fmla="*/ 1441094 h 1938528"/>
                  <a:gd name="connsiteX12" fmla="*/ 1367942 w 6773875"/>
                  <a:gd name="connsiteY12" fmla="*/ 1543507 h 1938528"/>
                  <a:gd name="connsiteX13" fmla="*/ 1426464 w 6773875"/>
                  <a:gd name="connsiteY13" fmla="*/ 1594713 h 1938528"/>
                  <a:gd name="connsiteX14" fmla="*/ 1499616 w 6773875"/>
                  <a:gd name="connsiteY14" fmla="*/ 1609344 h 1938528"/>
                  <a:gd name="connsiteX15" fmla="*/ 1565453 w 6773875"/>
                  <a:gd name="connsiteY15" fmla="*/ 1572768 h 1938528"/>
                  <a:gd name="connsiteX16" fmla="*/ 1645920 w 6773875"/>
                  <a:gd name="connsiteY16" fmla="*/ 1536192 h 1938528"/>
                  <a:gd name="connsiteX17" fmla="*/ 1762963 w 6773875"/>
                  <a:gd name="connsiteY17" fmla="*/ 1536192 h 1938528"/>
                  <a:gd name="connsiteX18" fmla="*/ 1850745 w 6773875"/>
                  <a:gd name="connsiteY18" fmla="*/ 1536192 h 1938528"/>
                  <a:gd name="connsiteX19" fmla="*/ 1909267 w 6773875"/>
                  <a:gd name="connsiteY19" fmla="*/ 1565453 h 1938528"/>
                  <a:gd name="connsiteX20" fmla="*/ 1945843 w 6773875"/>
                  <a:gd name="connsiteY20" fmla="*/ 1623974 h 1938528"/>
                  <a:gd name="connsiteX21" fmla="*/ 1989734 w 6773875"/>
                  <a:gd name="connsiteY21" fmla="*/ 1689811 h 1938528"/>
                  <a:gd name="connsiteX22" fmla="*/ 2077517 w 6773875"/>
                  <a:gd name="connsiteY22" fmla="*/ 1697126 h 1938528"/>
                  <a:gd name="connsiteX23" fmla="*/ 2209190 w 6773875"/>
                  <a:gd name="connsiteY23" fmla="*/ 1667865 h 1938528"/>
                  <a:gd name="connsiteX24" fmla="*/ 2326233 w 6773875"/>
                  <a:gd name="connsiteY24" fmla="*/ 1631289 h 1938528"/>
                  <a:gd name="connsiteX25" fmla="*/ 2428646 w 6773875"/>
                  <a:gd name="connsiteY25" fmla="*/ 1602029 h 1938528"/>
                  <a:gd name="connsiteX26" fmla="*/ 2523744 w 6773875"/>
                  <a:gd name="connsiteY26" fmla="*/ 1675181 h 1938528"/>
                  <a:gd name="connsiteX27" fmla="*/ 2604211 w 6773875"/>
                  <a:gd name="connsiteY27" fmla="*/ 1799539 h 1938528"/>
                  <a:gd name="connsiteX28" fmla="*/ 2655417 w 6773875"/>
                  <a:gd name="connsiteY28" fmla="*/ 1894637 h 1938528"/>
                  <a:gd name="connsiteX29" fmla="*/ 2706624 w 6773875"/>
                  <a:gd name="connsiteY29" fmla="*/ 1923897 h 1938528"/>
                  <a:gd name="connsiteX30" fmla="*/ 2823667 w 6773875"/>
                  <a:gd name="connsiteY30" fmla="*/ 1938528 h 1938528"/>
                  <a:gd name="connsiteX31" fmla="*/ 2933395 w 6773875"/>
                  <a:gd name="connsiteY31" fmla="*/ 1938528 h 1938528"/>
                  <a:gd name="connsiteX32" fmla="*/ 3050438 w 6773875"/>
                  <a:gd name="connsiteY32" fmla="*/ 1901952 h 1938528"/>
                  <a:gd name="connsiteX33" fmla="*/ 3174797 w 6773875"/>
                  <a:gd name="connsiteY33" fmla="*/ 1814169 h 1938528"/>
                  <a:gd name="connsiteX34" fmla="*/ 3299155 w 6773875"/>
                  <a:gd name="connsiteY34" fmla="*/ 1733702 h 1938528"/>
                  <a:gd name="connsiteX35" fmla="*/ 3401568 w 6773875"/>
                  <a:gd name="connsiteY35" fmla="*/ 1675181 h 1938528"/>
                  <a:gd name="connsiteX36" fmla="*/ 3525926 w 6773875"/>
                  <a:gd name="connsiteY36" fmla="*/ 1667865 h 1938528"/>
                  <a:gd name="connsiteX37" fmla="*/ 3635654 w 6773875"/>
                  <a:gd name="connsiteY37" fmla="*/ 1689811 h 1938528"/>
                  <a:gd name="connsiteX38" fmla="*/ 3723437 w 6773875"/>
                  <a:gd name="connsiteY38" fmla="*/ 1689811 h 1938528"/>
                  <a:gd name="connsiteX39" fmla="*/ 3789273 w 6773875"/>
                  <a:gd name="connsiteY39" fmla="*/ 1631289 h 1938528"/>
                  <a:gd name="connsiteX40" fmla="*/ 3855110 w 6773875"/>
                  <a:gd name="connsiteY40" fmla="*/ 1492301 h 1938528"/>
                  <a:gd name="connsiteX41" fmla="*/ 3877056 w 6773875"/>
                  <a:gd name="connsiteY41" fmla="*/ 1419149 h 1938528"/>
                  <a:gd name="connsiteX42" fmla="*/ 3935577 w 6773875"/>
                  <a:gd name="connsiteY42" fmla="*/ 1338681 h 1938528"/>
                  <a:gd name="connsiteX43" fmla="*/ 4016045 w 6773875"/>
                  <a:gd name="connsiteY43" fmla="*/ 1287475 h 1938528"/>
                  <a:gd name="connsiteX44" fmla="*/ 4125773 w 6773875"/>
                  <a:gd name="connsiteY44" fmla="*/ 1236269 h 1938528"/>
                  <a:gd name="connsiteX45" fmla="*/ 4242816 w 6773875"/>
                  <a:gd name="connsiteY45" fmla="*/ 1221638 h 1938528"/>
                  <a:gd name="connsiteX46" fmla="*/ 4308653 w 6773875"/>
                  <a:gd name="connsiteY46" fmla="*/ 1163117 h 1938528"/>
                  <a:gd name="connsiteX47" fmla="*/ 4381805 w 6773875"/>
                  <a:gd name="connsiteY47" fmla="*/ 1024128 h 1938528"/>
                  <a:gd name="connsiteX48" fmla="*/ 4418381 w 6773875"/>
                  <a:gd name="connsiteY48" fmla="*/ 826617 h 1938528"/>
                  <a:gd name="connsiteX49" fmla="*/ 4476902 w 6773875"/>
                  <a:gd name="connsiteY49" fmla="*/ 694944 h 1938528"/>
                  <a:gd name="connsiteX50" fmla="*/ 4593945 w 6773875"/>
                  <a:gd name="connsiteY50" fmla="*/ 629107 h 1938528"/>
                  <a:gd name="connsiteX51" fmla="*/ 4732934 w 6773875"/>
                  <a:gd name="connsiteY51" fmla="*/ 658368 h 1938528"/>
                  <a:gd name="connsiteX52" fmla="*/ 4893869 w 6773875"/>
                  <a:gd name="connsiteY52" fmla="*/ 731520 h 1938528"/>
                  <a:gd name="connsiteX53" fmla="*/ 5047488 w 6773875"/>
                  <a:gd name="connsiteY53" fmla="*/ 775411 h 1938528"/>
                  <a:gd name="connsiteX54" fmla="*/ 5135270 w 6773875"/>
                  <a:gd name="connsiteY54" fmla="*/ 790041 h 1938528"/>
                  <a:gd name="connsiteX55" fmla="*/ 5230368 w 6773875"/>
                  <a:gd name="connsiteY55" fmla="*/ 746150 h 1938528"/>
                  <a:gd name="connsiteX56" fmla="*/ 5296205 w 6773875"/>
                  <a:gd name="connsiteY56" fmla="*/ 629107 h 1938528"/>
                  <a:gd name="connsiteX57" fmla="*/ 5318150 w 6773875"/>
                  <a:gd name="connsiteY57" fmla="*/ 526694 h 1938528"/>
                  <a:gd name="connsiteX58" fmla="*/ 5398617 w 6773875"/>
                  <a:gd name="connsiteY58" fmla="*/ 482803 h 1938528"/>
                  <a:gd name="connsiteX59" fmla="*/ 5530291 w 6773875"/>
                  <a:gd name="connsiteY59" fmla="*/ 460857 h 1938528"/>
                  <a:gd name="connsiteX60" fmla="*/ 5661965 w 6773875"/>
                  <a:gd name="connsiteY60" fmla="*/ 526694 h 1938528"/>
                  <a:gd name="connsiteX61" fmla="*/ 5800953 w 6773875"/>
                  <a:gd name="connsiteY61" fmla="*/ 534009 h 1938528"/>
                  <a:gd name="connsiteX62" fmla="*/ 5976518 w 6773875"/>
                  <a:gd name="connsiteY62" fmla="*/ 460857 h 1938528"/>
                  <a:gd name="connsiteX63" fmla="*/ 6144768 w 6773875"/>
                  <a:gd name="connsiteY63" fmla="*/ 351129 h 1938528"/>
                  <a:gd name="connsiteX64" fmla="*/ 6291072 w 6773875"/>
                  <a:gd name="connsiteY64" fmla="*/ 299923 h 1938528"/>
                  <a:gd name="connsiteX65" fmla="*/ 6473952 w 6773875"/>
                  <a:gd name="connsiteY65" fmla="*/ 277977 h 1938528"/>
                  <a:gd name="connsiteX66" fmla="*/ 6693408 w 6773875"/>
                  <a:gd name="connsiteY66" fmla="*/ 197510 h 1938528"/>
                  <a:gd name="connsiteX67" fmla="*/ 6759245 w 6773875"/>
                  <a:gd name="connsiteY67" fmla="*/ 102413 h 1938528"/>
                  <a:gd name="connsiteX68" fmla="*/ 6773875 w 6773875"/>
                  <a:gd name="connsiteY68" fmla="*/ 0 h 1938528"/>
                  <a:gd name="connsiteX0" fmla="*/ 0 w 6759245"/>
                  <a:gd name="connsiteY0" fmla="*/ 658368 h 1836115"/>
                  <a:gd name="connsiteX1" fmla="*/ 124358 w 6759245"/>
                  <a:gd name="connsiteY1" fmla="*/ 746150 h 1836115"/>
                  <a:gd name="connsiteX2" fmla="*/ 234086 w 6759245"/>
                  <a:gd name="connsiteY2" fmla="*/ 804672 h 1836115"/>
                  <a:gd name="connsiteX3" fmla="*/ 453542 w 6759245"/>
                  <a:gd name="connsiteY3" fmla="*/ 782726 h 1836115"/>
                  <a:gd name="connsiteX4" fmla="*/ 614477 w 6759245"/>
                  <a:gd name="connsiteY4" fmla="*/ 768096 h 1836115"/>
                  <a:gd name="connsiteX5" fmla="*/ 738835 w 6759245"/>
                  <a:gd name="connsiteY5" fmla="*/ 804672 h 1836115"/>
                  <a:gd name="connsiteX6" fmla="*/ 855878 w 6759245"/>
                  <a:gd name="connsiteY6" fmla="*/ 877824 h 1836115"/>
                  <a:gd name="connsiteX7" fmla="*/ 980237 w 6759245"/>
                  <a:gd name="connsiteY7" fmla="*/ 1024128 h 1836115"/>
                  <a:gd name="connsiteX8" fmla="*/ 1060704 w 6759245"/>
                  <a:gd name="connsiteY8" fmla="*/ 1170432 h 1836115"/>
                  <a:gd name="connsiteX9" fmla="*/ 1126541 w 6759245"/>
                  <a:gd name="connsiteY9" fmla="*/ 1214323 h 1836115"/>
                  <a:gd name="connsiteX10" fmla="*/ 1221638 w 6759245"/>
                  <a:gd name="connsiteY10" fmla="*/ 1272844 h 1836115"/>
                  <a:gd name="connsiteX11" fmla="*/ 1302105 w 6759245"/>
                  <a:gd name="connsiteY11" fmla="*/ 1338681 h 1836115"/>
                  <a:gd name="connsiteX12" fmla="*/ 1367942 w 6759245"/>
                  <a:gd name="connsiteY12" fmla="*/ 1441094 h 1836115"/>
                  <a:gd name="connsiteX13" fmla="*/ 1426464 w 6759245"/>
                  <a:gd name="connsiteY13" fmla="*/ 1492300 h 1836115"/>
                  <a:gd name="connsiteX14" fmla="*/ 1499616 w 6759245"/>
                  <a:gd name="connsiteY14" fmla="*/ 1506931 h 1836115"/>
                  <a:gd name="connsiteX15" fmla="*/ 1565453 w 6759245"/>
                  <a:gd name="connsiteY15" fmla="*/ 1470355 h 1836115"/>
                  <a:gd name="connsiteX16" fmla="*/ 1645920 w 6759245"/>
                  <a:gd name="connsiteY16" fmla="*/ 1433779 h 1836115"/>
                  <a:gd name="connsiteX17" fmla="*/ 1762963 w 6759245"/>
                  <a:gd name="connsiteY17" fmla="*/ 1433779 h 1836115"/>
                  <a:gd name="connsiteX18" fmla="*/ 1850745 w 6759245"/>
                  <a:gd name="connsiteY18" fmla="*/ 1433779 h 1836115"/>
                  <a:gd name="connsiteX19" fmla="*/ 1909267 w 6759245"/>
                  <a:gd name="connsiteY19" fmla="*/ 1463040 h 1836115"/>
                  <a:gd name="connsiteX20" fmla="*/ 1945843 w 6759245"/>
                  <a:gd name="connsiteY20" fmla="*/ 1521561 h 1836115"/>
                  <a:gd name="connsiteX21" fmla="*/ 1989734 w 6759245"/>
                  <a:gd name="connsiteY21" fmla="*/ 1587398 h 1836115"/>
                  <a:gd name="connsiteX22" fmla="*/ 2077517 w 6759245"/>
                  <a:gd name="connsiteY22" fmla="*/ 1594713 h 1836115"/>
                  <a:gd name="connsiteX23" fmla="*/ 2209190 w 6759245"/>
                  <a:gd name="connsiteY23" fmla="*/ 1565452 h 1836115"/>
                  <a:gd name="connsiteX24" fmla="*/ 2326233 w 6759245"/>
                  <a:gd name="connsiteY24" fmla="*/ 1528876 h 1836115"/>
                  <a:gd name="connsiteX25" fmla="*/ 2428646 w 6759245"/>
                  <a:gd name="connsiteY25" fmla="*/ 1499616 h 1836115"/>
                  <a:gd name="connsiteX26" fmla="*/ 2523744 w 6759245"/>
                  <a:gd name="connsiteY26" fmla="*/ 1572768 h 1836115"/>
                  <a:gd name="connsiteX27" fmla="*/ 2604211 w 6759245"/>
                  <a:gd name="connsiteY27" fmla="*/ 1697126 h 1836115"/>
                  <a:gd name="connsiteX28" fmla="*/ 2655417 w 6759245"/>
                  <a:gd name="connsiteY28" fmla="*/ 1792224 h 1836115"/>
                  <a:gd name="connsiteX29" fmla="*/ 2706624 w 6759245"/>
                  <a:gd name="connsiteY29" fmla="*/ 1821484 h 1836115"/>
                  <a:gd name="connsiteX30" fmla="*/ 2823667 w 6759245"/>
                  <a:gd name="connsiteY30" fmla="*/ 1836115 h 1836115"/>
                  <a:gd name="connsiteX31" fmla="*/ 2933395 w 6759245"/>
                  <a:gd name="connsiteY31" fmla="*/ 1836115 h 1836115"/>
                  <a:gd name="connsiteX32" fmla="*/ 3050438 w 6759245"/>
                  <a:gd name="connsiteY32" fmla="*/ 1799539 h 1836115"/>
                  <a:gd name="connsiteX33" fmla="*/ 3174797 w 6759245"/>
                  <a:gd name="connsiteY33" fmla="*/ 1711756 h 1836115"/>
                  <a:gd name="connsiteX34" fmla="*/ 3299155 w 6759245"/>
                  <a:gd name="connsiteY34" fmla="*/ 1631289 h 1836115"/>
                  <a:gd name="connsiteX35" fmla="*/ 3401568 w 6759245"/>
                  <a:gd name="connsiteY35" fmla="*/ 1572768 h 1836115"/>
                  <a:gd name="connsiteX36" fmla="*/ 3525926 w 6759245"/>
                  <a:gd name="connsiteY36" fmla="*/ 1565452 h 1836115"/>
                  <a:gd name="connsiteX37" fmla="*/ 3635654 w 6759245"/>
                  <a:gd name="connsiteY37" fmla="*/ 1587398 h 1836115"/>
                  <a:gd name="connsiteX38" fmla="*/ 3723437 w 6759245"/>
                  <a:gd name="connsiteY38" fmla="*/ 1587398 h 1836115"/>
                  <a:gd name="connsiteX39" fmla="*/ 3789273 w 6759245"/>
                  <a:gd name="connsiteY39" fmla="*/ 1528876 h 1836115"/>
                  <a:gd name="connsiteX40" fmla="*/ 3855110 w 6759245"/>
                  <a:gd name="connsiteY40" fmla="*/ 1389888 h 1836115"/>
                  <a:gd name="connsiteX41" fmla="*/ 3877056 w 6759245"/>
                  <a:gd name="connsiteY41" fmla="*/ 1316736 h 1836115"/>
                  <a:gd name="connsiteX42" fmla="*/ 3935577 w 6759245"/>
                  <a:gd name="connsiteY42" fmla="*/ 1236268 h 1836115"/>
                  <a:gd name="connsiteX43" fmla="*/ 4016045 w 6759245"/>
                  <a:gd name="connsiteY43" fmla="*/ 1185062 h 1836115"/>
                  <a:gd name="connsiteX44" fmla="*/ 4125773 w 6759245"/>
                  <a:gd name="connsiteY44" fmla="*/ 1133856 h 1836115"/>
                  <a:gd name="connsiteX45" fmla="*/ 4242816 w 6759245"/>
                  <a:gd name="connsiteY45" fmla="*/ 1119225 h 1836115"/>
                  <a:gd name="connsiteX46" fmla="*/ 4308653 w 6759245"/>
                  <a:gd name="connsiteY46" fmla="*/ 1060704 h 1836115"/>
                  <a:gd name="connsiteX47" fmla="*/ 4381805 w 6759245"/>
                  <a:gd name="connsiteY47" fmla="*/ 921715 h 1836115"/>
                  <a:gd name="connsiteX48" fmla="*/ 4418381 w 6759245"/>
                  <a:gd name="connsiteY48" fmla="*/ 724204 h 1836115"/>
                  <a:gd name="connsiteX49" fmla="*/ 4476902 w 6759245"/>
                  <a:gd name="connsiteY49" fmla="*/ 592531 h 1836115"/>
                  <a:gd name="connsiteX50" fmla="*/ 4593945 w 6759245"/>
                  <a:gd name="connsiteY50" fmla="*/ 526694 h 1836115"/>
                  <a:gd name="connsiteX51" fmla="*/ 4732934 w 6759245"/>
                  <a:gd name="connsiteY51" fmla="*/ 555955 h 1836115"/>
                  <a:gd name="connsiteX52" fmla="*/ 4893869 w 6759245"/>
                  <a:gd name="connsiteY52" fmla="*/ 629107 h 1836115"/>
                  <a:gd name="connsiteX53" fmla="*/ 5047488 w 6759245"/>
                  <a:gd name="connsiteY53" fmla="*/ 672998 h 1836115"/>
                  <a:gd name="connsiteX54" fmla="*/ 5135270 w 6759245"/>
                  <a:gd name="connsiteY54" fmla="*/ 687628 h 1836115"/>
                  <a:gd name="connsiteX55" fmla="*/ 5230368 w 6759245"/>
                  <a:gd name="connsiteY55" fmla="*/ 643737 h 1836115"/>
                  <a:gd name="connsiteX56" fmla="*/ 5296205 w 6759245"/>
                  <a:gd name="connsiteY56" fmla="*/ 526694 h 1836115"/>
                  <a:gd name="connsiteX57" fmla="*/ 5318150 w 6759245"/>
                  <a:gd name="connsiteY57" fmla="*/ 424281 h 1836115"/>
                  <a:gd name="connsiteX58" fmla="*/ 5398617 w 6759245"/>
                  <a:gd name="connsiteY58" fmla="*/ 380390 h 1836115"/>
                  <a:gd name="connsiteX59" fmla="*/ 5530291 w 6759245"/>
                  <a:gd name="connsiteY59" fmla="*/ 358444 h 1836115"/>
                  <a:gd name="connsiteX60" fmla="*/ 5661965 w 6759245"/>
                  <a:gd name="connsiteY60" fmla="*/ 424281 h 1836115"/>
                  <a:gd name="connsiteX61" fmla="*/ 5800953 w 6759245"/>
                  <a:gd name="connsiteY61" fmla="*/ 431596 h 1836115"/>
                  <a:gd name="connsiteX62" fmla="*/ 5976518 w 6759245"/>
                  <a:gd name="connsiteY62" fmla="*/ 358444 h 1836115"/>
                  <a:gd name="connsiteX63" fmla="*/ 6144768 w 6759245"/>
                  <a:gd name="connsiteY63" fmla="*/ 248716 h 1836115"/>
                  <a:gd name="connsiteX64" fmla="*/ 6291072 w 6759245"/>
                  <a:gd name="connsiteY64" fmla="*/ 197510 h 1836115"/>
                  <a:gd name="connsiteX65" fmla="*/ 6473952 w 6759245"/>
                  <a:gd name="connsiteY65" fmla="*/ 175564 h 1836115"/>
                  <a:gd name="connsiteX66" fmla="*/ 6693408 w 6759245"/>
                  <a:gd name="connsiteY66" fmla="*/ 95097 h 1836115"/>
                  <a:gd name="connsiteX67" fmla="*/ 6759245 w 6759245"/>
                  <a:gd name="connsiteY67" fmla="*/ 0 h 1836115"/>
                  <a:gd name="connsiteX0" fmla="*/ 0 w 6693408"/>
                  <a:gd name="connsiteY0" fmla="*/ 563271 h 1741018"/>
                  <a:gd name="connsiteX1" fmla="*/ 124358 w 6693408"/>
                  <a:gd name="connsiteY1" fmla="*/ 651053 h 1741018"/>
                  <a:gd name="connsiteX2" fmla="*/ 234086 w 6693408"/>
                  <a:gd name="connsiteY2" fmla="*/ 709575 h 1741018"/>
                  <a:gd name="connsiteX3" fmla="*/ 453542 w 6693408"/>
                  <a:gd name="connsiteY3" fmla="*/ 687629 h 1741018"/>
                  <a:gd name="connsiteX4" fmla="*/ 614477 w 6693408"/>
                  <a:gd name="connsiteY4" fmla="*/ 672999 h 1741018"/>
                  <a:gd name="connsiteX5" fmla="*/ 738835 w 6693408"/>
                  <a:gd name="connsiteY5" fmla="*/ 709575 h 1741018"/>
                  <a:gd name="connsiteX6" fmla="*/ 855878 w 6693408"/>
                  <a:gd name="connsiteY6" fmla="*/ 782727 h 1741018"/>
                  <a:gd name="connsiteX7" fmla="*/ 980237 w 6693408"/>
                  <a:gd name="connsiteY7" fmla="*/ 929031 h 1741018"/>
                  <a:gd name="connsiteX8" fmla="*/ 1060704 w 6693408"/>
                  <a:gd name="connsiteY8" fmla="*/ 1075335 h 1741018"/>
                  <a:gd name="connsiteX9" fmla="*/ 1126541 w 6693408"/>
                  <a:gd name="connsiteY9" fmla="*/ 1119226 h 1741018"/>
                  <a:gd name="connsiteX10" fmla="*/ 1221638 w 6693408"/>
                  <a:gd name="connsiteY10" fmla="*/ 1177747 h 1741018"/>
                  <a:gd name="connsiteX11" fmla="*/ 1302105 w 6693408"/>
                  <a:gd name="connsiteY11" fmla="*/ 1243584 h 1741018"/>
                  <a:gd name="connsiteX12" fmla="*/ 1367942 w 6693408"/>
                  <a:gd name="connsiteY12" fmla="*/ 1345997 h 1741018"/>
                  <a:gd name="connsiteX13" fmla="*/ 1426464 w 6693408"/>
                  <a:gd name="connsiteY13" fmla="*/ 1397203 h 1741018"/>
                  <a:gd name="connsiteX14" fmla="*/ 1499616 w 6693408"/>
                  <a:gd name="connsiteY14" fmla="*/ 1411834 h 1741018"/>
                  <a:gd name="connsiteX15" fmla="*/ 1565453 w 6693408"/>
                  <a:gd name="connsiteY15" fmla="*/ 1375258 h 1741018"/>
                  <a:gd name="connsiteX16" fmla="*/ 1645920 w 6693408"/>
                  <a:gd name="connsiteY16" fmla="*/ 1338682 h 1741018"/>
                  <a:gd name="connsiteX17" fmla="*/ 1762963 w 6693408"/>
                  <a:gd name="connsiteY17" fmla="*/ 1338682 h 1741018"/>
                  <a:gd name="connsiteX18" fmla="*/ 1850745 w 6693408"/>
                  <a:gd name="connsiteY18" fmla="*/ 1338682 h 1741018"/>
                  <a:gd name="connsiteX19" fmla="*/ 1909267 w 6693408"/>
                  <a:gd name="connsiteY19" fmla="*/ 1367943 h 1741018"/>
                  <a:gd name="connsiteX20" fmla="*/ 1945843 w 6693408"/>
                  <a:gd name="connsiteY20" fmla="*/ 1426464 h 1741018"/>
                  <a:gd name="connsiteX21" fmla="*/ 1989734 w 6693408"/>
                  <a:gd name="connsiteY21" fmla="*/ 1492301 h 1741018"/>
                  <a:gd name="connsiteX22" fmla="*/ 2077517 w 6693408"/>
                  <a:gd name="connsiteY22" fmla="*/ 1499616 h 1741018"/>
                  <a:gd name="connsiteX23" fmla="*/ 2209190 w 6693408"/>
                  <a:gd name="connsiteY23" fmla="*/ 1470355 h 1741018"/>
                  <a:gd name="connsiteX24" fmla="*/ 2326233 w 6693408"/>
                  <a:gd name="connsiteY24" fmla="*/ 1433779 h 1741018"/>
                  <a:gd name="connsiteX25" fmla="*/ 2428646 w 6693408"/>
                  <a:gd name="connsiteY25" fmla="*/ 1404519 h 1741018"/>
                  <a:gd name="connsiteX26" fmla="*/ 2523744 w 6693408"/>
                  <a:gd name="connsiteY26" fmla="*/ 1477671 h 1741018"/>
                  <a:gd name="connsiteX27" fmla="*/ 2604211 w 6693408"/>
                  <a:gd name="connsiteY27" fmla="*/ 1602029 h 1741018"/>
                  <a:gd name="connsiteX28" fmla="*/ 2655417 w 6693408"/>
                  <a:gd name="connsiteY28" fmla="*/ 1697127 h 1741018"/>
                  <a:gd name="connsiteX29" fmla="*/ 2706624 w 6693408"/>
                  <a:gd name="connsiteY29" fmla="*/ 1726387 h 1741018"/>
                  <a:gd name="connsiteX30" fmla="*/ 2823667 w 6693408"/>
                  <a:gd name="connsiteY30" fmla="*/ 1741018 h 1741018"/>
                  <a:gd name="connsiteX31" fmla="*/ 2933395 w 6693408"/>
                  <a:gd name="connsiteY31" fmla="*/ 1741018 h 1741018"/>
                  <a:gd name="connsiteX32" fmla="*/ 3050438 w 6693408"/>
                  <a:gd name="connsiteY32" fmla="*/ 1704442 h 1741018"/>
                  <a:gd name="connsiteX33" fmla="*/ 3174797 w 6693408"/>
                  <a:gd name="connsiteY33" fmla="*/ 1616659 h 1741018"/>
                  <a:gd name="connsiteX34" fmla="*/ 3299155 w 6693408"/>
                  <a:gd name="connsiteY34" fmla="*/ 1536192 h 1741018"/>
                  <a:gd name="connsiteX35" fmla="*/ 3401568 w 6693408"/>
                  <a:gd name="connsiteY35" fmla="*/ 1477671 h 1741018"/>
                  <a:gd name="connsiteX36" fmla="*/ 3525926 w 6693408"/>
                  <a:gd name="connsiteY36" fmla="*/ 1470355 h 1741018"/>
                  <a:gd name="connsiteX37" fmla="*/ 3635654 w 6693408"/>
                  <a:gd name="connsiteY37" fmla="*/ 1492301 h 1741018"/>
                  <a:gd name="connsiteX38" fmla="*/ 3723437 w 6693408"/>
                  <a:gd name="connsiteY38" fmla="*/ 1492301 h 1741018"/>
                  <a:gd name="connsiteX39" fmla="*/ 3789273 w 6693408"/>
                  <a:gd name="connsiteY39" fmla="*/ 1433779 h 1741018"/>
                  <a:gd name="connsiteX40" fmla="*/ 3855110 w 6693408"/>
                  <a:gd name="connsiteY40" fmla="*/ 1294791 h 1741018"/>
                  <a:gd name="connsiteX41" fmla="*/ 3877056 w 6693408"/>
                  <a:gd name="connsiteY41" fmla="*/ 1221639 h 1741018"/>
                  <a:gd name="connsiteX42" fmla="*/ 3935577 w 6693408"/>
                  <a:gd name="connsiteY42" fmla="*/ 1141171 h 1741018"/>
                  <a:gd name="connsiteX43" fmla="*/ 4016045 w 6693408"/>
                  <a:gd name="connsiteY43" fmla="*/ 1089965 h 1741018"/>
                  <a:gd name="connsiteX44" fmla="*/ 4125773 w 6693408"/>
                  <a:gd name="connsiteY44" fmla="*/ 1038759 h 1741018"/>
                  <a:gd name="connsiteX45" fmla="*/ 4242816 w 6693408"/>
                  <a:gd name="connsiteY45" fmla="*/ 1024128 h 1741018"/>
                  <a:gd name="connsiteX46" fmla="*/ 4308653 w 6693408"/>
                  <a:gd name="connsiteY46" fmla="*/ 965607 h 1741018"/>
                  <a:gd name="connsiteX47" fmla="*/ 4381805 w 6693408"/>
                  <a:gd name="connsiteY47" fmla="*/ 826618 h 1741018"/>
                  <a:gd name="connsiteX48" fmla="*/ 4418381 w 6693408"/>
                  <a:gd name="connsiteY48" fmla="*/ 629107 h 1741018"/>
                  <a:gd name="connsiteX49" fmla="*/ 4476902 w 6693408"/>
                  <a:gd name="connsiteY49" fmla="*/ 497434 h 1741018"/>
                  <a:gd name="connsiteX50" fmla="*/ 4593945 w 6693408"/>
                  <a:gd name="connsiteY50" fmla="*/ 431597 h 1741018"/>
                  <a:gd name="connsiteX51" fmla="*/ 4732934 w 6693408"/>
                  <a:gd name="connsiteY51" fmla="*/ 460858 h 1741018"/>
                  <a:gd name="connsiteX52" fmla="*/ 4893869 w 6693408"/>
                  <a:gd name="connsiteY52" fmla="*/ 534010 h 1741018"/>
                  <a:gd name="connsiteX53" fmla="*/ 5047488 w 6693408"/>
                  <a:gd name="connsiteY53" fmla="*/ 577901 h 1741018"/>
                  <a:gd name="connsiteX54" fmla="*/ 5135270 w 6693408"/>
                  <a:gd name="connsiteY54" fmla="*/ 592531 h 1741018"/>
                  <a:gd name="connsiteX55" fmla="*/ 5230368 w 6693408"/>
                  <a:gd name="connsiteY55" fmla="*/ 548640 h 1741018"/>
                  <a:gd name="connsiteX56" fmla="*/ 5296205 w 6693408"/>
                  <a:gd name="connsiteY56" fmla="*/ 431597 h 1741018"/>
                  <a:gd name="connsiteX57" fmla="*/ 5318150 w 6693408"/>
                  <a:gd name="connsiteY57" fmla="*/ 329184 h 1741018"/>
                  <a:gd name="connsiteX58" fmla="*/ 5398617 w 6693408"/>
                  <a:gd name="connsiteY58" fmla="*/ 285293 h 1741018"/>
                  <a:gd name="connsiteX59" fmla="*/ 5530291 w 6693408"/>
                  <a:gd name="connsiteY59" fmla="*/ 263347 h 1741018"/>
                  <a:gd name="connsiteX60" fmla="*/ 5661965 w 6693408"/>
                  <a:gd name="connsiteY60" fmla="*/ 329184 h 1741018"/>
                  <a:gd name="connsiteX61" fmla="*/ 5800953 w 6693408"/>
                  <a:gd name="connsiteY61" fmla="*/ 336499 h 1741018"/>
                  <a:gd name="connsiteX62" fmla="*/ 5976518 w 6693408"/>
                  <a:gd name="connsiteY62" fmla="*/ 263347 h 1741018"/>
                  <a:gd name="connsiteX63" fmla="*/ 6144768 w 6693408"/>
                  <a:gd name="connsiteY63" fmla="*/ 153619 h 1741018"/>
                  <a:gd name="connsiteX64" fmla="*/ 6291072 w 6693408"/>
                  <a:gd name="connsiteY64" fmla="*/ 102413 h 1741018"/>
                  <a:gd name="connsiteX65" fmla="*/ 6473952 w 6693408"/>
                  <a:gd name="connsiteY65" fmla="*/ 80467 h 1741018"/>
                  <a:gd name="connsiteX66" fmla="*/ 6693408 w 6693408"/>
                  <a:gd name="connsiteY66" fmla="*/ 0 h 1741018"/>
                  <a:gd name="connsiteX0" fmla="*/ 0 w 6473952"/>
                  <a:gd name="connsiteY0" fmla="*/ 482804 h 1660551"/>
                  <a:gd name="connsiteX1" fmla="*/ 124358 w 6473952"/>
                  <a:gd name="connsiteY1" fmla="*/ 570586 h 1660551"/>
                  <a:gd name="connsiteX2" fmla="*/ 234086 w 6473952"/>
                  <a:gd name="connsiteY2" fmla="*/ 629108 h 1660551"/>
                  <a:gd name="connsiteX3" fmla="*/ 453542 w 6473952"/>
                  <a:gd name="connsiteY3" fmla="*/ 607162 h 1660551"/>
                  <a:gd name="connsiteX4" fmla="*/ 614477 w 6473952"/>
                  <a:gd name="connsiteY4" fmla="*/ 592532 h 1660551"/>
                  <a:gd name="connsiteX5" fmla="*/ 738835 w 6473952"/>
                  <a:gd name="connsiteY5" fmla="*/ 629108 h 1660551"/>
                  <a:gd name="connsiteX6" fmla="*/ 855878 w 6473952"/>
                  <a:gd name="connsiteY6" fmla="*/ 702260 h 1660551"/>
                  <a:gd name="connsiteX7" fmla="*/ 980237 w 6473952"/>
                  <a:gd name="connsiteY7" fmla="*/ 848564 h 1660551"/>
                  <a:gd name="connsiteX8" fmla="*/ 1060704 w 6473952"/>
                  <a:gd name="connsiteY8" fmla="*/ 994868 h 1660551"/>
                  <a:gd name="connsiteX9" fmla="*/ 1126541 w 6473952"/>
                  <a:gd name="connsiteY9" fmla="*/ 1038759 h 1660551"/>
                  <a:gd name="connsiteX10" fmla="*/ 1221638 w 6473952"/>
                  <a:gd name="connsiteY10" fmla="*/ 1097280 h 1660551"/>
                  <a:gd name="connsiteX11" fmla="*/ 1302105 w 6473952"/>
                  <a:gd name="connsiteY11" fmla="*/ 1163117 h 1660551"/>
                  <a:gd name="connsiteX12" fmla="*/ 1367942 w 6473952"/>
                  <a:gd name="connsiteY12" fmla="*/ 1265530 h 1660551"/>
                  <a:gd name="connsiteX13" fmla="*/ 1426464 w 6473952"/>
                  <a:gd name="connsiteY13" fmla="*/ 1316736 h 1660551"/>
                  <a:gd name="connsiteX14" fmla="*/ 1499616 w 6473952"/>
                  <a:gd name="connsiteY14" fmla="*/ 1331367 h 1660551"/>
                  <a:gd name="connsiteX15" fmla="*/ 1565453 w 6473952"/>
                  <a:gd name="connsiteY15" fmla="*/ 1294791 h 1660551"/>
                  <a:gd name="connsiteX16" fmla="*/ 1645920 w 6473952"/>
                  <a:gd name="connsiteY16" fmla="*/ 1258215 h 1660551"/>
                  <a:gd name="connsiteX17" fmla="*/ 1762963 w 6473952"/>
                  <a:gd name="connsiteY17" fmla="*/ 1258215 h 1660551"/>
                  <a:gd name="connsiteX18" fmla="*/ 1850745 w 6473952"/>
                  <a:gd name="connsiteY18" fmla="*/ 1258215 h 1660551"/>
                  <a:gd name="connsiteX19" fmla="*/ 1909267 w 6473952"/>
                  <a:gd name="connsiteY19" fmla="*/ 1287476 h 1660551"/>
                  <a:gd name="connsiteX20" fmla="*/ 1945843 w 6473952"/>
                  <a:gd name="connsiteY20" fmla="*/ 1345997 h 1660551"/>
                  <a:gd name="connsiteX21" fmla="*/ 1989734 w 6473952"/>
                  <a:gd name="connsiteY21" fmla="*/ 1411834 h 1660551"/>
                  <a:gd name="connsiteX22" fmla="*/ 2077517 w 6473952"/>
                  <a:gd name="connsiteY22" fmla="*/ 1419149 h 1660551"/>
                  <a:gd name="connsiteX23" fmla="*/ 2209190 w 6473952"/>
                  <a:gd name="connsiteY23" fmla="*/ 1389888 h 1660551"/>
                  <a:gd name="connsiteX24" fmla="*/ 2326233 w 6473952"/>
                  <a:gd name="connsiteY24" fmla="*/ 1353312 h 1660551"/>
                  <a:gd name="connsiteX25" fmla="*/ 2428646 w 6473952"/>
                  <a:gd name="connsiteY25" fmla="*/ 1324052 h 1660551"/>
                  <a:gd name="connsiteX26" fmla="*/ 2523744 w 6473952"/>
                  <a:gd name="connsiteY26" fmla="*/ 1397204 h 1660551"/>
                  <a:gd name="connsiteX27" fmla="*/ 2604211 w 6473952"/>
                  <a:gd name="connsiteY27" fmla="*/ 1521562 h 1660551"/>
                  <a:gd name="connsiteX28" fmla="*/ 2655417 w 6473952"/>
                  <a:gd name="connsiteY28" fmla="*/ 1616660 h 1660551"/>
                  <a:gd name="connsiteX29" fmla="*/ 2706624 w 6473952"/>
                  <a:gd name="connsiteY29" fmla="*/ 1645920 h 1660551"/>
                  <a:gd name="connsiteX30" fmla="*/ 2823667 w 6473952"/>
                  <a:gd name="connsiteY30" fmla="*/ 1660551 h 1660551"/>
                  <a:gd name="connsiteX31" fmla="*/ 2933395 w 6473952"/>
                  <a:gd name="connsiteY31" fmla="*/ 1660551 h 1660551"/>
                  <a:gd name="connsiteX32" fmla="*/ 3050438 w 6473952"/>
                  <a:gd name="connsiteY32" fmla="*/ 1623975 h 1660551"/>
                  <a:gd name="connsiteX33" fmla="*/ 3174797 w 6473952"/>
                  <a:gd name="connsiteY33" fmla="*/ 1536192 h 1660551"/>
                  <a:gd name="connsiteX34" fmla="*/ 3299155 w 6473952"/>
                  <a:gd name="connsiteY34" fmla="*/ 1455725 h 1660551"/>
                  <a:gd name="connsiteX35" fmla="*/ 3401568 w 6473952"/>
                  <a:gd name="connsiteY35" fmla="*/ 1397204 h 1660551"/>
                  <a:gd name="connsiteX36" fmla="*/ 3525926 w 6473952"/>
                  <a:gd name="connsiteY36" fmla="*/ 1389888 h 1660551"/>
                  <a:gd name="connsiteX37" fmla="*/ 3635654 w 6473952"/>
                  <a:gd name="connsiteY37" fmla="*/ 1411834 h 1660551"/>
                  <a:gd name="connsiteX38" fmla="*/ 3723437 w 6473952"/>
                  <a:gd name="connsiteY38" fmla="*/ 1411834 h 1660551"/>
                  <a:gd name="connsiteX39" fmla="*/ 3789273 w 6473952"/>
                  <a:gd name="connsiteY39" fmla="*/ 1353312 h 1660551"/>
                  <a:gd name="connsiteX40" fmla="*/ 3855110 w 6473952"/>
                  <a:gd name="connsiteY40" fmla="*/ 1214324 h 1660551"/>
                  <a:gd name="connsiteX41" fmla="*/ 3877056 w 6473952"/>
                  <a:gd name="connsiteY41" fmla="*/ 1141172 h 1660551"/>
                  <a:gd name="connsiteX42" fmla="*/ 3935577 w 6473952"/>
                  <a:gd name="connsiteY42" fmla="*/ 1060704 h 1660551"/>
                  <a:gd name="connsiteX43" fmla="*/ 4016045 w 6473952"/>
                  <a:gd name="connsiteY43" fmla="*/ 1009498 h 1660551"/>
                  <a:gd name="connsiteX44" fmla="*/ 4125773 w 6473952"/>
                  <a:gd name="connsiteY44" fmla="*/ 958292 h 1660551"/>
                  <a:gd name="connsiteX45" fmla="*/ 4242816 w 6473952"/>
                  <a:gd name="connsiteY45" fmla="*/ 943661 h 1660551"/>
                  <a:gd name="connsiteX46" fmla="*/ 4308653 w 6473952"/>
                  <a:gd name="connsiteY46" fmla="*/ 885140 h 1660551"/>
                  <a:gd name="connsiteX47" fmla="*/ 4381805 w 6473952"/>
                  <a:gd name="connsiteY47" fmla="*/ 746151 h 1660551"/>
                  <a:gd name="connsiteX48" fmla="*/ 4418381 w 6473952"/>
                  <a:gd name="connsiteY48" fmla="*/ 548640 h 1660551"/>
                  <a:gd name="connsiteX49" fmla="*/ 4476902 w 6473952"/>
                  <a:gd name="connsiteY49" fmla="*/ 416967 h 1660551"/>
                  <a:gd name="connsiteX50" fmla="*/ 4593945 w 6473952"/>
                  <a:gd name="connsiteY50" fmla="*/ 351130 h 1660551"/>
                  <a:gd name="connsiteX51" fmla="*/ 4732934 w 6473952"/>
                  <a:gd name="connsiteY51" fmla="*/ 380391 h 1660551"/>
                  <a:gd name="connsiteX52" fmla="*/ 4893869 w 6473952"/>
                  <a:gd name="connsiteY52" fmla="*/ 453543 h 1660551"/>
                  <a:gd name="connsiteX53" fmla="*/ 5047488 w 6473952"/>
                  <a:gd name="connsiteY53" fmla="*/ 497434 h 1660551"/>
                  <a:gd name="connsiteX54" fmla="*/ 5135270 w 6473952"/>
                  <a:gd name="connsiteY54" fmla="*/ 512064 h 1660551"/>
                  <a:gd name="connsiteX55" fmla="*/ 5230368 w 6473952"/>
                  <a:gd name="connsiteY55" fmla="*/ 468173 h 1660551"/>
                  <a:gd name="connsiteX56" fmla="*/ 5296205 w 6473952"/>
                  <a:gd name="connsiteY56" fmla="*/ 351130 h 1660551"/>
                  <a:gd name="connsiteX57" fmla="*/ 5318150 w 6473952"/>
                  <a:gd name="connsiteY57" fmla="*/ 248717 h 1660551"/>
                  <a:gd name="connsiteX58" fmla="*/ 5398617 w 6473952"/>
                  <a:gd name="connsiteY58" fmla="*/ 204826 h 1660551"/>
                  <a:gd name="connsiteX59" fmla="*/ 5530291 w 6473952"/>
                  <a:gd name="connsiteY59" fmla="*/ 182880 h 1660551"/>
                  <a:gd name="connsiteX60" fmla="*/ 5661965 w 6473952"/>
                  <a:gd name="connsiteY60" fmla="*/ 248717 h 1660551"/>
                  <a:gd name="connsiteX61" fmla="*/ 5800953 w 6473952"/>
                  <a:gd name="connsiteY61" fmla="*/ 256032 h 1660551"/>
                  <a:gd name="connsiteX62" fmla="*/ 5976518 w 6473952"/>
                  <a:gd name="connsiteY62" fmla="*/ 182880 h 1660551"/>
                  <a:gd name="connsiteX63" fmla="*/ 6144768 w 6473952"/>
                  <a:gd name="connsiteY63" fmla="*/ 73152 h 1660551"/>
                  <a:gd name="connsiteX64" fmla="*/ 6291072 w 6473952"/>
                  <a:gd name="connsiteY64" fmla="*/ 21946 h 1660551"/>
                  <a:gd name="connsiteX65" fmla="*/ 6473952 w 6473952"/>
                  <a:gd name="connsiteY65" fmla="*/ 0 h 1660551"/>
                  <a:gd name="connsiteX0" fmla="*/ 0 w 6291072"/>
                  <a:gd name="connsiteY0" fmla="*/ 460858 h 1638605"/>
                  <a:gd name="connsiteX1" fmla="*/ 124358 w 6291072"/>
                  <a:gd name="connsiteY1" fmla="*/ 548640 h 1638605"/>
                  <a:gd name="connsiteX2" fmla="*/ 234086 w 6291072"/>
                  <a:gd name="connsiteY2" fmla="*/ 607162 h 1638605"/>
                  <a:gd name="connsiteX3" fmla="*/ 453542 w 6291072"/>
                  <a:gd name="connsiteY3" fmla="*/ 585216 h 1638605"/>
                  <a:gd name="connsiteX4" fmla="*/ 614477 w 6291072"/>
                  <a:gd name="connsiteY4" fmla="*/ 570586 h 1638605"/>
                  <a:gd name="connsiteX5" fmla="*/ 738835 w 6291072"/>
                  <a:gd name="connsiteY5" fmla="*/ 607162 h 1638605"/>
                  <a:gd name="connsiteX6" fmla="*/ 855878 w 6291072"/>
                  <a:gd name="connsiteY6" fmla="*/ 680314 h 1638605"/>
                  <a:gd name="connsiteX7" fmla="*/ 980237 w 6291072"/>
                  <a:gd name="connsiteY7" fmla="*/ 826618 h 1638605"/>
                  <a:gd name="connsiteX8" fmla="*/ 1060704 w 6291072"/>
                  <a:gd name="connsiteY8" fmla="*/ 972922 h 1638605"/>
                  <a:gd name="connsiteX9" fmla="*/ 1126541 w 6291072"/>
                  <a:gd name="connsiteY9" fmla="*/ 1016813 h 1638605"/>
                  <a:gd name="connsiteX10" fmla="*/ 1221638 w 6291072"/>
                  <a:gd name="connsiteY10" fmla="*/ 1075334 h 1638605"/>
                  <a:gd name="connsiteX11" fmla="*/ 1302105 w 6291072"/>
                  <a:gd name="connsiteY11" fmla="*/ 1141171 h 1638605"/>
                  <a:gd name="connsiteX12" fmla="*/ 1367942 w 6291072"/>
                  <a:gd name="connsiteY12" fmla="*/ 1243584 h 1638605"/>
                  <a:gd name="connsiteX13" fmla="*/ 1426464 w 6291072"/>
                  <a:gd name="connsiteY13" fmla="*/ 1294790 h 1638605"/>
                  <a:gd name="connsiteX14" fmla="*/ 1499616 w 6291072"/>
                  <a:gd name="connsiteY14" fmla="*/ 1309421 h 1638605"/>
                  <a:gd name="connsiteX15" fmla="*/ 1565453 w 6291072"/>
                  <a:gd name="connsiteY15" fmla="*/ 1272845 h 1638605"/>
                  <a:gd name="connsiteX16" fmla="*/ 1645920 w 6291072"/>
                  <a:gd name="connsiteY16" fmla="*/ 1236269 h 1638605"/>
                  <a:gd name="connsiteX17" fmla="*/ 1762963 w 6291072"/>
                  <a:gd name="connsiteY17" fmla="*/ 1236269 h 1638605"/>
                  <a:gd name="connsiteX18" fmla="*/ 1850745 w 6291072"/>
                  <a:gd name="connsiteY18" fmla="*/ 1236269 h 1638605"/>
                  <a:gd name="connsiteX19" fmla="*/ 1909267 w 6291072"/>
                  <a:gd name="connsiteY19" fmla="*/ 1265530 h 1638605"/>
                  <a:gd name="connsiteX20" fmla="*/ 1945843 w 6291072"/>
                  <a:gd name="connsiteY20" fmla="*/ 1324051 h 1638605"/>
                  <a:gd name="connsiteX21" fmla="*/ 1989734 w 6291072"/>
                  <a:gd name="connsiteY21" fmla="*/ 1389888 h 1638605"/>
                  <a:gd name="connsiteX22" fmla="*/ 2077517 w 6291072"/>
                  <a:gd name="connsiteY22" fmla="*/ 1397203 h 1638605"/>
                  <a:gd name="connsiteX23" fmla="*/ 2209190 w 6291072"/>
                  <a:gd name="connsiteY23" fmla="*/ 1367942 h 1638605"/>
                  <a:gd name="connsiteX24" fmla="*/ 2326233 w 6291072"/>
                  <a:gd name="connsiteY24" fmla="*/ 1331366 h 1638605"/>
                  <a:gd name="connsiteX25" fmla="*/ 2428646 w 6291072"/>
                  <a:gd name="connsiteY25" fmla="*/ 1302106 h 1638605"/>
                  <a:gd name="connsiteX26" fmla="*/ 2523744 w 6291072"/>
                  <a:gd name="connsiteY26" fmla="*/ 1375258 h 1638605"/>
                  <a:gd name="connsiteX27" fmla="*/ 2604211 w 6291072"/>
                  <a:gd name="connsiteY27" fmla="*/ 1499616 h 1638605"/>
                  <a:gd name="connsiteX28" fmla="*/ 2655417 w 6291072"/>
                  <a:gd name="connsiteY28" fmla="*/ 1594714 h 1638605"/>
                  <a:gd name="connsiteX29" fmla="*/ 2706624 w 6291072"/>
                  <a:gd name="connsiteY29" fmla="*/ 1623974 h 1638605"/>
                  <a:gd name="connsiteX30" fmla="*/ 2823667 w 6291072"/>
                  <a:gd name="connsiteY30" fmla="*/ 1638605 h 1638605"/>
                  <a:gd name="connsiteX31" fmla="*/ 2933395 w 6291072"/>
                  <a:gd name="connsiteY31" fmla="*/ 1638605 h 1638605"/>
                  <a:gd name="connsiteX32" fmla="*/ 3050438 w 6291072"/>
                  <a:gd name="connsiteY32" fmla="*/ 1602029 h 1638605"/>
                  <a:gd name="connsiteX33" fmla="*/ 3174797 w 6291072"/>
                  <a:gd name="connsiteY33" fmla="*/ 1514246 h 1638605"/>
                  <a:gd name="connsiteX34" fmla="*/ 3299155 w 6291072"/>
                  <a:gd name="connsiteY34" fmla="*/ 1433779 h 1638605"/>
                  <a:gd name="connsiteX35" fmla="*/ 3401568 w 6291072"/>
                  <a:gd name="connsiteY35" fmla="*/ 1375258 h 1638605"/>
                  <a:gd name="connsiteX36" fmla="*/ 3525926 w 6291072"/>
                  <a:gd name="connsiteY36" fmla="*/ 1367942 h 1638605"/>
                  <a:gd name="connsiteX37" fmla="*/ 3635654 w 6291072"/>
                  <a:gd name="connsiteY37" fmla="*/ 1389888 h 1638605"/>
                  <a:gd name="connsiteX38" fmla="*/ 3723437 w 6291072"/>
                  <a:gd name="connsiteY38" fmla="*/ 1389888 h 1638605"/>
                  <a:gd name="connsiteX39" fmla="*/ 3789273 w 6291072"/>
                  <a:gd name="connsiteY39" fmla="*/ 1331366 h 1638605"/>
                  <a:gd name="connsiteX40" fmla="*/ 3855110 w 6291072"/>
                  <a:gd name="connsiteY40" fmla="*/ 1192378 h 1638605"/>
                  <a:gd name="connsiteX41" fmla="*/ 3877056 w 6291072"/>
                  <a:gd name="connsiteY41" fmla="*/ 1119226 h 1638605"/>
                  <a:gd name="connsiteX42" fmla="*/ 3935577 w 6291072"/>
                  <a:gd name="connsiteY42" fmla="*/ 1038758 h 1638605"/>
                  <a:gd name="connsiteX43" fmla="*/ 4016045 w 6291072"/>
                  <a:gd name="connsiteY43" fmla="*/ 987552 h 1638605"/>
                  <a:gd name="connsiteX44" fmla="*/ 4125773 w 6291072"/>
                  <a:gd name="connsiteY44" fmla="*/ 936346 h 1638605"/>
                  <a:gd name="connsiteX45" fmla="*/ 4242816 w 6291072"/>
                  <a:gd name="connsiteY45" fmla="*/ 921715 h 1638605"/>
                  <a:gd name="connsiteX46" fmla="*/ 4308653 w 6291072"/>
                  <a:gd name="connsiteY46" fmla="*/ 863194 h 1638605"/>
                  <a:gd name="connsiteX47" fmla="*/ 4381805 w 6291072"/>
                  <a:gd name="connsiteY47" fmla="*/ 724205 h 1638605"/>
                  <a:gd name="connsiteX48" fmla="*/ 4418381 w 6291072"/>
                  <a:gd name="connsiteY48" fmla="*/ 526694 h 1638605"/>
                  <a:gd name="connsiteX49" fmla="*/ 4476902 w 6291072"/>
                  <a:gd name="connsiteY49" fmla="*/ 395021 h 1638605"/>
                  <a:gd name="connsiteX50" fmla="*/ 4593945 w 6291072"/>
                  <a:gd name="connsiteY50" fmla="*/ 329184 h 1638605"/>
                  <a:gd name="connsiteX51" fmla="*/ 4732934 w 6291072"/>
                  <a:gd name="connsiteY51" fmla="*/ 358445 h 1638605"/>
                  <a:gd name="connsiteX52" fmla="*/ 4893869 w 6291072"/>
                  <a:gd name="connsiteY52" fmla="*/ 431597 h 1638605"/>
                  <a:gd name="connsiteX53" fmla="*/ 5047488 w 6291072"/>
                  <a:gd name="connsiteY53" fmla="*/ 475488 h 1638605"/>
                  <a:gd name="connsiteX54" fmla="*/ 5135270 w 6291072"/>
                  <a:gd name="connsiteY54" fmla="*/ 490118 h 1638605"/>
                  <a:gd name="connsiteX55" fmla="*/ 5230368 w 6291072"/>
                  <a:gd name="connsiteY55" fmla="*/ 446227 h 1638605"/>
                  <a:gd name="connsiteX56" fmla="*/ 5296205 w 6291072"/>
                  <a:gd name="connsiteY56" fmla="*/ 329184 h 1638605"/>
                  <a:gd name="connsiteX57" fmla="*/ 5318150 w 6291072"/>
                  <a:gd name="connsiteY57" fmla="*/ 226771 h 1638605"/>
                  <a:gd name="connsiteX58" fmla="*/ 5398617 w 6291072"/>
                  <a:gd name="connsiteY58" fmla="*/ 182880 h 1638605"/>
                  <a:gd name="connsiteX59" fmla="*/ 5530291 w 6291072"/>
                  <a:gd name="connsiteY59" fmla="*/ 160934 h 1638605"/>
                  <a:gd name="connsiteX60" fmla="*/ 5661965 w 6291072"/>
                  <a:gd name="connsiteY60" fmla="*/ 226771 h 1638605"/>
                  <a:gd name="connsiteX61" fmla="*/ 5800953 w 6291072"/>
                  <a:gd name="connsiteY61" fmla="*/ 234086 h 1638605"/>
                  <a:gd name="connsiteX62" fmla="*/ 5976518 w 6291072"/>
                  <a:gd name="connsiteY62" fmla="*/ 160934 h 1638605"/>
                  <a:gd name="connsiteX63" fmla="*/ 6144768 w 6291072"/>
                  <a:gd name="connsiteY63" fmla="*/ 51206 h 1638605"/>
                  <a:gd name="connsiteX64" fmla="*/ 6291072 w 6291072"/>
                  <a:gd name="connsiteY64" fmla="*/ 0 h 1638605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5976518 w 6144768"/>
                  <a:gd name="connsiteY62" fmla="*/ 109728 h 1587399"/>
                  <a:gd name="connsiteX63" fmla="*/ 6144768 w 6144768"/>
                  <a:gd name="connsiteY63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5976518 w 6144768"/>
                  <a:gd name="connsiteY62" fmla="*/ 109728 h 1587399"/>
                  <a:gd name="connsiteX63" fmla="*/ 6099554 w 6144768"/>
                  <a:gd name="connsiteY63" fmla="*/ 25616 h 1587399"/>
                  <a:gd name="connsiteX64" fmla="*/ 6144768 w 6144768"/>
                  <a:gd name="connsiteY64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6099554 w 6144768"/>
                  <a:gd name="connsiteY62" fmla="*/ 25616 h 1587399"/>
                  <a:gd name="connsiteX63" fmla="*/ 6144768 w 6144768"/>
                  <a:gd name="connsiteY63" fmla="*/ 0 h 1587399"/>
                  <a:gd name="connsiteX0" fmla="*/ 0 w 6144768"/>
                  <a:gd name="connsiteY0" fmla="*/ 409652 h 1587399"/>
                  <a:gd name="connsiteX1" fmla="*/ 124358 w 6144768"/>
                  <a:gd name="connsiteY1" fmla="*/ 497434 h 1587399"/>
                  <a:gd name="connsiteX2" fmla="*/ 234086 w 6144768"/>
                  <a:gd name="connsiteY2" fmla="*/ 555956 h 1587399"/>
                  <a:gd name="connsiteX3" fmla="*/ 453542 w 6144768"/>
                  <a:gd name="connsiteY3" fmla="*/ 534010 h 1587399"/>
                  <a:gd name="connsiteX4" fmla="*/ 614477 w 6144768"/>
                  <a:gd name="connsiteY4" fmla="*/ 519380 h 1587399"/>
                  <a:gd name="connsiteX5" fmla="*/ 738835 w 6144768"/>
                  <a:gd name="connsiteY5" fmla="*/ 555956 h 1587399"/>
                  <a:gd name="connsiteX6" fmla="*/ 855878 w 6144768"/>
                  <a:gd name="connsiteY6" fmla="*/ 629108 h 1587399"/>
                  <a:gd name="connsiteX7" fmla="*/ 980237 w 6144768"/>
                  <a:gd name="connsiteY7" fmla="*/ 775412 h 1587399"/>
                  <a:gd name="connsiteX8" fmla="*/ 1060704 w 6144768"/>
                  <a:gd name="connsiteY8" fmla="*/ 921716 h 1587399"/>
                  <a:gd name="connsiteX9" fmla="*/ 1126541 w 6144768"/>
                  <a:gd name="connsiteY9" fmla="*/ 965607 h 1587399"/>
                  <a:gd name="connsiteX10" fmla="*/ 1221638 w 6144768"/>
                  <a:gd name="connsiteY10" fmla="*/ 1024128 h 1587399"/>
                  <a:gd name="connsiteX11" fmla="*/ 1302105 w 6144768"/>
                  <a:gd name="connsiteY11" fmla="*/ 1089965 h 1587399"/>
                  <a:gd name="connsiteX12" fmla="*/ 1367942 w 6144768"/>
                  <a:gd name="connsiteY12" fmla="*/ 1192378 h 1587399"/>
                  <a:gd name="connsiteX13" fmla="*/ 1426464 w 6144768"/>
                  <a:gd name="connsiteY13" fmla="*/ 1243584 h 1587399"/>
                  <a:gd name="connsiteX14" fmla="*/ 1499616 w 6144768"/>
                  <a:gd name="connsiteY14" fmla="*/ 1258215 h 1587399"/>
                  <a:gd name="connsiteX15" fmla="*/ 1565453 w 6144768"/>
                  <a:gd name="connsiteY15" fmla="*/ 1221639 h 1587399"/>
                  <a:gd name="connsiteX16" fmla="*/ 1645920 w 6144768"/>
                  <a:gd name="connsiteY16" fmla="*/ 1185063 h 1587399"/>
                  <a:gd name="connsiteX17" fmla="*/ 1762963 w 6144768"/>
                  <a:gd name="connsiteY17" fmla="*/ 1185063 h 1587399"/>
                  <a:gd name="connsiteX18" fmla="*/ 1850745 w 6144768"/>
                  <a:gd name="connsiteY18" fmla="*/ 1185063 h 1587399"/>
                  <a:gd name="connsiteX19" fmla="*/ 1909267 w 6144768"/>
                  <a:gd name="connsiteY19" fmla="*/ 1214324 h 1587399"/>
                  <a:gd name="connsiteX20" fmla="*/ 1945843 w 6144768"/>
                  <a:gd name="connsiteY20" fmla="*/ 1272845 h 1587399"/>
                  <a:gd name="connsiteX21" fmla="*/ 1989734 w 6144768"/>
                  <a:gd name="connsiteY21" fmla="*/ 1338682 h 1587399"/>
                  <a:gd name="connsiteX22" fmla="*/ 2077517 w 6144768"/>
                  <a:gd name="connsiteY22" fmla="*/ 1345997 h 1587399"/>
                  <a:gd name="connsiteX23" fmla="*/ 2209190 w 6144768"/>
                  <a:gd name="connsiteY23" fmla="*/ 1316736 h 1587399"/>
                  <a:gd name="connsiteX24" fmla="*/ 2326233 w 6144768"/>
                  <a:gd name="connsiteY24" fmla="*/ 1280160 h 1587399"/>
                  <a:gd name="connsiteX25" fmla="*/ 2428646 w 6144768"/>
                  <a:gd name="connsiteY25" fmla="*/ 1250900 h 1587399"/>
                  <a:gd name="connsiteX26" fmla="*/ 2523744 w 6144768"/>
                  <a:gd name="connsiteY26" fmla="*/ 1324052 h 1587399"/>
                  <a:gd name="connsiteX27" fmla="*/ 2604211 w 6144768"/>
                  <a:gd name="connsiteY27" fmla="*/ 1448410 h 1587399"/>
                  <a:gd name="connsiteX28" fmla="*/ 2655417 w 6144768"/>
                  <a:gd name="connsiteY28" fmla="*/ 1543508 h 1587399"/>
                  <a:gd name="connsiteX29" fmla="*/ 2706624 w 6144768"/>
                  <a:gd name="connsiteY29" fmla="*/ 1572768 h 1587399"/>
                  <a:gd name="connsiteX30" fmla="*/ 2823667 w 6144768"/>
                  <a:gd name="connsiteY30" fmla="*/ 1587399 h 1587399"/>
                  <a:gd name="connsiteX31" fmla="*/ 2933395 w 6144768"/>
                  <a:gd name="connsiteY31" fmla="*/ 1587399 h 1587399"/>
                  <a:gd name="connsiteX32" fmla="*/ 3050438 w 6144768"/>
                  <a:gd name="connsiteY32" fmla="*/ 1550823 h 1587399"/>
                  <a:gd name="connsiteX33" fmla="*/ 3174797 w 6144768"/>
                  <a:gd name="connsiteY33" fmla="*/ 1463040 h 1587399"/>
                  <a:gd name="connsiteX34" fmla="*/ 3299155 w 6144768"/>
                  <a:gd name="connsiteY34" fmla="*/ 1382573 h 1587399"/>
                  <a:gd name="connsiteX35" fmla="*/ 3401568 w 6144768"/>
                  <a:gd name="connsiteY35" fmla="*/ 1324052 h 1587399"/>
                  <a:gd name="connsiteX36" fmla="*/ 3525926 w 6144768"/>
                  <a:gd name="connsiteY36" fmla="*/ 1316736 h 1587399"/>
                  <a:gd name="connsiteX37" fmla="*/ 3635654 w 6144768"/>
                  <a:gd name="connsiteY37" fmla="*/ 1338682 h 1587399"/>
                  <a:gd name="connsiteX38" fmla="*/ 3723437 w 6144768"/>
                  <a:gd name="connsiteY38" fmla="*/ 1338682 h 1587399"/>
                  <a:gd name="connsiteX39" fmla="*/ 3789273 w 6144768"/>
                  <a:gd name="connsiteY39" fmla="*/ 1280160 h 1587399"/>
                  <a:gd name="connsiteX40" fmla="*/ 3855110 w 6144768"/>
                  <a:gd name="connsiteY40" fmla="*/ 1141172 h 1587399"/>
                  <a:gd name="connsiteX41" fmla="*/ 3877056 w 6144768"/>
                  <a:gd name="connsiteY41" fmla="*/ 1068020 h 1587399"/>
                  <a:gd name="connsiteX42" fmla="*/ 3935577 w 6144768"/>
                  <a:gd name="connsiteY42" fmla="*/ 987552 h 1587399"/>
                  <a:gd name="connsiteX43" fmla="*/ 4016045 w 6144768"/>
                  <a:gd name="connsiteY43" fmla="*/ 936346 h 1587399"/>
                  <a:gd name="connsiteX44" fmla="*/ 4125773 w 6144768"/>
                  <a:gd name="connsiteY44" fmla="*/ 885140 h 1587399"/>
                  <a:gd name="connsiteX45" fmla="*/ 4242816 w 6144768"/>
                  <a:gd name="connsiteY45" fmla="*/ 870509 h 1587399"/>
                  <a:gd name="connsiteX46" fmla="*/ 4308653 w 6144768"/>
                  <a:gd name="connsiteY46" fmla="*/ 811988 h 1587399"/>
                  <a:gd name="connsiteX47" fmla="*/ 4381805 w 6144768"/>
                  <a:gd name="connsiteY47" fmla="*/ 672999 h 1587399"/>
                  <a:gd name="connsiteX48" fmla="*/ 4418381 w 6144768"/>
                  <a:gd name="connsiteY48" fmla="*/ 475488 h 1587399"/>
                  <a:gd name="connsiteX49" fmla="*/ 4476902 w 6144768"/>
                  <a:gd name="connsiteY49" fmla="*/ 343815 h 1587399"/>
                  <a:gd name="connsiteX50" fmla="*/ 4593945 w 6144768"/>
                  <a:gd name="connsiteY50" fmla="*/ 277978 h 1587399"/>
                  <a:gd name="connsiteX51" fmla="*/ 4732934 w 6144768"/>
                  <a:gd name="connsiteY51" fmla="*/ 307239 h 1587399"/>
                  <a:gd name="connsiteX52" fmla="*/ 4893869 w 6144768"/>
                  <a:gd name="connsiteY52" fmla="*/ 380391 h 1587399"/>
                  <a:gd name="connsiteX53" fmla="*/ 5047488 w 6144768"/>
                  <a:gd name="connsiteY53" fmla="*/ 424282 h 1587399"/>
                  <a:gd name="connsiteX54" fmla="*/ 5135270 w 6144768"/>
                  <a:gd name="connsiteY54" fmla="*/ 438912 h 1587399"/>
                  <a:gd name="connsiteX55" fmla="*/ 5230368 w 6144768"/>
                  <a:gd name="connsiteY55" fmla="*/ 395021 h 1587399"/>
                  <a:gd name="connsiteX56" fmla="*/ 5296205 w 6144768"/>
                  <a:gd name="connsiteY56" fmla="*/ 277978 h 1587399"/>
                  <a:gd name="connsiteX57" fmla="*/ 5318150 w 6144768"/>
                  <a:gd name="connsiteY57" fmla="*/ 175565 h 1587399"/>
                  <a:gd name="connsiteX58" fmla="*/ 5398617 w 6144768"/>
                  <a:gd name="connsiteY58" fmla="*/ 131674 h 1587399"/>
                  <a:gd name="connsiteX59" fmla="*/ 5530291 w 6144768"/>
                  <a:gd name="connsiteY59" fmla="*/ 109728 h 1587399"/>
                  <a:gd name="connsiteX60" fmla="*/ 5661965 w 6144768"/>
                  <a:gd name="connsiteY60" fmla="*/ 175565 h 1587399"/>
                  <a:gd name="connsiteX61" fmla="*/ 5800953 w 6144768"/>
                  <a:gd name="connsiteY61" fmla="*/ 182880 h 1587399"/>
                  <a:gd name="connsiteX62" fmla="*/ 6144768 w 6144768"/>
                  <a:gd name="connsiteY62" fmla="*/ 0 h 1587399"/>
                  <a:gd name="connsiteX0" fmla="*/ 0 w 5800953"/>
                  <a:gd name="connsiteY0" fmla="*/ 299924 h 1477671"/>
                  <a:gd name="connsiteX1" fmla="*/ 124358 w 5800953"/>
                  <a:gd name="connsiteY1" fmla="*/ 387706 h 1477671"/>
                  <a:gd name="connsiteX2" fmla="*/ 234086 w 5800953"/>
                  <a:gd name="connsiteY2" fmla="*/ 446228 h 1477671"/>
                  <a:gd name="connsiteX3" fmla="*/ 453542 w 5800953"/>
                  <a:gd name="connsiteY3" fmla="*/ 424282 h 1477671"/>
                  <a:gd name="connsiteX4" fmla="*/ 614477 w 5800953"/>
                  <a:gd name="connsiteY4" fmla="*/ 409652 h 1477671"/>
                  <a:gd name="connsiteX5" fmla="*/ 738835 w 5800953"/>
                  <a:gd name="connsiteY5" fmla="*/ 446228 h 1477671"/>
                  <a:gd name="connsiteX6" fmla="*/ 855878 w 5800953"/>
                  <a:gd name="connsiteY6" fmla="*/ 519380 h 1477671"/>
                  <a:gd name="connsiteX7" fmla="*/ 980237 w 5800953"/>
                  <a:gd name="connsiteY7" fmla="*/ 665684 h 1477671"/>
                  <a:gd name="connsiteX8" fmla="*/ 1060704 w 5800953"/>
                  <a:gd name="connsiteY8" fmla="*/ 811988 h 1477671"/>
                  <a:gd name="connsiteX9" fmla="*/ 1126541 w 5800953"/>
                  <a:gd name="connsiteY9" fmla="*/ 855879 h 1477671"/>
                  <a:gd name="connsiteX10" fmla="*/ 1221638 w 5800953"/>
                  <a:gd name="connsiteY10" fmla="*/ 914400 h 1477671"/>
                  <a:gd name="connsiteX11" fmla="*/ 1302105 w 5800953"/>
                  <a:gd name="connsiteY11" fmla="*/ 980237 h 1477671"/>
                  <a:gd name="connsiteX12" fmla="*/ 1367942 w 5800953"/>
                  <a:gd name="connsiteY12" fmla="*/ 1082650 h 1477671"/>
                  <a:gd name="connsiteX13" fmla="*/ 1426464 w 5800953"/>
                  <a:gd name="connsiteY13" fmla="*/ 1133856 h 1477671"/>
                  <a:gd name="connsiteX14" fmla="*/ 1499616 w 5800953"/>
                  <a:gd name="connsiteY14" fmla="*/ 1148487 h 1477671"/>
                  <a:gd name="connsiteX15" fmla="*/ 1565453 w 5800953"/>
                  <a:gd name="connsiteY15" fmla="*/ 1111911 h 1477671"/>
                  <a:gd name="connsiteX16" fmla="*/ 1645920 w 5800953"/>
                  <a:gd name="connsiteY16" fmla="*/ 1075335 h 1477671"/>
                  <a:gd name="connsiteX17" fmla="*/ 1762963 w 5800953"/>
                  <a:gd name="connsiteY17" fmla="*/ 1075335 h 1477671"/>
                  <a:gd name="connsiteX18" fmla="*/ 1850745 w 5800953"/>
                  <a:gd name="connsiteY18" fmla="*/ 1075335 h 1477671"/>
                  <a:gd name="connsiteX19" fmla="*/ 1909267 w 5800953"/>
                  <a:gd name="connsiteY19" fmla="*/ 1104596 h 1477671"/>
                  <a:gd name="connsiteX20" fmla="*/ 1945843 w 5800953"/>
                  <a:gd name="connsiteY20" fmla="*/ 1163117 h 1477671"/>
                  <a:gd name="connsiteX21" fmla="*/ 1989734 w 5800953"/>
                  <a:gd name="connsiteY21" fmla="*/ 1228954 h 1477671"/>
                  <a:gd name="connsiteX22" fmla="*/ 2077517 w 5800953"/>
                  <a:gd name="connsiteY22" fmla="*/ 1236269 h 1477671"/>
                  <a:gd name="connsiteX23" fmla="*/ 2209190 w 5800953"/>
                  <a:gd name="connsiteY23" fmla="*/ 1207008 h 1477671"/>
                  <a:gd name="connsiteX24" fmla="*/ 2326233 w 5800953"/>
                  <a:gd name="connsiteY24" fmla="*/ 1170432 h 1477671"/>
                  <a:gd name="connsiteX25" fmla="*/ 2428646 w 5800953"/>
                  <a:gd name="connsiteY25" fmla="*/ 1141172 h 1477671"/>
                  <a:gd name="connsiteX26" fmla="*/ 2523744 w 5800953"/>
                  <a:gd name="connsiteY26" fmla="*/ 1214324 h 1477671"/>
                  <a:gd name="connsiteX27" fmla="*/ 2604211 w 5800953"/>
                  <a:gd name="connsiteY27" fmla="*/ 1338682 h 1477671"/>
                  <a:gd name="connsiteX28" fmla="*/ 2655417 w 5800953"/>
                  <a:gd name="connsiteY28" fmla="*/ 1433780 h 1477671"/>
                  <a:gd name="connsiteX29" fmla="*/ 2706624 w 5800953"/>
                  <a:gd name="connsiteY29" fmla="*/ 1463040 h 1477671"/>
                  <a:gd name="connsiteX30" fmla="*/ 2823667 w 5800953"/>
                  <a:gd name="connsiteY30" fmla="*/ 1477671 h 1477671"/>
                  <a:gd name="connsiteX31" fmla="*/ 2933395 w 5800953"/>
                  <a:gd name="connsiteY31" fmla="*/ 1477671 h 1477671"/>
                  <a:gd name="connsiteX32" fmla="*/ 3050438 w 5800953"/>
                  <a:gd name="connsiteY32" fmla="*/ 1441095 h 1477671"/>
                  <a:gd name="connsiteX33" fmla="*/ 3174797 w 5800953"/>
                  <a:gd name="connsiteY33" fmla="*/ 1353312 h 1477671"/>
                  <a:gd name="connsiteX34" fmla="*/ 3299155 w 5800953"/>
                  <a:gd name="connsiteY34" fmla="*/ 1272845 h 1477671"/>
                  <a:gd name="connsiteX35" fmla="*/ 3401568 w 5800953"/>
                  <a:gd name="connsiteY35" fmla="*/ 1214324 h 1477671"/>
                  <a:gd name="connsiteX36" fmla="*/ 3525926 w 5800953"/>
                  <a:gd name="connsiteY36" fmla="*/ 1207008 h 1477671"/>
                  <a:gd name="connsiteX37" fmla="*/ 3635654 w 5800953"/>
                  <a:gd name="connsiteY37" fmla="*/ 1228954 h 1477671"/>
                  <a:gd name="connsiteX38" fmla="*/ 3723437 w 5800953"/>
                  <a:gd name="connsiteY38" fmla="*/ 1228954 h 1477671"/>
                  <a:gd name="connsiteX39" fmla="*/ 3789273 w 5800953"/>
                  <a:gd name="connsiteY39" fmla="*/ 1170432 h 1477671"/>
                  <a:gd name="connsiteX40" fmla="*/ 3855110 w 5800953"/>
                  <a:gd name="connsiteY40" fmla="*/ 1031444 h 1477671"/>
                  <a:gd name="connsiteX41" fmla="*/ 3877056 w 5800953"/>
                  <a:gd name="connsiteY41" fmla="*/ 958292 h 1477671"/>
                  <a:gd name="connsiteX42" fmla="*/ 3935577 w 5800953"/>
                  <a:gd name="connsiteY42" fmla="*/ 877824 h 1477671"/>
                  <a:gd name="connsiteX43" fmla="*/ 4016045 w 5800953"/>
                  <a:gd name="connsiteY43" fmla="*/ 826618 h 1477671"/>
                  <a:gd name="connsiteX44" fmla="*/ 4125773 w 5800953"/>
                  <a:gd name="connsiteY44" fmla="*/ 775412 h 1477671"/>
                  <a:gd name="connsiteX45" fmla="*/ 4242816 w 5800953"/>
                  <a:gd name="connsiteY45" fmla="*/ 760781 h 1477671"/>
                  <a:gd name="connsiteX46" fmla="*/ 4308653 w 5800953"/>
                  <a:gd name="connsiteY46" fmla="*/ 702260 h 1477671"/>
                  <a:gd name="connsiteX47" fmla="*/ 4381805 w 5800953"/>
                  <a:gd name="connsiteY47" fmla="*/ 563271 h 1477671"/>
                  <a:gd name="connsiteX48" fmla="*/ 4418381 w 5800953"/>
                  <a:gd name="connsiteY48" fmla="*/ 365760 h 1477671"/>
                  <a:gd name="connsiteX49" fmla="*/ 4476902 w 5800953"/>
                  <a:gd name="connsiteY49" fmla="*/ 234087 h 1477671"/>
                  <a:gd name="connsiteX50" fmla="*/ 4593945 w 5800953"/>
                  <a:gd name="connsiteY50" fmla="*/ 168250 h 1477671"/>
                  <a:gd name="connsiteX51" fmla="*/ 4732934 w 5800953"/>
                  <a:gd name="connsiteY51" fmla="*/ 197511 h 1477671"/>
                  <a:gd name="connsiteX52" fmla="*/ 4893869 w 5800953"/>
                  <a:gd name="connsiteY52" fmla="*/ 270663 h 1477671"/>
                  <a:gd name="connsiteX53" fmla="*/ 5047488 w 5800953"/>
                  <a:gd name="connsiteY53" fmla="*/ 314554 h 1477671"/>
                  <a:gd name="connsiteX54" fmla="*/ 5135270 w 5800953"/>
                  <a:gd name="connsiteY54" fmla="*/ 329184 h 1477671"/>
                  <a:gd name="connsiteX55" fmla="*/ 5230368 w 5800953"/>
                  <a:gd name="connsiteY55" fmla="*/ 285293 h 1477671"/>
                  <a:gd name="connsiteX56" fmla="*/ 5296205 w 5800953"/>
                  <a:gd name="connsiteY56" fmla="*/ 168250 h 1477671"/>
                  <a:gd name="connsiteX57" fmla="*/ 5318150 w 5800953"/>
                  <a:gd name="connsiteY57" fmla="*/ 65837 h 1477671"/>
                  <a:gd name="connsiteX58" fmla="*/ 5398617 w 5800953"/>
                  <a:gd name="connsiteY58" fmla="*/ 21946 h 1477671"/>
                  <a:gd name="connsiteX59" fmla="*/ 5530291 w 5800953"/>
                  <a:gd name="connsiteY59" fmla="*/ 0 h 1477671"/>
                  <a:gd name="connsiteX60" fmla="*/ 5661965 w 5800953"/>
                  <a:gd name="connsiteY60" fmla="*/ 65837 h 1477671"/>
                  <a:gd name="connsiteX61" fmla="*/ 5800953 w 5800953"/>
                  <a:gd name="connsiteY61" fmla="*/ 73152 h 1477671"/>
                  <a:gd name="connsiteX0" fmla="*/ 0 w 5661965"/>
                  <a:gd name="connsiteY0" fmla="*/ 299924 h 1477671"/>
                  <a:gd name="connsiteX1" fmla="*/ 124358 w 5661965"/>
                  <a:gd name="connsiteY1" fmla="*/ 387706 h 1477671"/>
                  <a:gd name="connsiteX2" fmla="*/ 234086 w 5661965"/>
                  <a:gd name="connsiteY2" fmla="*/ 446228 h 1477671"/>
                  <a:gd name="connsiteX3" fmla="*/ 453542 w 5661965"/>
                  <a:gd name="connsiteY3" fmla="*/ 424282 h 1477671"/>
                  <a:gd name="connsiteX4" fmla="*/ 614477 w 5661965"/>
                  <a:gd name="connsiteY4" fmla="*/ 409652 h 1477671"/>
                  <a:gd name="connsiteX5" fmla="*/ 738835 w 5661965"/>
                  <a:gd name="connsiteY5" fmla="*/ 446228 h 1477671"/>
                  <a:gd name="connsiteX6" fmla="*/ 855878 w 5661965"/>
                  <a:gd name="connsiteY6" fmla="*/ 519380 h 1477671"/>
                  <a:gd name="connsiteX7" fmla="*/ 980237 w 5661965"/>
                  <a:gd name="connsiteY7" fmla="*/ 665684 h 1477671"/>
                  <a:gd name="connsiteX8" fmla="*/ 1060704 w 5661965"/>
                  <a:gd name="connsiteY8" fmla="*/ 811988 h 1477671"/>
                  <a:gd name="connsiteX9" fmla="*/ 1126541 w 5661965"/>
                  <a:gd name="connsiteY9" fmla="*/ 855879 h 1477671"/>
                  <a:gd name="connsiteX10" fmla="*/ 1221638 w 5661965"/>
                  <a:gd name="connsiteY10" fmla="*/ 914400 h 1477671"/>
                  <a:gd name="connsiteX11" fmla="*/ 1302105 w 5661965"/>
                  <a:gd name="connsiteY11" fmla="*/ 980237 h 1477671"/>
                  <a:gd name="connsiteX12" fmla="*/ 1367942 w 5661965"/>
                  <a:gd name="connsiteY12" fmla="*/ 1082650 h 1477671"/>
                  <a:gd name="connsiteX13" fmla="*/ 1426464 w 5661965"/>
                  <a:gd name="connsiteY13" fmla="*/ 1133856 h 1477671"/>
                  <a:gd name="connsiteX14" fmla="*/ 1499616 w 5661965"/>
                  <a:gd name="connsiteY14" fmla="*/ 1148487 h 1477671"/>
                  <a:gd name="connsiteX15" fmla="*/ 1565453 w 5661965"/>
                  <a:gd name="connsiteY15" fmla="*/ 1111911 h 1477671"/>
                  <a:gd name="connsiteX16" fmla="*/ 1645920 w 5661965"/>
                  <a:gd name="connsiteY16" fmla="*/ 1075335 h 1477671"/>
                  <a:gd name="connsiteX17" fmla="*/ 1762963 w 5661965"/>
                  <a:gd name="connsiteY17" fmla="*/ 1075335 h 1477671"/>
                  <a:gd name="connsiteX18" fmla="*/ 1850745 w 5661965"/>
                  <a:gd name="connsiteY18" fmla="*/ 1075335 h 1477671"/>
                  <a:gd name="connsiteX19" fmla="*/ 1909267 w 5661965"/>
                  <a:gd name="connsiteY19" fmla="*/ 1104596 h 1477671"/>
                  <a:gd name="connsiteX20" fmla="*/ 1945843 w 5661965"/>
                  <a:gd name="connsiteY20" fmla="*/ 1163117 h 1477671"/>
                  <a:gd name="connsiteX21" fmla="*/ 1989734 w 5661965"/>
                  <a:gd name="connsiteY21" fmla="*/ 1228954 h 1477671"/>
                  <a:gd name="connsiteX22" fmla="*/ 2077517 w 5661965"/>
                  <a:gd name="connsiteY22" fmla="*/ 1236269 h 1477671"/>
                  <a:gd name="connsiteX23" fmla="*/ 2209190 w 5661965"/>
                  <a:gd name="connsiteY23" fmla="*/ 1207008 h 1477671"/>
                  <a:gd name="connsiteX24" fmla="*/ 2326233 w 5661965"/>
                  <a:gd name="connsiteY24" fmla="*/ 1170432 h 1477671"/>
                  <a:gd name="connsiteX25" fmla="*/ 2428646 w 5661965"/>
                  <a:gd name="connsiteY25" fmla="*/ 1141172 h 1477671"/>
                  <a:gd name="connsiteX26" fmla="*/ 2523744 w 5661965"/>
                  <a:gd name="connsiteY26" fmla="*/ 1214324 h 1477671"/>
                  <a:gd name="connsiteX27" fmla="*/ 2604211 w 5661965"/>
                  <a:gd name="connsiteY27" fmla="*/ 1338682 h 1477671"/>
                  <a:gd name="connsiteX28" fmla="*/ 2655417 w 5661965"/>
                  <a:gd name="connsiteY28" fmla="*/ 1433780 h 1477671"/>
                  <a:gd name="connsiteX29" fmla="*/ 2706624 w 5661965"/>
                  <a:gd name="connsiteY29" fmla="*/ 1463040 h 1477671"/>
                  <a:gd name="connsiteX30" fmla="*/ 2823667 w 5661965"/>
                  <a:gd name="connsiteY30" fmla="*/ 1477671 h 1477671"/>
                  <a:gd name="connsiteX31" fmla="*/ 2933395 w 5661965"/>
                  <a:gd name="connsiteY31" fmla="*/ 1477671 h 1477671"/>
                  <a:gd name="connsiteX32" fmla="*/ 3050438 w 5661965"/>
                  <a:gd name="connsiteY32" fmla="*/ 1441095 h 1477671"/>
                  <a:gd name="connsiteX33" fmla="*/ 3174797 w 5661965"/>
                  <a:gd name="connsiteY33" fmla="*/ 1353312 h 1477671"/>
                  <a:gd name="connsiteX34" fmla="*/ 3299155 w 5661965"/>
                  <a:gd name="connsiteY34" fmla="*/ 1272845 h 1477671"/>
                  <a:gd name="connsiteX35" fmla="*/ 3401568 w 5661965"/>
                  <a:gd name="connsiteY35" fmla="*/ 1214324 h 1477671"/>
                  <a:gd name="connsiteX36" fmla="*/ 3525926 w 5661965"/>
                  <a:gd name="connsiteY36" fmla="*/ 1207008 h 1477671"/>
                  <a:gd name="connsiteX37" fmla="*/ 3635654 w 5661965"/>
                  <a:gd name="connsiteY37" fmla="*/ 1228954 h 1477671"/>
                  <a:gd name="connsiteX38" fmla="*/ 3723437 w 5661965"/>
                  <a:gd name="connsiteY38" fmla="*/ 1228954 h 1477671"/>
                  <a:gd name="connsiteX39" fmla="*/ 3789273 w 5661965"/>
                  <a:gd name="connsiteY39" fmla="*/ 1170432 h 1477671"/>
                  <a:gd name="connsiteX40" fmla="*/ 3855110 w 5661965"/>
                  <a:gd name="connsiteY40" fmla="*/ 1031444 h 1477671"/>
                  <a:gd name="connsiteX41" fmla="*/ 3877056 w 5661965"/>
                  <a:gd name="connsiteY41" fmla="*/ 958292 h 1477671"/>
                  <a:gd name="connsiteX42" fmla="*/ 3935577 w 5661965"/>
                  <a:gd name="connsiteY42" fmla="*/ 877824 h 1477671"/>
                  <a:gd name="connsiteX43" fmla="*/ 4016045 w 5661965"/>
                  <a:gd name="connsiteY43" fmla="*/ 826618 h 1477671"/>
                  <a:gd name="connsiteX44" fmla="*/ 4125773 w 5661965"/>
                  <a:gd name="connsiteY44" fmla="*/ 775412 h 1477671"/>
                  <a:gd name="connsiteX45" fmla="*/ 4242816 w 5661965"/>
                  <a:gd name="connsiteY45" fmla="*/ 760781 h 1477671"/>
                  <a:gd name="connsiteX46" fmla="*/ 4308653 w 5661965"/>
                  <a:gd name="connsiteY46" fmla="*/ 702260 h 1477671"/>
                  <a:gd name="connsiteX47" fmla="*/ 4381805 w 5661965"/>
                  <a:gd name="connsiteY47" fmla="*/ 563271 h 1477671"/>
                  <a:gd name="connsiteX48" fmla="*/ 4418381 w 5661965"/>
                  <a:gd name="connsiteY48" fmla="*/ 365760 h 1477671"/>
                  <a:gd name="connsiteX49" fmla="*/ 4476902 w 5661965"/>
                  <a:gd name="connsiteY49" fmla="*/ 234087 h 1477671"/>
                  <a:gd name="connsiteX50" fmla="*/ 4593945 w 5661965"/>
                  <a:gd name="connsiteY50" fmla="*/ 168250 h 1477671"/>
                  <a:gd name="connsiteX51" fmla="*/ 4732934 w 5661965"/>
                  <a:gd name="connsiteY51" fmla="*/ 197511 h 1477671"/>
                  <a:gd name="connsiteX52" fmla="*/ 4893869 w 5661965"/>
                  <a:gd name="connsiteY52" fmla="*/ 270663 h 1477671"/>
                  <a:gd name="connsiteX53" fmla="*/ 5047488 w 5661965"/>
                  <a:gd name="connsiteY53" fmla="*/ 314554 h 1477671"/>
                  <a:gd name="connsiteX54" fmla="*/ 5135270 w 5661965"/>
                  <a:gd name="connsiteY54" fmla="*/ 329184 h 1477671"/>
                  <a:gd name="connsiteX55" fmla="*/ 5230368 w 5661965"/>
                  <a:gd name="connsiteY55" fmla="*/ 285293 h 1477671"/>
                  <a:gd name="connsiteX56" fmla="*/ 5296205 w 5661965"/>
                  <a:gd name="connsiteY56" fmla="*/ 168250 h 1477671"/>
                  <a:gd name="connsiteX57" fmla="*/ 5318150 w 5661965"/>
                  <a:gd name="connsiteY57" fmla="*/ 65837 h 1477671"/>
                  <a:gd name="connsiteX58" fmla="*/ 5398617 w 5661965"/>
                  <a:gd name="connsiteY58" fmla="*/ 21946 h 1477671"/>
                  <a:gd name="connsiteX59" fmla="*/ 5530291 w 5661965"/>
                  <a:gd name="connsiteY59" fmla="*/ 0 h 1477671"/>
                  <a:gd name="connsiteX60" fmla="*/ 5661965 w 5661965"/>
                  <a:gd name="connsiteY60" fmla="*/ 65837 h 1477671"/>
                  <a:gd name="connsiteX0" fmla="*/ 0 w 5530291"/>
                  <a:gd name="connsiteY0" fmla="*/ 299924 h 1477671"/>
                  <a:gd name="connsiteX1" fmla="*/ 124358 w 5530291"/>
                  <a:gd name="connsiteY1" fmla="*/ 387706 h 1477671"/>
                  <a:gd name="connsiteX2" fmla="*/ 234086 w 5530291"/>
                  <a:gd name="connsiteY2" fmla="*/ 446228 h 1477671"/>
                  <a:gd name="connsiteX3" fmla="*/ 453542 w 5530291"/>
                  <a:gd name="connsiteY3" fmla="*/ 424282 h 1477671"/>
                  <a:gd name="connsiteX4" fmla="*/ 614477 w 5530291"/>
                  <a:gd name="connsiteY4" fmla="*/ 409652 h 1477671"/>
                  <a:gd name="connsiteX5" fmla="*/ 738835 w 5530291"/>
                  <a:gd name="connsiteY5" fmla="*/ 446228 h 1477671"/>
                  <a:gd name="connsiteX6" fmla="*/ 855878 w 5530291"/>
                  <a:gd name="connsiteY6" fmla="*/ 519380 h 1477671"/>
                  <a:gd name="connsiteX7" fmla="*/ 980237 w 5530291"/>
                  <a:gd name="connsiteY7" fmla="*/ 665684 h 1477671"/>
                  <a:gd name="connsiteX8" fmla="*/ 1060704 w 5530291"/>
                  <a:gd name="connsiteY8" fmla="*/ 811988 h 1477671"/>
                  <a:gd name="connsiteX9" fmla="*/ 1126541 w 5530291"/>
                  <a:gd name="connsiteY9" fmla="*/ 855879 h 1477671"/>
                  <a:gd name="connsiteX10" fmla="*/ 1221638 w 5530291"/>
                  <a:gd name="connsiteY10" fmla="*/ 914400 h 1477671"/>
                  <a:gd name="connsiteX11" fmla="*/ 1302105 w 5530291"/>
                  <a:gd name="connsiteY11" fmla="*/ 980237 h 1477671"/>
                  <a:gd name="connsiteX12" fmla="*/ 1367942 w 5530291"/>
                  <a:gd name="connsiteY12" fmla="*/ 1082650 h 1477671"/>
                  <a:gd name="connsiteX13" fmla="*/ 1426464 w 5530291"/>
                  <a:gd name="connsiteY13" fmla="*/ 1133856 h 1477671"/>
                  <a:gd name="connsiteX14" fmla="*/ 1499616 w 5530291"/>
                  <a:gd name="connsiteY14" fmla="*/ 1148487 h 1477671"/>
                  <a:gd name="connsiteX15" fmla="*/ 1565453 w 5530291"/>
                  <a:gd name="connsiteY15" fmla="*/ 1111911 h 1477671"/>
                  <a:gd name="connsiteX16" fmla="*/ 1645920 w 5530291"/>
                  <a:gd name="connsiteY16" fmla="*/ 1075335 h 1477671"/>
                  <a:gd name="connsiteX17" fmla="*/ 1762963 w 5530291"/>
                  <a:gd name="connsiteY17" fmla="*/ 1075335 h 1477671"/>
                  <a:gd name="connsiteX18" fmla="*/ 1850745 w 5530291"/>
                  <a:gd name="connsiteY18" fmla="*/ 1075335 h 1477671"/>
                  <a:gd name="connsiteX19" fmla="*/ 1909267 w 5530291"/>
                  <a:gd name="connsiteY19" fmla="*/ 1104596 h 1477671"/>
                  <a:gd name="connsiteX20" fmla="*/ 1945843 w 5530291"/>
                  <a:gd name="connsiteY20" fmla="*/ 1163117 h 1477671"/>
                  <a:gd name="connsiteX21" fmla="*/ 1989734 w 5530291"/>
                  <a:gd name="connsiteY21" fmla="*/ 1228954 h 1477671"/>
                  <a:gd name="connsiteX22" fmla="*/ 2077517 w 5530291"/>
                  <a:gd name="connsiteY22" fmla="*/ 1236269 h 1477671"/>
                  <a:gd name="connsiteX23" fmla="*/ 2209190 w 5530291"/>
                  <a:gd name="connsiteY23" fmla="*/ 1207008 h 1477671"/>
                  <a:gd name="connsiteX24" fmla="*/ 2326233 w 5530291"/>
                  <a:gd name="connsiteY24" fmla="*/ 1170432 h 1477671"/>
                  <a:gd name="connsiteX25" fmla="*/ 2428646 w 5530291"/>
                  <a:gd name="connsiteY25" fmla="*/ 1141172 h 1477671"/>
                  <a:gd name="connsiteX26" fmla="*/ 2523744 w 5530291"/>
                  <a:gd name="connsiteY26" fmla="*/ 1214324 h 1477671"/>
                  <a:gd name="connsiteX27" fmla="*/ 2604211 w 5530291"/>
                  <a:gd name="connsiteY27" fmla="*/ 1338682 h 1477671"/>
                  <a:gd name="connsiteX28" fmla="*/ 2655417 w 5530291"/>
                  <a:gd name="connsiteY28" fmla="*/ 1433780 h 1477671"/>
                  <a:gd name="connsiteX29" fmla="*/ 2706624 w 5530291"/>
                  <a:gd name="connsiteY29" fmla="*/ 1463040 h 1477671"/>
                  <a:gd name="connsiteX30" fmla="*/ 2823667 w 5530291"/>
                  <a:gd name="connsiteY30" fmla="*/ 1477671 h 1477671"/>
                  <a:gd name="connsiteX31" fmla="*/ 2933395 w 5530291"/>
                  <a:gd name="connsiteY31" fmla="*/ 1477671 h 1477671"/>
                  <a:gd name="connsiteX32" fmla="*/ 3050438 w 5530291"/>
                  <a:gd name="connsiteY32" fmla="*/ 1441095 h 1477671"/>
                  <a:gd name="connsiteX33" fmla="*/ 3174797 w 5530291"/>
                  <a:gd name="connsiteY33" fmla="*/ 1353312 h 1477671"/>
                  <a:gd name="connsiteX34" fmla="*/ 3299155 w 5530291"/>
                  <a:gd name="connsiteY34" fmla="*/ 1272845 h 1477671"/>
                  <a:gd name="connsiteX35" fmla="*/ 3401568 w 5530291"/>
                  <a:gd name="connsiteY35" fmla="*/ 1214324 h 1477671"/>
                  <a:gd name="connsiteX36" fmla="*/ 3525926 w 5530291"/>
                  <a:gd name="connsiteY36" fmla="*/ 1207008 h 1477671"/>
                  <a:gd name="connsiteX37" fmla="*/ 3635654 w 5530291"/>
                  <a:gd name="connsiteY37" fmla="*/ 1228954 h 1477671"/>
                  <a:gd name="connsiteX38" fmla="*/ 3723437 w 5530291"/>
                  <a:gd name="connsiteY38" fmla="*/ 1228954 h 1477671"/>
                  <a:gd name="connsiteX39" fmla="*/ 3789273 w 5530291"/>
                  <a:gd name="connsiteY39" fmla="*/ 1170432 h 1477671"/>
                  <a:gd name="connsiteX40" fmla="*/ 3855110 w 5530291"/>
                  <a:gd name="connsiteY40" fmla="*/ 1031444 h 1477671"/>
                  <a:gd name="connsiteX41" fmla="*/ 3877056 w 5530291"/>
                  <a:gd name="connsiteY41" fmla="*/ 958292 h 1477671"/>
                  <a:gd name="connsiteX42" fmla="*/ 3935577 w 5530291"/>
                  <a:gd name="connsiteY42" fmla="*/ 877824 h 1477671"/>
                  <a:gd name="connsiteX43" fmla="*/ 4016045 w 5530291"/>
                  <a:gd name="connsiteY43" fmla="*/ 826618 h 1477671"/>
                  <a:gd name="connsiteX44" fmla="*/ 4125773 w 5530291"/>
                  <a:gd name="connsiteY44" fmla="*/ 775412 h 1477671"/>
                  <a:gd name="connsiteX45" fmla="*/ 4242816 w 5530291"/>
                  <a:gd name="connsiteY45" fmla="*/ 760781 h 1477671"/>
                  <a:gd name="connsiteX46" fmla="*/ 4308653 w 5530291"/>
                  <a:gd name="connsiteY46" fmla="*/ 702260 h 1477671"/>
                  <a:gd name="connsiteX47" fmla="*/ 4381805 w 5530291"/>
                  <a:gd name="connsiteY47" fmla="*/ 563271 h 1477671"/>
                  <a:gd name="connsiteX48" fmla="*/ 4418381 w 5530291"/>
                  <a:gd name="connsiteY48" fmla="*/ 365760 h 1477671"/>
                  <a:gd name="connsiteX49" fmla="*/ 4476902 w 5530291"/>
                  <a:gd name="connsiteY49" fmla="*/ 234087 h 1477671"/>
                  <a:gd name="connsiteX50" fmla="*/ 4593945 w 5530291"/>
                  <a:gd name="connsiteY50" fmla="*/ 168250 h 1477671"/>
                  <a:gd name="connsiteX51" fmla="*/ 4732934 w 5530291"/>
                  <a:gd name="connsiteY51" fmla="*/ 197511 h 1477671"/>
                  <a:gd name="connsiteX52" fmla="*/ 4893869 w 5530291"/>
                  <a:gd name="connsiteY52" fmla="*/ 270663 h 1477671"/>
                  <a:gd name="connsiteX53" fmla="*/ 5047488 w 5530291"/>
                  <a:gd name="connsiteY53" fmla="*/ 314554 h 1477671"/>
                  <a:gd name="connsiteX54" fmla="*/ 5135270 w 5530291"/>
                  <a:gd name="connsiteY54" fmla="*/ 329184 h 1477671"/>
                  <a:gd name="connsiteX55" fmla="*/ 5230368 w 5530291"/>
                  <a:gd name="connsiteY55" fmla="*/ 285293 h 1477671"/>
                  <a:gd name="connsiteX56" fmla="*/ 5296205 w 5530291"/>
                  <a:gd name="connsiteY56" fmla="*/ 168250 h 1477671"/>
                  <a:gd name="connsiteX57" fmla="*/ 5318150 w 5530291"/>
                  <a:gd name="connsiteY57" fmla="*/ 65837 h 1477671"/>
                  <a:gd name="connsiteX58" fmla="*/ 5398617 w 5530291"/>
                  <a:gd name="connsiteY58" fmla="*/ 21946 h 1477671"/>
                  <a:gd name="connsiteX59" fmla="*/ 5530291 w 5530291"/>
                  <a:gd name="connsiteY59" fmla="*/ 0 h 1477671"/>
                  <a:gd name="connsiteX0" fmla="*/ 0 w 5398617"/>
                  <a:gd name="connsiteY0" fmla="*/ 277978 h 1455725"/>
                  <a:gd name="connsiteX1" fmla="*/ 124358 w 5398617"/>
                  <a:gd name="connsiteY1" fmla="*/ 365760 h 1455725"/>
                  <a:gd name="connsiteX2" fmla="*/ 234086 w 5398617"/>
                  <a:gd name="connsiteY2" fmla="*/ 424282 h 1455725"/>
                  <a:gd name="connsiteX3" fmla="*/ 453542 w 5398617"/>
                  <a:gd name="connsiteY3" fmla="*/ 402336 h 1455725"/>
                  <a:gd name="connsiteX4" fmla="*/ 614477 w 5398617"/>
                  <a:gd name="connsiteY4" fmla="*/ 387706 h 1455725"/>
                  <a:gd name="connsiteX5" fmla="*/ 738835 w 5398617"/>
                  <a:gd name="connsiteY5" fmla="*/ 424282 h 1455725"/>
                  <a:gd name="connsiteX6" fmla="*/ 855878 w 5398617"/>
                  <a:gd name="connsiteY6" fmla="*/ 497434 h 1455725"/>
                  <a:gd name="connsiteX7" fmla="*/ 980237 w 5398617"/>
                  <a:gd name="connsiteY7" fmla="*/ 643738 h 1455725"/>
                  <a:gd name="connsiteX8" fmla="*/ 1060704 w 5398617"/>
                  <a:gd name="connsiteY8" fmla="*/ 790042 h 1455725"/>
                  <a:gd name="connsiteX9" fmla="*/ 1126541 w 5398617"/>
                  <a:gd name="connsiteY9" fmla="*/ 833933 h 1455725"/>
                  <a:gd name="connsiteX10" fmla="*/ 1221638 w 5398617"/>
                  <a:gd name="connsiteY10" fmla="*/ 892454 h 1455725"/>
                  <a:gd name="connsiteX11" fmla="*/ 1302105 w 5398617"/>
                  <a:gd name="connsiteY11" fmla="*/ 958291 h 1455725"/>
                  <a:gd name="connsiteX12" fmla="*/ 1367942 w 5398617"/>
                  <a:gd name="connsiteY12" fmla="*/ 1060704 h 1455725"/>
                  <a:gd name="connsiteX13" fmla="*/ 1426464 w 5398617"/>
                  <a:gd name="connsiteY13" fmla="*/ 1111910 h 1455725"/>
                  <a:gd name="connsiteX14" fmla="*/ 1499616 w 5398617"/>
                  <a:gd name="connsiteY14" fmla="*/ 1126541 h 1455725"/>
                  <a:gd name="connsiteX15" fmla="*/ 1565453 w 5398617"/>
                  <a:gd name="connsiteY15" fmla="*/ 1089965 h 1455725"/>
                  <a:gd name="connsiteX16" fmla="*/ 1645920 w 5398617"/>
                  <a:gd name="connsiteY16" fmla="*/ 1053389 h 1455725"/>
                  <a:gd name="connsiteX17" fmla="*/ 1762963 w 5398617"/>
                  <a:gd name="connsiteY17" fmla="*/ 1053389 h 1455725"/>
                  <a:gd name="connsiteX18" fmla="*/ 1850745 w 5398617"/>
                  <a:gd name="connsiteY18" fmla="*/ 1053389 h 1455725"/>
                  <a:gd name="connsiteX19" fmla="*/ 1909267 w 5398617"/>
                  <a:gd name="connsiteY19" fmla="*/ 1082650 h 1455725"/>
                  <a:gd name="connsiteX20" fmla="*/ 1945843 w 5398617"/>
                  <a:gd name="connsiteY20" fmla="*/ 1141171 h 1455725"/>
                  <a:gd name="connsiteX21" fmla="*/ 1989734 w 5398617"/>
                  <a:gd name="connsiteY21" fmla="*/ 1207008 h 1455725"/>
                  <a:gd name="connsiteX22" fmla="*/ 2077517 w 5398617"/>
                  <a:gd name="connsiteY22" fmla="*/ 1214323 h 1455725"/>
                  <a:gd name="connsiteX23" fmla="*/ 2209190 w 5398617"/>
                  <a:gd name="connsiteY23" fmla="*/ 1185062 h 1455725"/>
                  <a:gd name="connsiteX24" fmla="*/ 2326233 w 5398617"/>
                  <a:gd name="connsiteY24" fmla="*/ 1148486 h 1455725"/>
                  <a:gd name="connsiteX25" fmla="*/ 2428646 w 5398617"/>
                  <a:gd name="connsiteY25" fmla="*/ 1119226 h 1455725"/>
                  <a:gd name="connsiteX26" fmla="*/ 2523744 w 5398617"/>
                  <a:gd name="connsiteY26" fmla="*/ 1192378 h 1455725"/>
                  <a:gd name="connsiteX27" fmla="*/ 2604211 w 5398617"/>
                  <a:gd name="connsiteY27" fmla="*/ 1316736 h 1455725"/>
                  <a:gd name="connsiteX28" fmla="*/ 2655417 w 5398617"/>
                  <a:gd name="connsiteY28" fmla="*/ 1411834 h 1455725"/>
                  <a:gd name="connsiteX29" fmla="*/ 2706624 w 5398617"/>
                  <a:gd name="connsiteY29" fmla="*/ 1441094 h 1455725"/>
                  <a:gd name="connsiteX30" fmla="*/ 2823667 w 5398617"/>
                  <a:gd name="connsiteY30" fmla="*/ 1455725 h 1455725"/>
                  <a:gd name="connsiteX31" fmla="*/ 2933395 w 5398617"/>
                  <a:gd name="connsiteY31" fmla="*/ 1455725 h 1455725"/>
                  <a:gd name="connsiteX32" fmla="*/ 3050438 w 5398617"/>
                  <a:gd name="connsiteY32" fmla="*/ 1419149 h 1455725"/>
                  <a:gd name="connsiteX33" fmla="*/ 3174797 w 5398617"/>
                  <a:gd name="connsiteY33" fmla="*/ 1331366 h 1455725"/>
                  <a:gd name="connsiteX34" fmla="*/ 3299155 w 5398617"/>
                  <a:gd name="connsiteY34" fmla="*/ 1250899 h 1455725"/>
                  <a:gd name="connsiteX35" fmla="*/ 3401568 w 5398617"/>
                  <a:gd name="connsiteY35" fmla="*/ 1192378 h 1455725"/>
                  <a:gd name="connsiteX36" fmla="*/ 3525926 w 5398617"/>
                  <a:gd name="connsiteY36" fmla="*/ 1185062 h 1455725"/>
                  <a:gd name="connsiteX37" fmla="*/ 3635654 w 5398617"/>
                  <a:gd name="connsiteY37" fmla="*/ 1207008 h 1455725"/>
                  <a:gd name="connsiteX38" fmla="*/ 3723437 w 5398617"/>
                  <a:gd name="connsiteY38" fmla="*/ 1207008 h 1455725"/>
                  <a:gd name="connsiteX39" fmla="*/ 3789273 w 5398617"/>
                  <a:gd name="connsiteY39" fmla="*/ 1148486 h 1455725"/>
                  <a:gd name="connsiteX40" fmla="*/ 3855110 w 5398617"/>
                  <a:gd name="connsiteY40" fmla="*/ 1009498 h 1455725"/>
                  <a:gd name="connsiteX41" fmla="*/ 3877056 w 5398617"/>
                  <a:gd name="connsiteY41" fmla="*/ 936346 h 1455725"/>
                  <a:gd name="connsiteX42" fmla="*/ 3935577 w 5398617"/>
                  <a:gd name="connsiteY42" fmla="*/ 855878 h 1455725"/>
                  <a:gd name="connsiteX43" fmla="*/ 4016045 w 5398617"/>
                  <a:gd name="connsiteY43" fmla="*/ 804672 h 1455725"/>
                  <a:gd name="connsiteX44" fmla="*/ 4125773 w 5398617"/>
                  <a:gd name="connsiteY44" fmla="*/ 753466 h 1455725"/>
                  <a:gd name="connsiteX45" fmla="*/ 4242816 w 5398617"/>
                  <a:gd name="connsiteY45" fmla="*/ 738835 h 1455725"/>
                  <a:gd name="connsiteX46" fmla="*/ 4308653 w 5398617"/>
                  <a:gd name="connsiteY46" fmla="*/ 680314 h 1455725"/>
                  <a:gd name="connsiteX47" fmla="*/ 4381805 w 5398617"/>
                  <a:gd name="connsiteY47" fmla="*/ 541325 h 1455725"/>
                  <a:gd name="connsiteX48" fmla="*/ 4418381 w 5398617"/>
                  <a:gd name="connsiteY48" fmla="*/ 343814 h 1455725"/>
                  <a:gd name="connsiteX49" fmla="*/ 4476902 w 5398617"/>
                  <a:gd name="connsiteY49" fmla="*/ 212141 h 1455725"/>
                  <a:gd name="connsiteX50" fmla="*/ 4593945 w 5398617"/>
                  <a:gd name="connsiteY50" fmla="*/ 146304 h 1455725"/>
                  <a:gd name="connsiteX51" fmla="*/ 4732934 w 5398617"/>
                  <a:gd name="connsiteY51" fmla="*/ 175565 h 1455725"/>
                  <a:gd name="connsiteX52" fmla="*/ 4893869 w 5398617"/>
                  <a:gd name="connsiteY52" fmla="*/ 248717 h 1455725"/>
                  <a:gd name="connsiteX53" fmla="*/ 5047488 w 5398617"/>
                  <a:gd name="connsiteY53" fmla="*/ 292608 h 1455725"/>
                  <a:gd name="connsiteX54" fmla="*/ 5135270 w 5398617"/>
                  <a:gd name="connsiteY54" fmla="*/ 307238 h 1455725"/>
                  <a:gd name="connsiteX55" fmla="*/ 5230368 w 5398617"/>
                  <a:gd name="connsiteY55" fmla="*/ 263347 h 1455725"/>
                  <a:gd name="connsiteX56" fmla="*/ 5296205 w 5398617"/>
                  <a:gd name="connsiteY56" fmla="*/ 146304 h 1455725"/>
                  <a:gd name="connsiteX57" fmla="*/ 5318150 w 5398617"/>
                  <a:gd name="connsiteY57" fmla="*/ 43891 h 1455725"/>
                  <a:gd name="connsiteX58" fmla="*/ 5398617 w 5398617"/>
                  <a:gd name="connsiteY58" fmla="*/ 0 h 1455725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209190 w 5318150"/>
                  <a:gd name="connsiteY23" fmla="*/ 1141171 h 1411834"/>
                  <a:gd name="connsiteX24" fmla="*/ 2326233 w 5318150"/>
                  <a:gd name="connsiteY24" fmla="*/ 1104595 h 1411834"/>
                  <a:gd name="connsiteX25" fmla="*/ 2428646 w 5318150"/>
                  <a:gd name="connsiteY25" fmla="*/ 1075335 h 1411834"/>
                  <a:gd name="connsiteX26" fmla="*/ 2523744 w 5318150"/>
                  <a:gd name="connsiteY26" fmla="*/ 1148487 h 1411834"/>
                  <a:gd name="connsiteX27" fmla="*/ 2604211 w 5318150"/>
                  <a:gd name="connsiteY27" fmla="*/ 1272845 h 1411834"/>
                  <a:gd name="connsiteX28" fmla="*/ 2655417 w 5318150"/>
                  <a:gd name="connsiteY28" fmla="*/ 1367943 h 1411834"/>
                  <a:gd name="connsiteX29" fmla="*/ 2706624 w 5318150"/>
                  <a:gd name="connsiteY29" fmla="*/ 1397203 h 1411834"/>
                  <a:gd name="connsiteX30" fmla="*/ 2823667 w 5318150"/>
                  <a:gd name="connsiteY30" fmla="*/ 1411834 h 1411834"/>
                  <a:gd name="connsiteX31" fmla="*/ 2933395 w 5318150"/>
                  <a:gd name="connsiteY31" fmla="*/ 1411834 h 1411834"/>
                  <a:gd name="connsiteX32" fmla="*/ 3050438 w 5318150"/>
                  <a:gd name="connsiteY32" fmla="*/ 1375258 h 1411834"/>
                  <a:gd name="connsiteX33" fmla="*/ 3174797 w 5318150"/>
                  <a:gd name="connsiteY33" fmla="*/ 1287475 h 1411834"/>
                  <a:gd name="connsiteX34" fmla="*/ 3299155 w 5318150"/>
                  <a:gd name="connsiteY34" fmla="*/ 1207008 h 1411834"/>
                  <a:gd name="connsiteX35" fmla="*/ 3401568 w 5318150"/>
                  <a:gd name="connsiteY35" fmla="*/ 1148487 h 1411834"/>
                  <a:gd name="connsiteX36" fmla="*/ 3525926 w 5318150"/>
                  <a:gd name="connsiteY36" fmla="*/ 1141171 h 1411834"/>
                  <a:gd name="connsiteX37" fmla="*/ 3635654 w 5318150"/>
                  <a:gd name="connsiteY37" fmla="*/ 1163117 h 1411834"/>
                  <a:gd name="connsiteX38" fmla="*/ 3723437 w 5318150"/>
                  <a:gd name="connsiteY38" fmla="*/ 1163117 h 1411834"/>
                  <a:gd name="connsiteX39" fmla="*/ 3789273 w 5318150"/>
                  <a:gd name="connsiteY39" fmla="*/ 1104595 h 1411834"/>
                  <a:gd name="connsiteX40" fmla="*/ 3855110 w 5318150"/>
                  <a:gd name="connsiteY40" fmla="*/ 965607 h 1411834"/>
                  <a:gd name="connsiteX41" fmla="*/ 3877056 w 5318150"/>
                  <a:gd name="connsiteY41" fmla="*/ 892455 h 1411834"/>
                  <a:gd name="connsiteX42" fmla="*/ 3935577 w 5318150"/>
                  <a:gd name="connsiteY42" fmla="*/ 811987 h 1411834"/>
                  <a:gd name="connsiteX43" fmla="*/ 4016045 w 5318150"/>
                  <a:gd name="connsiteY43" fmla="*/ 760781 h 1411834"/>
                  <a:gd name="connsiteX44" fmla="*/ 4125773 w 5318150"/>
                  <a:gd name="connsiteY44" fmla="*/ 709575 h 1411834"/>
                  <a:gd name="connsiteX45" fmla="*/ 4242816 w 5318150"/>
                  <a:gd name="connsiteY45" fmla="*/ 694944 h 1411834"/>
                  <a:gd name="connsiteX46" fmla="*/ 4308653 w 5318150"/>
                  <a:gd name="connsiteY46" fmla="*/ 636423 h 1411834"/>
                  <a:gd name="connsiteX47" fmla="*/ 4381805 w 5318150"/>
                  <a:gd name="connsiteY47" fmla="*/ 497434 h 1411834"/>
                  <a:gd name="connsiteX48" fmla="*/ 4418381 w 5318150"/>
                  <a:gd name="connsiteY48" fmla="*/ 299923 h 1411834"/>
                  <a:gd name="connsiteX49" fmla="*/ 4476902 w 5318150"/>
                  <a:gd name="connsiteY49" fmla="*/ 168250 h 1411834"/>
                  <a:gd name="connsiteX50" fmla="*/ 4593945 w 5318150"/>
                  <a:gd name="connsiteY50" fmla="*/ 102413 h 1411834"/>
                  <a:gd name="connsiteX51" fmla="*/ 4732934 w 5318150"/>
                  <a:gd name="connsiteY51" fmla="*/ 131674 h 1411834"/>
                  <a:gd name="connsiteX52" fmla="*/ 4893869 w 5318150"/>
                  <a:gd name="connsiteY52" fmla="*/ 204826 h 1411834"/>
                  <a:gd name="connsiteX53" fmla="*/ 5047488 w 5318150"/>
                  <a:gd name="connsiteY53" fmla="*/ 248717 h 1411834"/>
                  <a:gd name="connsiteX54" fmla="*/ 5135270 w 5318150"/>
                  <a:gd name="connsiteY54" fmla="*/ 263347 h 1411834"/>
                  <a:gd name="connsiteX55" fmla="*/ 5230368 w 5318150"/>
                  <a:gd name="connsiteY55" fmla="*/ 219456 h 1411834"/>
                  <a:gd name="connsiteX56" fmla="*/ 5296205 w 5318150"/>
                  <a:gd name="connsiteY56" fmla="*/ 102413 h 1411834"/>
                  <a:gd name="connsiteX57" fmla="*/ 5318150 w 5318150"/>
                  <a:gd name="connsiteY5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209190 w 5318150"/>
                  <a:gd name="connsiteY23" fmla="*/ 1141171 h 1411834"/>
                  <a:gd name="connsiteX24" fmla="*/ 2326233 w 5318150"/>
                  <a:gd name="connsiteY24" fmla="*/ 1104595 h 1411834"/>
                  <a:gd name="connsiteX25" fmla="*/ 2428646 w 5318150"/>
                  <a:gd name="connsiteY25" fmla="*/ 1075335 h 1411834"/>
                  <a:gd name="connsiteX26" fmla="*/ 2523744 w 5318150"/>
                  <a:gd name="connsiteY26" fmla="*/ 1148487 h 1411834"/>
                  <a:gd name="connsiteX27" fmla="*/ 2604211 w 5318150"/>
                  <a:gd name="connsiteY27" fmla="*/ 1272845 h 1411834"/>
                  <a:gd name="connsiteX28" fmla="*/ 2655417 w 5318150"/>
                  <a:gd name="connsiteY28" fmla="*/ 1367943 h 1411834"/>
                  <a:gd name="connsiteX29" fmla="*/ 2706624 w 5318150"/>
                  <a:gd name="connsiteY29" fmla="*/ 1397203 h 1411834"/>
                  <a:gd name="connsiteX30" fmla="*/ 2823667 w 5318150"/>
                  <a:gd name="connsiteY30" fmla="*/ 1411834 h 1411834"/>
                  <a:gd name="connsiteX31" fmla="*/ 2933395 w 5318150"/>
                  <a:gd name="connsiteY31" fmla="*/ 1411834 h 1411834"/>
                  <a:gd name="connsiteX32" fmla="*/ 3050438 w 5318150"/>
                  <a:gd name="connsiteY32" fmla="*/ 1375258 h 1411834"/>
                  <a:gd name="connsiteX33" fmla="*/ 3174797 w 5318150"/>
                  <a:gd name="connsiteY33" fmla="*/ 1287475 h 1411834"/>
                  <a:gd name="connsiteX34" fmla="*/ 3299155 w 5318150"/>
                  <a:gd name="connsiteY34" fmla="*/ 1207008 h 1411834"/>
                  <a:gd name="connsiteX35" fmla="*/ 3401568 w 5318150"/>
                  <a:gd name="connsiteY35" fmla="*/ 1148487 h 1411834"/>
                  <a:gd name="connsiteX36" fmla="*/ 3525926 w 5318150"/>
                  <a:gd name="connsiteY36" fmla="*/ 1141171 h 1411834"/>
                  <a:gd name="connsiteX37" fmla="*/ 3635654 w 5318150"/>
                  <a:gd name="connsiteY37" fmla="*/ 1163117 h 1411834"/>
                  <a:gd name="connsiteX38" fmla="*/ 3723437 w 5318150"/>
                  <a:gd name="connsiteY38" fmla="*/ 1163117 h 1411834"/>
                  <a:gd name="connsiteX39" fmla="*/ 3789273 w 5318150"/>
                  <a:gd name="connsiteY39" fmla="*/ 1104595 h 1411834"/>
                  <a:gd name="connsiteX40" fmla="*/ 3855110 w 5318150"/>
                  <a:gd name="connsiteY40" fmla="*/ 965607 h 1411834"/>
                  <a:gd name="connsiteX41" fmla="*/ 3877056 w 5318150"/>
                  <a:gd name="connsiteY41" fmla="*/ 892455 h 1411834"/>
                  <a:gd name="connsiteX42" fmla="*/ 3935577 w 5318150"/>
                  <a:gd name="connsiteY42" fmla="*/ 811987 h 1411834"/>
                  <a:gd name="connsiteX43" fmla="*/ 4016045 w 5318150"/>
                  <a:gd name="connsiteY43" fmla="*/ 760781 h 1411834"/>
                  <a:gd name="connsiteX44" fmla="*/ 4125773 w 5318150"/>
                  <a:gd name="connsiteY44" fmla="*/ 709575 h 1411834"/>
                  <a:gd name="connsiteX45" fmla="*/ 4242816 w 5318150"/>
                  <a:gd name="connsiteY45" fmla="*/ 694944 h 1411834"/>
                  <a:gd name="connsiteX46" fmla="*/ 4308653 w 5318150"/>
                  <a:gd name="connsiteY46" fmla="*/ 636423 h 1411834"/>
                  <a:gd name="connsiteX47" fmla="*/ 4418381 w 5318150"/>
                  <a:gd name="connsiteY47" fmla="*/ 299923 h 1411834"/>
                  <a:gd name="connsiteX48" fmla="*/ 4476902 w 5318150"/>
                  <a:gd name="connsiteY48" fmla="*/ 168250 h 1411834"/>
                  <a:gd name="connsiteX49" fmla="*/ 4593945 w 5318150"/>
                  <a:gd name="connsiteY49" fmla="*/ 102413 h 1411834"/>
                  <a:gd name="connsiteX50" fmla="*/ 4732934 w 5318150"/>
                  <a:gd name="connsiteY50" fmla="*/ 131674 h 1411834"/>
                  <a:gd name="connsiteX51" fmla="*/ 4893869 w 5318150"/>
                  <a:gd name="connsiteY51" fmla="*/ 204826 h 1411834"/>
                  <a:gd name="connsiteX52" fmla="*/ 5047488 w 5318150"/>
                  <a:gd name="connsiteY52" fmla="*/ 248717 h 1411834"/>
                  <a:gd name="connsiteX53" fmla="*/ 5135270 w 5318150"/>
                  <a:gd name="connsiteY53" fmla="*/ 263347 h 1411834"/>
                  <a:gd name="connsiteX54" fmla="*/ 5230368 w 5318150"/>
                  <a:gd name="connsiteY54" fmla="*/ 219456 h 1411834"/>
                  <a:gd name="connsiteX55" fmla="*/ 5296205 w 5318150"/>
                  <a:gd name="connsiteY55" fmla="*/ 102413 h 1411834"/>
                  <a:gd name="connsiteX56" fmla="*/ 5318150 w 5318150"/>
                  <a:gd name="connsiteY5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326233 w 5318150"/>
                  <a:gd name="connsiteY23" fmla="*/ 1104595 h 1411834"/>
                  <a:gd name="connsiteX24" fmla="*/ 2428646 w 5318150"/>
                  <a:gd name="connsiteY24" fmla="*/ 1075335 h 1411834"/>
                  <a:gd name="connsiteX25" fmla="*/ 2523744 w 5318150"/>
                  <a:gd name="connsiteY25" fmla="*/ 1148487 h 1411834"/>
                  <a:gd name="connsiteX26" fmla="*/ 2604211 w 5318150"/>
                  <a:gd name="connsiteY26" fmla="*/ 1272845 h 1411834"/>
                  <a:gd name="connsiteX27" fmla="*/ 2655417 w 5318150"/>
                  <a:gd name="connsiteY27" fmla="*/ 1367943 h 1411834"/>
                  <a:gd name="connsiteX28" fmla="*/ 2706624 w 5318150"/>
                  <a:gd name="connsiteY28" fmla="*/ 1397203 h 1411834"/>
                  <a:gd name="connsiteX29" fmla="*/ 2823667 w 5318150"/>
                  <a:gd name="connsiteY29" fmla="*/ 1411834 h 1411834"/>
                  <a:gd name="connsiteX30" fmla="*/ 2933395 w 5318150"/>
                  <a:gd name="connsiteY30" fmla="*/ 1411834 h 1411834"/>
                  <a:gd name="connsiteX31" fmla="*/ 3050438 w 5318150"/>
                  <a:gd name="connsiteY31" fmla="*/ 1375258 h 1411834"/>
                  <a:gd name="connsiteX32" fmla="*/ 3174797 w 5318150"/>
                  <a:gd name="connsiteY32" fmla="*/ 1287475 h 1411834"/>
                  <a:gd name="connsiteX33" fmla="*/ 3299155 w 5318150"/>
                  <a:gd name="connsiteY33" fmla="*/ 1207008 h 1411834"/>
                  <a:gd name="connsiteX34" fmla="*/ 3401568 w 5318150"/>
                  <a:gd name="connsiteY34" fmla="*/ 1148487 h 1411834"/>
                  <a:gd name="connsiteX35" fmla="*/ 3525926 w 5318150"/>
                  <a:gd name="connsiteY35" fmla="*/ 1141171 h 1411834"/>
                  <a:gd name="connsiteX36" fmla="*/ 3635654 w 5318150"/>
                  <a:gd name="connsiteY36" fmla="*/ 1163117 h 1411834"/>
                  <a:gd name="connsiteX37" fmla="*/ 3723437 w 5318150"/>
                  <a:gd name="connsiteY37" fmla="*/ 1163117 h 1411834"/>
                  <a:gd name="connsiteX38" fmla="*/ 3789273 w 5318150"/>
                  <a:gd name="connsiteY38" fmla="*/ 1104595 h 1411834"/>
                  <a:gd name="connsiteX39" fmla="*/ 3855110 w 5318150"/>
                  <a:gd name="connsiteY39" fmla="*/ 965607 h 1411834"/>
                  <a:gd name="connsiteX40" fmla="*/ 3877056 w 5318150"/>
                  <a:gd name="connsiteY40" fmla="*/ 892455 h 1411834"/>
                  <a:gd name="connsiteX41" fmla="*/ 3935577 w 5318150"/>
                  <a:gd name="connsiteY41" fmla="*/ 811987 h 1411834"/>
                  <a:gd name="connsiteX42" fmla="*/ 4016045 w 5318150"/>
                  <a:gd name="connsiteY42" fmla="*/ 760781 h 1411834"/>
                  <a:gd name="connsiteX43" fmla="*/ 4125773 w 5318150"/>
                  <a:gd name="connsiteY43" fmla="*/ 709575 h 1411834"/>
                  <a:gd name="connsiteX44" fmla="*/ 4242816 w 5318150"/>
                  <a:gd name="connsiteY44" fmla="*/ 694944 h 1411834"/>
                  <a:gd name="connsiteX45" fmla="*/ 4308653 w 5318150"/>
                  <a:gd name="connsiteY45" fmla="*/ 636423 h 1411834"/>
                  <a:gd name="connsiteX46" fmla="*/ 4418381 w 5318150"/>
                  <a:gd name="connsiteY46" fmla="*/ 299923 h 1411834"/>
                  <a:gd name="connsiteX47" fmla="*/ 4476902 w 5318150"/>
                  <a:gd name="connsiteY47" fmla="*/ 168250 h 1411834"/>
                  <a:gd name="connsiteX48" fmla="*/ 4593945 w 5318150"/>
                  <a:gd name="connsiteY48" fmla="*/ 102413 h 1411834"/>
                  <a:gd name="connsiteX49" fmla="*/ 4732934 w 5318150"/>
                  <a:gd name="connsiteY49" fmla="*/ 131674 h 1411834"/>
                  <a:gd name="connsiteX50" fmla="*/ 4893869 w 5318150"/>
                  <a:gd name="connsiteY50" fmla="*/ 204826 h 1411834"/>
                  <a:gd name="connsiteX51" fmla="*/ 5047488 w 5318150"/>
                  <a:gd name="connsiteY51" fmla="*/ 248717 h 1411834"/>
                  <a:gd name="connsiteX52" fmla="*/ 5135270 w 5318150"/>
                  <a:gd name="connsiteY52" fmla="*/ 263347 h 1411834"/>
                  <a:gd name="connsiteX53" fmla="*/ 5230368 w 5318150"/>
                  <a:gd name="connsiteY53" fmla="*/ 219456 h 1411834"/>
                  <a:gd name="connsiteX54" fmla="*/ 5296205 w 5318150"/>
                  <a:gd name="connsiteY54" fmla="*/ 102413 h 1411834"/>
                  <a:gd name="connsiteX55" fmla="*/ 5318150 w 5318150"/>
                  <a:gd name="connsiteY5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428646 w 5318150"/>
                  <a:gd name="connsiteY23" fmla="*/ 1075335 h 1411834"/>
                  <a:gd name="connsiteX24" fmla="*/ 2523744 w 5318150"/>
                  <a:gd name="connsiteY24" fmla="*/ 1148487 h 1411834"/>
                  <a:gd name="connsiteX25" fmla="*/ 2604211 w 5318150"/>
                  <a:gd name="connsiteY25" fmla="*/ 1272845 h 1411834"/>
                  <a:gd name="connsiteX26" fmla="*/ 2655417 w 5318150"/>
                  <a:gd name="connsiteY26" fmla="*/ 1367943 h 1411834"/>
                  <a:gd name="connsiteX27" fmla="*/ 2706624 w 5318150"/>
                  <a:gd name="connsiteY27" fmla="*/ 1397203 h 1411834"/>
                  <a:gd name="connsiteX28" fmla="*/ 2823667 w 5318150"/>
                  <a:gd name="connsiteY28" fmla="*/ 1411834 h 1411834"/>
                  <a:gd name="connsiteX29" fmla="*/ 2933395 w 5318150"/>
                  <a:gd name="connsiteY29" fmla="*/ 1411834 h 1411834"/>
                  <a:gd name="connsiteX30" fmla="*/ 3050438 w 5318150"/>
                  <a:gd name="connsiteY30" fmla="*/ 1375258 h 1411834"/>
                  <a:gd name="connsiteX31" fmla="*/ 3174797 w 5318150"/>
                  <a:gd name="connsiteY31" fmla="*/ 1287475 h 1411834"/>
                  <a:gd name="connsiteX32" fmla="*/ 3299155 w 5318150"/>
                  <a:gd name="connsiteY32" fmla="*/ 1207008 h 1411834"/>
                  <a:gd name="connsiteX33" fmla="*/ 3401568 w 5318150"/>
                  <a:gd name="connsiteY33" fmla="*/ 1148487 h 1411834"/>
                  <a:gd name="connsiteX34" fmla="*/ 3525926 w 5318150"/>
                  <a:gd name="connsiteY34" fmla="*/ 1141171 h 1411834"/>
                  <a:gd name="connsiteX35" fmla="*/ 3635654 w 5318150"/>
                  <a:gd name="connsiteY35" fmla="*/ 1163117 h 1411834"/>
                  <a:gd name="connsiteX36" fmla="*/ 3723437 w 5318150"/>
                  <a:gd name="connsiteY36" fmla="*/ 1163117 h 1411834"/>
                  <a:gd name="connsiteX37" fmla="*/ 3789273 w 5318150"/>
                  <a:gd name="connsiteY37" fmla="*/ 1104595 h 1411834"/>
                  <a:gd name="connsiteX38" fmla="*/ 3855110 w 5318150"/>
                  <a:gd name="connsiteY38" fmla="*/ 965607 h 1411834"/>
                  <a:gd name="connsiteX39" fmla="*/ 3877056 w 5318150"/>
                  <a:gd name="connsiteY39" fmla="*/ 892455 h 1411834"/>
                  <a:gd name="connsiteX40" fmla="*/ 3935577 w 5318150"/>
                  <a:gd name="connsiteY40" fmla="*/ 811987 h 1411834"/>
                  <a:gd name="connsiteX41" fmla="*/ 4016045 w 5318150"/>
                  <a:gd name="connsiteY41" fmla="*/ 760781 h 1411834"/>
                  <a:gd name="connsiteX42" fmla="*/ 4125773 w 5318150"/>
                  <a:gd name="connsiteY42" fmla="*/ 709575 h 1411834"/>
                  <a:gd name="connsiteX43" fmla="*/ 4242816 w 5318150"/>
                  <a:gd name="connsiteY43" fmla="*/ 694944 h 1411834"/>
                  <a:gd name="connsiteX44" fmla="*/ 4308653 w 5318150"/>
                  <a:gd name="connsiteY44" fmla="*/ 636423 h 1411834"/>
                  <a:gd name="connsiteX45" fmla="*/ 4418381 w 5318150"/>
                  <a:gd name="connsiteY45" fmla="*/ 299923 h 1411834"/>
                  <a:gd name="connsiteX46" fmla="*/ 4476902 w 5318150"/>
                  <a:gd name="connsiteY46" fmla="*/ 168250 h 1411834"/>
                  <a:gd name="connsiteX47" fmla="*/ 4593945 w 5318150"/>
                  <a:gd name="connsiteY47" fmla="*/ 102413 h 1411834"/>
                  <a:gd name="connsiteX48" fmla="*/ 4732934 w 5318150"/>
                  <a:gd name="connsiteY48" fmla="*/ 131674 h 1411834"/>
                  <a:gd name="connsiteX49" fmla="*/ 4893869 w 5318150"/>
                  <a:gd name="connsiteY49" fmla="*/ 204826 h 1411834"/>
                  <a:gd name="connsiteX50" fmla="*/ 5047488 w 5318150"/>
                  <a:gd name="connsiteY50" fmla="*/ 248717 h 1411834"/>
                  <a:gd name="connsiteX51" fmla="*/ 5135270 w 5318150"/>
                  <a:gd name="connsiteY51" fmla="*/ 263347 h 1411834"/>
                  <a:gd name="connsiteX52" fmla="*/ 5230368 w 5318150"/>
                  <a:gd name="connsiteY52" fmla="*/ 219456 h 1411834"/>
                  <a:gd name="connsiteX53" fmla="*/ 5296205 w 5318150"/>
                  <a:gd name="connsiteY53" fmla="*/ 102413 h 1411834"/>
                  <a:gd name="connsiteX54" fmla="*/ 5318150 w 5318150"/>
                  <a:gd name="connsiteY5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523744 w 5318150"/>
                  <a:gd name="connsiteY23" fmla="*/ 1148487 h 1411834"/>
                  <a:gd name="connsiteX24" fmla="*/ 2604211 w 5318150"/>
                  <a:gd name="connsiteY24" fmla="*/ 1272845 h 1411834"/>
                  <a:gd name="connsiteX25" fmla="*/ 2655417 w 5318150"/>
                  <a:gd name="connsiteY25" fmla="*/ 1367943 h 1411834"/>
                  <a:gd name="connsiteX26" fmla="*/ 2706624 w 5318150"/>
                  <a:gd name="connsiteY26" fmla="*/ 1397203 h 1411834"/>
                  <a:gd name="connsiteX27" fmla="*/ 2823667 w 5318150"/>
                  <a:gd name="connsiteY27" fmla="*/ 1411834 h 1411834"/>
                  <a:gd name="connsiteX28" fmla="*/ 2933395 w 5318150"/>
                  <a:gd name="connsiteY28" fmla="*/ 1411834 h 1411834"/>
                  <a:gd name="connsiteX29" fmla="*/ 3050438 w 5318150"/>
                  <a:gd name="connsiteY29" fmla="*/ 1375258 h 1411834"/>
                  <a:gd name="connsiteX30" fmla="*/ 3174797 w 5318150"/>
                  <a:gd name="connsiteY30" fmla="*/ 1287475 h 1411834"/>
                  <a:gd name="connsiteX31" fmla="*/ 3299155 w 5318150"/>
                  <a:gd name="connsiteY31" fmla="*/ 1207008 h 1411834"/>
                  <a:gd name="connsiteX32" fmla="*/ 3401568 w 5318150"/>
                  <a:gd name="connsiteY32" fmla="*/ 1148487 h 1411834"/>
                  <a:gd name="connsiteX33" fmla="*/ 3525926 w 5318150"/>
                  <a:gd name="connsiteY33" fmla="*/ 1141171 h 1411834"/>
                  <a:gd name="connsiteX34" fmla="*/ 3635654 w 5318150"/>
                  <a:gd name="connsiteY34" fmla="*/ 1163117 h 1411834"/>
                  <a:gd name="connsiteX35" fmla="*/ 3723437 w 5318150"/>
                  <a:gd name="connsiteY35" fmla="*/ 1163117 h 1411834"/>
                  <a:gd name="connsiteX36" fmla="*/ 3789273 w 5318150"/>
                  <a:gd name="connsiteY36" fmla="*/ 1104595 h 1411834"/>
                  <a:gd name="connsiteX37" fmla="*/ 3855110 w 5318150"/>
                  <a:gd name="connsiteY37" fmla="*/ 965607 h 1411834"/>
                  <a:gd name="connsiteX38" fmla="*/ 3877056 w 5318150"/>
                  <a:gd name="connsiteY38" fmla="*/ 892455 h 1411834"/>
                  <a:gd name="connsiteX39" fmla="*/ 3935577 w 5318150"/>
                  <a:gd name="connsiteY39" fmla="*/ 811987 h 1411834"/>
                  <a:gd name="connsiteX40" fmla="*/ 4016045 w 5318150"/>
                  <a:gd name="connsiteY40" fmla="*/ 760781 h 1411834"/>
                  <a:gd name="connsiteX41" fmla="*/ 4125773 w 5318150"/>
                  <a:gd name="connsiteY41" fmla="*/ 709575 h 1411834"/>
                  <a:gd name="connsiteX42" fmla="*/ 4242816 w 5318150"/>
                  <a:gd name="connsiteY42" fmla="*/ 694944 h 1411834"/>
                  <a:gd name="connsiteX43" fmla="*/ 4308653 w 5318150"/>
                  <a:gd name="connsiteY43" fmla="*/ 636423 h 1411834"/>
                  <a:gd name="connsiteX44" fmla="*/ 4418381 w 5318150"/>
                  <a:gd name="connsiteY44" fmla="*/ 299923 h 1411834"/>
                  <a:gd name="connsiteX45" fmla="*/ 4476902 w 5318150"/>
                  <a:gd name="connsiteY45" fmla="*/ 168250 h 1411834"/>
                  <a:gd name="connsiteX46" fmla="*/ 4593945 w 5318150"/>
                  <a:gd name="connsiteY46" fmla="*/ 102413 h 1411834"/>
                  <a:gd name="connsiteX47" fmla="*/ 4732934 w 5318150"/>
                  <a:gd name="connsiteY47" fmla="*/ 131674 h 1411834"/>
                  <a:gd name="connsiteX48" fmla="*/ 4893869 w 5318150"/>
                  <a:gd name="connsiteY48" fmla="*/ 204826 h 1411834"/>
                  <a:gd name="connsiteX49" fmla="*/ 5047488 w 5318150"/>
                  <a:gd name="connsiteY49" fmla="*/ 248717 h 1411834"/>
                  <a:gd name="connsiteX50" fmla="*/ 5135270 w 5318150"/>
                  <a:gd name="connsiteY50" fmla="*/ 263347 h 1411834"/>
                  <a:gd name="connsiteX51" fmla="*/ 5230368 w 5318150"/>
                  <a:gd name="connsiteY51" fmla="*/ 219456 h 1411834"/>
                  <a:gd name="connsiteX52" fmla="*/ 5296205 w 5318150"/>
                  <a:gd name="connsiteY52" fmla="*/ 102413 h 1411834"/>
                  <a:gd name="connsiteX53" fmla="*/ 5318150 w 5318150"/>
                  <a:gd name="connsiteY5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655417 w 5318150"/>
                  <a:gd name="connsiteY24" fmla="*/ 1367943 h 1411834"/>
                  <a:gd name="connsiteX25" fmla="*/ 2706624 w 5318150"/>
                  <a:gd name="connsiteY25" fmla="*/ 1397203 h 1411834"/>
                  <a:gd name="connsiteX26" fmla="*/ 2823667 w 5318150"/>
                  <a:gd name="connsiteY26" fmla="*/ 1411834 h 1411834"/>
                  <a:gd name="connsiteX27" fmla="*/ 2933395 w 5318150"/>
                  <a:gd name="connsiteY27" fmla="*/ 1411834 h 1411834"/>
                  <a:gd name="connsiteX28" fmla="*/ 3050438 w 5318150"/>
                  <a:gd name="connsiteY28" fmla="*/ 1375258 h 1411834"/>
                  <a:gd name="connsiteX29" fmla="*/ 3174797 w 5318150"/>
                  <a:gd name="connsiteY29" fmla="*/ 1287475 h 1411834"/>
                  <a:gd name="connsiteX30" fmla="*/ 3299155 w 5318150"/>
                  <a:gd name="connsiteY30" fmla="*/ 1207008 h 1411834"/>
                  <a:gd name="connsiteX31" fmla="*/ 3401568 w 5318150"/>
                  <a:gd name="connsiteY31" fmla="*/ 1148487 h 1411834"/>
                  <a:gd name="connsiteX32" fmla="*/ 3525926 w 5318150"/>
                  <a:gd name="connsiteY32" fmla="*/ 1141171 h 1411834"/>
                  <a:gd name="connsiteX33" fmla="*/ 3635654 w 5318150"/>
                  <a:gd name="connsiteY33" fmla="*/ 1163117 h 1411834"/>
                  <a:gd name="connsiteX34" fmla="*/ 3723437 w 5318150"/>
                  <a:gd name="connsiteY34" fmla="*/ 1163117 h 1411834"/>
                  <a:gd name="connsiteX35" fmla="*/ 3789273 w 5318150"/>
                  <a:gd name="connsiteY35" fmla="*/ 1104595 h 1411834"/>
                  <a:gd name="connsiteX36" fmla="*/ 3855110 w 5318150"/>
                  <a:gd name="connsiteY36" fmla="*/ 965607 h 1411834"/>
                  <a:gd name="connsiteX37" fmla="*/ 3877056 w 5318150"/>
                  <a:gd name="connsiteY37" fmla="*/ 892455 h 1411834"/>
                  <a:gd name="connsiteX38" fmla="*/ 3935577 w 5318150"/>
                  <a:gd name="connsiteY38" fmla="*/ 811987 h 1411834"/>
                  <a:gd name="connsiteX39" fmla="*/ 4016045 w 5318150"/>
                  <a:gd name="connsiteY39" fmla="*/ 760781 h 1411834"/>
                  <a:gd name="connsiteX40" fmla="*/ 4125773 w 5318150"/>
                  <a:gd name="connsiteY40" fmla="*/ 709575 h 1411834"/>
                  <a:gd name="connsiteX41" fmla="*/ 4242816 w 5318150"/>
                  <a:gd name="connsiteY41" fmla="*/ 694944 h 1411834"/>
                  <a:gd name="connsiteX42" fmla="*/ 4308653 w 5318150"/>
                  <a:gd name="connsiteY42" fmla="*/ 636423 h 1411834"/>
                  <a:gd name="connsiteX43" fmla="*/ 4418381 w 5318150"/>
                  <a:gd name="connsiteY43" fmla="*/ 299923 h 1411834"/>
                  <a:gd name="connsiteX44" fmla="*/ 4476902 w 5318150"/>
                  <a:gd name="connsiteY44" fmla="*/ 168250 h 1411834"/>
                  <a:gd name="connsiteX45" fmla="*/ 4593945 w 5318150"/>
                  <a:gd name="connsiteY45" fmla="*/ 102413 h 1411834"/>
                  <a:gd name="connsiteX46" fmla="*/ 4732934 w 5318150"/>
                  <a:gd name="connsiteY46" fmla="*/ 131674 h 1411834"/>
                  <a:gd name="connsiteX47" fmla="*/ 4893869 w 5318150"/>
                  <a:gd name="connsiteY47" fmla="*/ 204826 h 1411834"/>
                  <a:gd name="connsiteX48" fmla="*/ 5047488 w 5318150"/>
                  <a:gd name="connsiteY48" fmla="*/ 248717 h 1411834"/>
                  <a:gd name="connsiteX49" fmla="*/ 5135270 w 5318150"/>
                  <a:gd name="connsiteY49" fmla="*/ 263347 h 1411834"/>
                  <a:gd name="connsiteX50" fmla="*/ 5230368 w 5318150"/>
                  <a:gd name="connsiteY50" fmla="*/ 219456 h 1411834"/>
                  <a:gd name="connsiteX51" fmla="*/ 5296205 w 5318150"/>
                  <a:gd name="connsiteY51" fmla="*/ 102413 h 1411834"/>
                  <a:gd name="connsiteX52" fmla="*/ 5318150 w 5318150"/>
                  <a:gd name="connsiteY5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655417 w 5318150"/>
                  <a:gd name="connsiteY24" fmla="*/ 1367943 h 1411834"/>
                  <a:gd name="connsiteX25" fmla="*/ 2823667 w 5318150"/>
                  <a:gd name="connsiteY25" fmla="*/ 1411834 h 1411834"/>
                  <a:gd name="connsiteX26" fmla="*/ 2933395 w 5318150"/>
                  <a:gd name="connsiteY26" fmla="*/ 1411834 h 1411834"/>
                  <a:gd name="connsiteX27" fmla="*/ 3050438 w 5318150"/>
                  <a:gd name="connsiteY27" fmla="*/ 1375258 h 1411834"/>
                  <a:gd name="connsiteX28" fmla="*/ 3174797 w 5318150"/>
                  <a:gd name="connsiteY28" fmla="*/ 1287475 h 1411834"/>
                  <a:gd name="connsiteX29" fmla="*/ 3299155 w 5318150"/>
                  <a:gd name="connsiteY29" fmla="*/ 1207008 h 1411834"/>
                  <a:gd name="connsiteX30" fmla="*/ 3401568 w 5318150"/>
                  <a:gd name="connsiteY30" fmla="*/ 1148487 h 1411834"/>
                  <a:gd name="connsiteX31" fmla="*/ 3525926 w 5318150"/>
                  <a:gd name="connsiteY31" fmla="*/ 1141171 h 1411834"/>
                  <a:gd name="connsiteX32" fmla="*/ 3635654 w 5318150"/>
                  <a:gd name="connsiteY32" fmla="*/ 1163117 h 1411834"/>
                  <a:gd name="connsiteX33" fmla="*/ 3723437 w 5318150"/>
                  <a:gd name="connsiteY33" fmla="*/ 1163117 h 1411834"/>
                  <a:gd name="connsiteX34" fmla="*/ 3789273 w 5318150"/>
                  <a:gd name="connsiteY34" fmla="*/ 1104595 h 1411834"/>
                  <a:gd name="connsiteX35" fmla="*/ 3855110 w 5318150"/>
                  <a:gd name="connsiteY35" fmla="*/ 965607 h 1411834"/>
                  <a:gd name="connsiteX36" fmla="*/ 3877056 w 5318150"/>
                  <a:gd name="connsiteY36" fmla="*/ 892455 h 1411834"/>
                  <a:gd name="connsiteX37" fmla="*/ 3935577 w 5318150"/>
                  <a:gd name="connsiteY37" fmla="*/ 811987 h 1411834"/>
                  <a:gd name="connsiteX38" fmla="*/ 4016045 w 5318150"/>
                  <a:gd name="connsiteY38" fmla="*/ 760781 h 1411834"/>
                  <a:gd name="connsiteX39" fmla="*/ 4125773 w 5318150"/>
                  <a:gd name="connsiteY39" fmla="*/ 709575 h 1411834"/>
                  <a:gd name="connsiteX40" fmla="*/ 4242816 w 5318150"/>
                  <a:gd name="connsiteY40" fmla="*/ 694944 h 1411834"/>
                  <a:gd name="connsiteX41" fmla="*/ 4308653 w 5318150"/>
                  <a:gd name="connsiteY41" fmla="*/ 636423 h 1411834"/>
                  <a:gd name="connsiteX42" fmla="*/ 4418381 w 5318150"/>
                  <a:gd name="connsiteY42" fmla="*/ 299923 h 1411834"/>
                  <a:gd name="connsiteX43" fmla="*/ 4476902 w 5318150"/>
                  <a:gd name="connsiteY43" fmla="*/ 168250 h 1411834"/>
                  <a:gd name="connsiteX44" fmla="*/ 4593945 w 5318150"/>
                  <a:gd name="connsiteY44" fmla="*/ 102413 h 1411834"/>
                  <a:gd name="connsiteX45" fmla="*/ 4732934 w 5318150"/>
                  <a:gd name="connsiteY45" fmla="*/ 131674 h 1411834"/>
                  <a:gd name="connsiteX46" fmla="*/ 4893869 w 5318150"/>
                  <a:gd name="connsiteY46" fmla="*/ 204826 h 1411834"/>
                  <a:gd name="connsiteX47" fmla="*/ 5047488 w 5318150"/>
                  <a:gd name="connsiteY47" fmla="*/ 248717 h 1411834"/>
                  <a:gd name="connsiteX48" fmla="*/ 5135270 w 5318150"/>
                  <a:gd name="connsiteY48" fmla="*/ 263347 h 1411834"/>
                  <a:gd name="connsiteX49" fmla="*/ 5230368 w 5318150"/>
                  <a:gd name="connsiteY49" fmla="*/ 219456 h 1411834"/>
                  <a:gd name="connsiteX50" fmla="*/ 5296205 w 5318150"/>
                  <a:gd name="connsiteY50" fmla="*/ 102413 h 1411834"/>
                  <a:gd name="connsiteX51" fmla="*/ 5318150 w 5318150"/>
                  <a:gd name="connsiteY5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604211 w 5318150"/>
                  <a:gd name="connsiteY23" fmla="*/ 1272845 h 1411834"/>
                  <a:gd name="connsiteX24" fmla="*/ 2823667 w 5318150"/>
                  <a:gd name="connsiteY24" fmla="*/ 1411834 h 1411834"/>
                  <a:gd name="connsiteX25" fmla="*/ 2933395 w 5318150"/>
                  <a:gd name="connsiteY25" fmla="*/ 1411834 h 1411834"/>
                  <a:gd name="connsiteX26" fmla="*/ 3050438 w 5318150"/>
                  <a:gd name="connsiteY26" fmla="*/ 1375258 h 1411834"/>
                  <a:gd name="connsiteX27" fmla="*/ 3174797 w 5318150"/>
                  <a:gd name="connsiteY27" fmla="*/ 1287475 h 1411834"/>
                  <a:gd name="connsiteX28" fmla="*/ 3299155 w 5318150"/>
                  <a:gd name="connsiteY28" fmla="*/ 1207008 h 1411834"/>
                  <a:gd name="connsiteX29" fmla="*/ 3401568 w 5318150"/>
                  <a:gd name="connsiteY29" fmla="*/ 1148487 h 1411834"/>
                  <a:gd name="connsiteX30" fmla="*/ 3525926 w 5318150"/>
                  <a:gd name="connsiteY30" fmla="*/ 1141171 h 1411834"/>
                  <a:gd name="connsiteX31" fmla="*/ 3635654 w 5318150"/>
                  <a:gd name="connsiteY31" fmla="*/ 1163117 h 1411834"/>
                  <a:gd name="connsiteX32" fmla="*/ 3723437 w 5318150"/>
                  <a:gd name="connsiteY32" fmla="*/ 1163117 h 1411834"/>
                  <a:gd name="connsiteX33" fmla="*/ 3789273 w 5318150"/>
                  <a:gd name="connsiteY33" fmla="*/ 1104595 h 1411834"/>
                  <a:gd name="connsiteX34" fmla="*/ 3855110 w 5318150"/>
                  <a:gd name="connsiteY34" fmla="*/ 965607 h 1411834"/>
                  <a:gd name="connsiteX35" fmla="*/ 3877056 w 5318150"/>
                  <a:gd name="connsiteY35" fmla="*/ 892455 h 1411834"/>
                  <a:gd name="connsiteX36" fmla="*/ 3935577 w 5318150"/>
                  <a:gd name="connsiteY36" fmla="*/ 811987 h 1411834"/>
                  <a:gd name="connsiteX37" fmla="*/ 4016045 w 5318150"/>
                  <a:gd name="connsiteY37" fmla="*/ 760781 h 1411834"/>
                  <a:gd name="connsiteX38" fmla="*/ 4125773 w 5318150"/>
                  <a:gd name="connsiteY38" fmla="*/ 709575 h 1411834"/>
                  <a:gd name="connsiteX39" fmla="*/ 4242816 w 5318150"/>
                  <a:gd name="connsiteY39" fmla="*/ 694944 h 1411834"/>
                  <a:gd name="connsiteX40" fmla="*/ 4308653 w 5318150"/>
                  <a:gd name="connsiteY40" fmla="*/ 636423 h 1411834"/>
                  <a:gd name="connsiteX41" fmla="*/ 4418381 w 5318150"/>
                  <a:gd name="connsiteY41" fmla="*/ 299923 h 1411834"/>
                  <a:gd name="connsiteX42" fmla="*/ 4476902 w 5318150"/>
                  <a:gd name="connsiteY42" fmla="*/ 168250 h 1411834"/>
                  <a:gd name="connsiteX43" fmla="*/ 4593945 w 5318150"/>
                  <a:gd name="connsiteY43" fmla="*/ 102413 h 1411834"/>
                  <a:gd name="connsiteX44" fmla="*/ 4732934 w 5318150"/>
                  <a:gd name="connsiteY44" fmla="*/ 131674 h 1411834"/>
                  <a:gd name="connsiteX45" fmla="*/ 4893869 w 5318150"/>
                  <a:gd name="connsiteY45" fmla="*/ 204826 h 1411834"/>
                  <a:gd name="connsiteX46" fmla="*/ 5047488 w 5318150"/>
                  <a:gd name="connsiteY46" fmla="*/ 248717 h 1411834"/>
                  <a:gd name="connsiteX47" fmla="*/ 5135270 w 5318150"/>
                  <a:gd name="connsiteY47" fmla="*/ 263347 h 1411834"/>
                  <a:gd name="connsiteX48" fmla="*/ 5230368 w 5318150"/>
                  <a:gd name="connsiteY48" fmla="*/ 219456 h 1411834"/>
                  <a:gd name="connsiteX49" fmla="*/ 5296205 w 5318150"/>
                  <a:gd name="connsiteY49" fmla="*/ 102413 h 1411834"/>
                  <a:gd name="connsiteX50" fmla="*/ 5318150 w 5318150"/>
                  <a:gd name="connsiteY5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823667 w 5318150"/>
                  <a:gd name="connsiteY23" fmla="*/ 1411834 h 1411834"/>
                  <a:gd name="connsiteX24" fmla="*/ 2933395 w 5318150"/>
                  <a:gd name="connsiteY24" fmla="*/ 1411834 h 1411834"/>
                  <a:gd name="connsiteX25" fmla="*/ 3050438 w 5318150"/>
                  <a:gd name="connsiteY25" fmla="*/ 1375258 h 1411834"/>
                  <a:gd name="connsiteX26" fmla="*/ 3174797 w 5318150"/>
                  <a:gd name="connsiteY26" fmla="*/ 1287475 h 1411834"/>
                  <a:gd name="connsiteX27" fmla="*/ 3299155 w 5318150"/>
                  <a:gd name="connsiteY27" fmla="*/ 1207008 h 1411834"/>
                  <a:gd name="connsiteX28" fmla="*/ 3401568 w 5318150"/>
                  <a:gd name="connsiteY28" fmla="*/ 1148487 h 1411834"/>
                  <a:gd name="connsiteX29" fmla="*/ 3525926 w 5318150"/>
                  <a:gd name="connsiteY29" fmla="*/ 1141171 h 1411834"/>
                  <a:gd name="connsiteX30" fmla="*/ 3635654 w 5318150"/>
                  <a:gd name="connsiteY30" fmla="*/ 1163117 h 1411834"/>
                  <a:gd name="connsiteX31" fmla="*/ 3723437 w 5318150"/>
                  <a:gd name="connsiteY31" fmla="*/ 1163117 h 1411834"/>
                  <a:gd name="connsiteX32" fmla="*/ 3789273 w 5318150"/>
                  <a:gd name="connsiteY32" fmla="*/ 1104595 h 1411834"/>
                  <a:gd name="connsiteX33" fmla="*/ 3855110 w 5318150"/>
                  <a:gd name="connsiteY33" fmla="*/ 965607 h 1411834"/>
                  <a:gd name="connsiteX34" fmla="*/ 3877056 w 5318150"/>
                  <a:gd name="connsiteY34" fmla="*/ 892455 h 1411834"/>
                  <a:gd name="connsiteX35" fmla="*/ 3935577 w 5318150"/>
                  <a:gd name="connsiteY35" fmla="*/ 811987 h 1411834"/>
                  <a:gd name="connsiteX36" fmla="*/ 4016045 w 5318150"/>
                  <a:gd name="connsiteY36" fmla="*/ 760781 h 1411834"/>
                  <a:gd name="connsiteX37" fmla="*/ 4125773 w 5318150"/>
                  <a:gd name="connsiteY37" fmla="*/ 709575 h 1411834"/>
                  <a:gd name="connsiteX38" fmla="*/ 4242816 w 5318150"/>
                  <a:gd name="connsiteY38" fmla="*/ 694944 h 1411834"/>
                  <a:gd name="connsiteX39" fmla="*/ 4308653 w 5318150"/>
                  <a:gd name="connsiteY39" fmla="*/ 636423 h 1411834"/>
                  <a:gd name="connsiteX40" fmla="*/ 4418381 w 5318150"/>
                  <a:gd name="connsiteY40" fmla="*/ 299923 h 1411834"/>
                  <a:gd name="connsiteX41" fmla="*/ 4476902 w 5318150"/>
                  <a:gd name="connsiteY41" fmla="*/ 168250 h 1411834"/>
                  <a:gd name="connsiteX42" fmla="*/ 4593945 w 5318150"/>
                  <a:gd name="connsiteY42" fmla="*/ 102413 h 1411834"/>
                  <a:gd name="connsiteX43" fmla="*/ 4732934 w 5318150"/>
                  <a:gd name="connsiteY43" fmla="*/ 131674 h 1411834"/>
                  <a:gd name="connsiteX44" fmla="*/ 4893869 w 5318150"/>
                  <a:gd name="connsiteY44" fmla="*/ 204826 h 1411834"/>
                  <a:gd name="connsiteX45" fmla="*/ 5047488 w 5318150"/>
                  <a:gd name="connsiteY45" fmla="*/ 248717 h 1411834"/>
                  <a:gd name="connsiteX46" fmla="*/ 5135270 w 5318150"/>
                  <a:gd name="connsiteY46" fmla="*/ 263347 h 1411834"/>
                  <a:gd name="connsiteX47" fmla="*/ 5230368 w 5318150"/>
                  <a:gd name="connsiteY47" fmla="*/ 219456 h 1411834"/>
                  <a:gd name="connsiteX48" fmla="*/ 5296205 w 5318150"/>
                  <a:gd name="connsiteY48" fmla="*/ 102413 h 1411834"/>
                  <a:gd name="connsiteX49" fmla="*/ 5318150 w 5318150"/>
                  <a:gd name="connsiteY4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050438 w 5318150"/>
                  <a:gd name="connsiteY24" fmla="*/ 1375258 h 1411834"/>
                  <a:gd name="connsiteX25" fmla="*/ 3174797 w 5318150"/>
                  <a:gd name="connsiteY25" fmla="*/ 1287475 h 1411834"/>
                  <a:gd name="connsiteX26" fmla="*/ 3299155 w 5318150"/>
                  <a:gd name="connsiteY26" fmla="*/ 1207008 h 1411834"/>
                  <a:gd name="connsiteX27" fmla="*/ 3401568 w 5318150"/>
                  <a:gd name="connsiteY27" fmla="*/ 1148487 h 1411834"/>
                  <a:gd name="connsiteX28" fmla="*/ 3525926 w 5318150"/>
                  <a:gd name="connsiteY28" fmla="*/ 1141171 h 1411834"/>
                  <a:gd name="connsiteX29" fmla="*/ 3635654 w 5318150"/>
                  <a:gd name="connsiteY29" fmla="*/ 1163117 h 1411834"/>
                  <a:gd name="connsiteX30" fmla="*/ 3723437 w 5318150"/>
                  <a:gd name="connsiteY30" fmla="*/ 1163117 h 1411834"/>
                  <a:gd name="connsiteX31" fmla="*/ 3789273 w 5318150"/>
                  <a:gd name="connsiteY31" fmla="*/ 1104595 h 1411834"/>
                  <a:gd name="connsiteX32" fmla="*/ 3855110 w 5318150"/>
                  <a:gd name="connsiteY32" fmla="*/ 965607 h 1411834"/>
                  <a:gd name="connsiteX33" fmla="*/ 3877056 w 5318150"/>
                  <a:gd name="connsiteY33" fmla="*/ 892455 h 1411834"/>
                  <a:gd name="connsiteX34" fmla="*/ 3935577 w 5318150"/>
                  <a:gd name="connsiteY34" fmla="*/ 811987 h 1411834"/>
                  <a:gd name="connsiteX35" fmla="*/ 4016045 w 5318150"/>
                  <a:gd name="connsiteY35" fmla="*/ 760781 h 1411834"/>
                  <a:gd name="connsiteX36" fmla="*/ 4125773 w 5318150"/>
                  <a:gd name="connsiteY36" fmla="*/ 709575 h 1411834"/>
                  <a:gd name="connsiteX37" fmla="*/ 4242816 w 5318150"/>
                  <a:gd name="connsiteY37" fmla="*/ 694944 h 1411834"/>
                  <a:gd name="connsiteX38" fmla="*/ 4308653 w 5318150"/>
                  <a:gd name="connsiteY38" fmla="*/ 636423 h 1411834"/>
                  <a:gd name="connsiteX39" fmla="*/ 4418381 w 5318150"/>
                  <a:gd name="connsiteY39" fmla="*/ 299923 h 1411834"/>
                  <a:gd name="connsiteX40" fmla="*/ 4476902 w 5318150"/>
                  <a:gd name="connsiteY40" fmla="*/ 168250 h 1411834"/>
                  <a:gd name="connsiteX41" fmla="*/ 4593945 w 5318150"/>
                  <a:gd name="connsiteY41" fmla="*/ 102413 h 1411834"/>
                  <a:gd name="connsiteX42" fmla="*/ 4732934 w 5318150"/>
                  <a:gd name="connsiteY42" fmla="*/ 131674 h 1411834"/>
                  <a:gd name="connsiteX43" fmla="*/ 4893869 w 5318150"/>
                  <a:gd name="connsiteY43" fmla="*/ 204826 h 1411834"/>
                  <a:gd name="connsiteX44" fmla="*/ 5047488 w 5318150"/>
                  <a:gd name="connsiteY44" fmla="*/ 248717 h 1411834"/>
                  <a:gd name="connsiteX45" fmla="*/ 5135270 w 5318150"/>
                  <a:gd name="connsiteY45" fmla="*/ 263347 h 1411834"/>
                  <a:gd name="connsiteX46" fmla="*/ 5230368 w 5318150"/>
                  <a:gd name="connsiteY46" fmla="*/ 219456 h 1411834"/>
                  <a:gd name="connsiteX47" fmla="*/ 5296205 w 5318150"/>
                  <a:gd name="connsiteY47" fmla="*/ 102413 h 1411834"/>
                  <a:gd name="connsiteX48" fmla="*/ 5318150 w 5318150"/>
                  <a:gd name="connsiteY4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174797 w 5318150"/>
                  <a:gd name="connsiteY24" fmla="*/ 1287475 h 1411834"/>
                  <a:gd name="connsiteX25" fmla="*/ 3299155 w 5318150"/>
                  <a:gd name="connsiteY25" fmla="*/ 1207008 h 1411834"/>
                  <a:gd name="connsiteX26" fmla="*/ 3401568 w 5318150"/>
                  <a:gd name="connsiteY26" fmla="*/ 1148487 h 1411834"/>
                  <a:gd name="connsiteX27" fmla="*/ 3525926 w 5318150"/>
                  <a:gd name="connsiteY27" fmla="*/ 1141171 h 1411834"/>
                  <a:gd name="connsiteX28" fmla="*/ 3635654 w 5318150"/>
                  <a:gd name="connsiteY28" fmla="*/ 1163117 h 1411834"/>
                  <a:gd name="connsiteX29" fmla="*/ 3723437 w 5318150"/>
                  <a:gd name="connsiteY29" fmla="*/ 1163117 h 1411834"/>
                  <a:gd name="connsiteX30" fmla="*/ 3789273 w 5318150"/>
                  <a:gd name="connsiteY30" fmla="*/ 1104595 h 1411834"/>
                  <a:gd name="connsiteX31" fmla="*/ 3855110 w 5318150"/>
                  <a:gd name="connsiteY31" fmla="*/ 965607 h 1411834"/>
                  <a:gd name="connsiteX32" fmla="*/ 3877056 w 5318150"/>
                  <a:gd name="connsiteY32" fmla="*/ 892455 h 1411834"/>
                  <a:gd name="connsiteX33" fmla="*/ 3935577 w 5318150"/>
                  <a:gd name="connsiteY33" fmla="*/ 811987 h 1411834"/>
                  <a:gd name="connsiteX34" fmla="*/ 4016045 w 5318150"/>
                  <a:gd name="connsiteY34" fmla="*/ 760781 h 1411834"/>
                  <a:gd name="connsiteX35" fmla="*/ 4125773 w 5318150"/>
                  <a:gd name="connsiteY35" fmla="*/ 709575 h 1411834"/>
                  <a:gd name="connsiteX36" fmla="*/ 4242816 w 5318150"/>
                  <a:gd name="connsiteY36" fmla="*/ 694944 h 1411834"/>
                  <a:gd name="connsiteX37" fmla="*/ 4308653 w 5318150"/>
                  <a:gd name="connsiteY37" fmla="*/ 636423 h 1411834"/>
                  <a:gd name="connsiteX38" fmla="*/ 4418381 w 5318150"/>
                  <a:gd name="connsiteY38" fmla="*/ 299923 h 1411834"/>
                  <a:gd name="connsiteX39" fmla="*/ 4476902 w 5318150"/>
                  <a:gd name="connsiteY39" fmla="*/ 168250 h 1411834"/>
                  <a:gd name="connsiteX40" fmla="*/ 4593945 w 5318150"/>
                  <a:gd name="connsiteY40" fmla="*/ 102413 h 1411834"/>
                  <a:gd name="connsiteX41" fmla="*/ 4732934 w 5318150"/>
                  <a:gd name="connsiteY41" fmla="*/ 131674 h 1411834"/>
                  <a:gd name="connsiteX42" fmla="*/ 4893869 w 5318150"/>
                  <a:gd name="connsiteY42" fmla="*/ 204826 h 1411834"/>
                  <a:gd name="connsiteX43" fmla="*/ 5047488 w 5318150"/>
                  <a:gd name="connsiteY43" fmla="*/ 248717 h 1411834"/>
                  <a:gd name="connsiteX44" fmla="*/ 5135270 w 5318150"/>
                  <a:gd name="connsiteY44" fmla="*/ 263347 h 1411834"/>
                  <a:gd name="connsiteX45" fmla="*/ 5230368 w 5318150"/>
                  <a:gd name="connsiteY45" fmla="*/ 219456 h 1411834"/>
                  <a:gd name="connsiteX46" fmla="*/ 5296205 w 5318150"/>
                  <a:gd name="connsiteY46" fmla="*/ 102413 h 1411834"/>
                  <a:gd name="connsiteX47" fmla="*/ 5318150 w 5318150"/>
                  <a:gd name="connsiteY4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299155 w 5318150"/>
                  <a:gd name="connsiteY24" fmla="*/ 1207008 h 1411834"/>
                  <a:gd name="connsiteX25" fmla="*/ 3401568 w 5318150"/>
                  <a:gd name="connsiteY25" fmla="*/ 1148487 h 1411834"/>
                  <a:gd name="connsiteX26" fmla="*/ 3525926 w 5318150"/>
                  <a:gd name="connsiteY26" fmla="*/ 1141171 h 1411834"/>
                  <a:gd name="connsiteX27" fmla="*/ 3635654 w 5318150"/>
                  <a:gd name="connsiteY27" fmla="*/ 1163117 h 1411834"/>
                  <a:gd name="connsiteX28" fmla="*/ 3723437 w 5318150"/>
                  <a:gd name="connsiteY28" fmla="*/ 1163117 h 1411834"/>
                  <a:gd name="connsiteX29" fmla="*/ 3789273 w 5318150"/>
                  <a:gd name="connsiteY29" fmla="*/ 1104595 h 1411834"/>
                  <a:gd name="connsiteX30" fmla="*/ 3855110 w 5318150"/>
                  <a:gd name="connsiteY30" fmla="*/ 965607 h 1411834"/>
                  <a:gd name="connsiteX31" fmla="*/ 3877056 w 5318150"/>
                  <a:gd name="connsiteY31" fmla="*/ 892455 h 1411834"/>
                  <a:gd name="connsiteX32" fmla="*/ 3935577 w 5318150"/>
                  <a:gd name="connsiteY32" fmla="*/ 811987 h 1411834"/>
                  <a:gd name="connsiteX33" fmla="*/ 4016045 w 5318150"/>
                  <a:gd name="connsiteY33" fmla="*/ 760781 h 1411834"/>
                  <a:gd name="connsiteX34" fmla="*/ 4125773 w 5318150"/>
                  <a:gd name="connsiteY34" fmla="*/ 709575 h 1411834"/>
                  <a:gd name="connsiteX35" fmla="*/ 4242816 w 5318150"/>
                  <a:gd name="connsiteY35" fmla="*/ 694944 h 1411834"/>
                  <a:gd name="connsiteX36" fmla="*/ 4308653 w 5318150"/>
                  <a:gd name="connsiteY36" fmla="*/ 636423 h 1411834"/>
                  <a:gd name="connsiteX37" fmla="*/ 4418381 w 5318150"/>
                  <a:gd name="connsiteY37" fmla="*/ 299923 h 1411834"/>
                  <a:gd name="connsiteX38" fmla="*/ 4476902 w 5318150"/>
                  <a:gd name="connsiteY38" fmla="*/ 168250 h 1411834"/>
                  <a:gd name="connsiteX39" fmla="*/ 4593945 w 5318150"/>
                  <a:gd name="connsiteY39" fmla="*/ 102413 h 1411834"/>
                  <a:gd name="connsiteX40" fmla="*/ 4732934 w 5318150"/>
                  <a:gd name="connsiteY40" fmla="*/ 131674 h 1411834"/>
                  <a:gd name="connsiteX41" fmla="*/ 4893869 w 5318150"/>
                  <a:gd name="connsiteY41" fmla="*/ 204826 h 1411834"/>
                  <a:gd name="connsiteX42" fmla="*/ 5047488 w 5318150"/>
                  <a:gd name="connsiteY42" fmla="*/ 248717 h 1411834"/>
                  <a:gd name="connsiteX43" fmla="*/ 5135270 w 5318150"/>
                  <a:gd name="connsiteY43" fmla="*/ 263347 h 1411834"/>
                  <a:gd name="connsiteX44" fmla="*/ 5230368 w 5318150"/>
                  <a:gd name="connsiteY44" fmla="*/ 219456 h 1411834"/>
                  <a:gd name="connsiteX45" fmla="*/ 5296205 w 5318150"/>
                  <a:gd name="connsiteY45" fmla="*/ 102413 h 1411834"/>
                  <a:gd name="connsiteX46" fmla="*/ 5318150 w 5318150"/>
                  <a:gd name="connsiteY4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525926 w 5318150"/>
                  <a:gd name="connsiteY25" fmla="*/ 1141171 h 1411834"/>
                  <a:gd name="connsiteX26" fmla="*/ 3635654 w 5318150"/>
                  <a:gd name="connsiteY26" fmla="*/ 1163117 h 1411834"/>
                  <a:gd name="connsiteX27" fmla="*/ 3723437 w 5318150"/>
                  <a:gd name="connsiteY27" fmla="*/ 1163117 h 1411834"/>
                  <a:gd name="connsiteX28" fmla="*/ 3789273 w 5318150"/>
                  <a:gd name="connsiteY28" fmla="*/ 1104595 h 1411834"/>
                  <a:gd name="connsiteX29" fmla="*/ 3855110 w 5318150"/>
                  <a:gd name="connsiteY29" fmla="*/ 965607 h 1411834"/>
                  <a:gd name="connsiteX30" fmla="*/ 3877056 w 5318150"/>
                  <a:gd name="connsiteY30" fmla="*/ 892455 h 1411834"/>
                  <a:gd name="connsiteX31" fmla="*/ 3935577 w 5318150"/>
                  <a:gd name="connsiteY31" fmla="*/ 811987 h 1411834"/>
                  <a:gd name="connsiteX32" fmla="*/ 4016045 w 5318150"/>
                  <a:gd name="connsiteY32" fmla="*/ 760781 h 1411834"/>
                  <a:gd name="connsiteX33" fmla="*/ 4125773 w 5318150"/>
                  <a:gd name="connsiteY33" fmla="*/ 709575 h 1411834"/>
                  <a:gd name="connsiteX34" fmla="*/ 4242816 w 5318150"/>
                  <a:gd name="connsiteY34" fmla="*/ 694944 h 1411834"/>
                  <a:gd name="connsiteX35" fmla="*/ 4308653 w 5318150"/>
                  <a:gd name="connsiteY35" fmla="*/ 636423 h 1411834"/>
                  <a:gd name="connsiteX36" fmla="*/ 4418381 w 5318150"/>
                  <a:gd name="connsiteY36" fmla="*/ 299923 h 1411834"/>
                  <a:gd name="connsiteX37" fmla="*/ 4476902 w 5318150"/>
                  <a:gd name="connsiteY37" fmla="*/ 168250 h 1411834"/>
                  <a:gd name="connsiteX38" fmla="*/ 4593945 w 5318150"/>
                  <a:gd name="connsiteY38" fmla="*/ 102413 h 1411834"/>
                  <a:gd name="connsiteX39" fmla="*/ 4732934 w 5318150"/>
                  <a:gd name="connsiteY39" fmla="*/ 131674 h 1411834"/>
                  <a:gd name="connsiteX40" fmla="*/ 4893869 w 5318150"/>
                  <a:gd name="connsiteY40" fmla="*/ 204826 h 1411834"/>
                  <a:gd name="connsiteX41" fmla="*/ 5047488 w 5318150"/>
                  <a:gd name="connsiteY41" fmla="*/ 248717 h 1411834"/>
                  <a:gd name="connsiteX42" fmla="*/ 5135270 w 5318150"/>
                  <a:gd name="connsiteY42" fmla="*/ 263347 h 1411834"/>
                  <a:gd name="connsiteX43" fmla="*/ 5230368 w 5318150"/>
                  <a:gd name="connsiteY43" fmla="*/ 219456 h 1411834"/>
                  <a:gd name="connsiteX44" fmla="*/ 5296205 w 5318150"/>
                  <a:gd name="connsiteY44" fmla="*/ 102413 h 1411834"/>
                  <a:gd name="connsiteX45" fmla="*/ 5318150 w 5318150"/>
                  <a:gd name="connsiteY4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723437 w 5318150"/>
                  <a:gd name="connsiteY26" fmla="*/ 1163117 h 1411834"/>
                  <a:gd name="connsiteX27" fmla="*/ 3789273 w 5318150"/>
                  <a:gd name="connsiteY27" fmla="*/ 1104595 h 1411834"/>
                  <a:gd name="connsiteX28" fmla="*/ 3855110 w 5318150"/>
                  <a:gd name="connsiteY28" fmla="*/ 965607 h 1411834"/>
                  <a:gd name="connsiteX29" fmla="*/ 3877056 w 5318150"/>
                  <a:gd name="connsiteY29" fmla="*/ 892455 h 1411834"/>
                  <a:gd name="connsiteX30" fmla="*/ 3935577 w 5318150"/>
                  <a:gd name="connsiteY30" fmla="*/ 811987 h 1411834"/>
                  <a:gd name="connsiteX31" fmla="*/ 4016045 w 5318150"/>
                  <a:gd name="connsiteY31" fmla="*/ 760781 h 1411834"/>
                  <a:gd name="connsiteX32" fmla="*/ 4125773 w 5318150"/>
                  <a:gd name="connsiteY32" fmla="*/ 709575 h 1411834"/>
                  <a:gd name="connsiteX33" fmla="*/ 4242816 w 5318150"/>
                  <a:gd name="connsiteY33" fmla="*/ 694944 h 1411834"/>
                  <a:gd name="connsiteX34" fmla="*/ 4308653 w 5318150"/>
                  <a:gd name="connsiteY34" fmla="*/ 636423 h 1411834"/>
                  <a:gd name="connsiteX35" fmla="*/ 4418381 w 5318150"/>
                  <a:gd name="connsiteY35" fmla="*/ 299923 h 1411834"/>
                  <a:gd name="connsiteX36" fmla="*/ 4476902 w 5318150"/>
                  <a:gd name="connsiteY36" fmla="*/ 168250 h 1411834"/>
                  <a:gd name="connsiteX37" fmla="*/ 4593945 w 5318150"/>
                  <a:gd name="connsiteY37" fmla="*/ 102413 h 1411834"/>
                  <a:gd name="connsiteX38" fmla="*/ 4732934 w 5318150"/>
                  <a:gd name="connsiteY38" fmla="*/ 131674 h 1411834"/>
                  <a:gd name="connsiteX39" fmla="*/ 4893869 w 5318150"/>
                  <a:gd name="connsiteY39" fmla="*/ 204826 h 1411834"/>
                  <a:gd name="connsiteX40" fmla="*/ 5047488 w 5318150"/>
                  <a:gd name="connsiteY40" fmla="*/ 248717 h 1411834"/>
                  <a:gd name="connsiteX41" fmla="*/ 5135270 w 5318150"/>
                  <a:gd name="connsiteY41" fmla="*/ 263347 h 1411834"/>
                  <a:gd name="connsiteX42" fmla="*/ 5230368 w 5318150"/>
                  <a:gd name="connsiteY42" fmla="*/ 219456 h 1411834"/>
                  <a:gd name="connsiteX43" fmla="*/ 5296205 w 5318150"/>
                  <a:gd name="connsiteY43" fmla="*/ 102413 h 1411834"/>
                  <a:gd name="connsiteX44" fmla="*/ 5318150 w 5318150"/>
                  <a:gd name="connsiteY4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789273 w 5318150"/>
                  <a:gd name="connsiteY26" fmla="*/ 1104595 h 1411834"/>
                  <a:gd name="connsiteX27" fmla="*/ 3855110 w 5318150"/>
                  <a:gd name="connsiteY27" fmla="*/ 965607 h 1411834"/>
                  <a:gd name="connsiteX28" fmla="*/ 3877056 w 5318150"/>
                  <a:gd name="connsiteY28" fmla="*/ 892455 h 1411834"/>
                  <a:gd name="connsiteX29" fmla="*/ 3935577 w 5318150"/>
                  <a:gd name="connsiteY29" fmla="*/ 811987 h 1411834"/>
                  <a:gd name="connsiteX30" fmla="*/ 4016045 w 5318150"/>
                  <a:gd name="connsiteY30" fmla="*/ 760781 h 1411834"/>
                  <a:gd name="connsiteX31" fmla="*/ 4125773 w 5318150"/>
                  <a:gd name="connsiteY31" fmla="*/ 709575 h 1411834"/>
                  <a:gd name="connsiteX32" fmla="*/ 4242816 w 5318150"/>
                  <a:gd name="connsiteY32" fmla="*/ 694944 h 1411834"/>
                  <a:gd name="connsiteX33" fmla="*/ 4308653 w 5318150"/>
                  <a:gd name="connsiteY33" fmla="*/ 636423 h 1411834"/>
                  <a:gd name="connsiteX34" fmla="*/ 4418381 w 5318150"/>
                  <a:gd name="connsiteY34" fmla="*/ 299923 h 1411834"/>
                  <a:gd name="connsiteX35" fmla="*/ 4476902 w 5318150"/>
                  <a:gd name="connsiteY35" fmla="*/ 168250 h 1411834"/>
                  <a:gd name="connsiteX36" fmla="*/ 4593945 w 5318150"/>
                  <a:gd name="connsiteY36" fmla="*/ 102413 h 1411834"/>
                  <a:gd name="connsiteX37" fmla="*/ 4732934 w 5318150"/>
                  <a:gd name="connsiteY37" fmla="*/ 131674 h 1411834"/>
                  <a:gd name="connsiteX38" fmla="*/ 4893869 w 5318150"/>
                  <a:gd name="connsiteY38" fmla="*/ 204826 h 1411834"/>
                  <a:gd name="connsiteX39" fmla="*/ 5047488 w 5318150"/>
                  <a:gd name="connsiteY39" fmla="*/ 248717 h 1411834"/>
                  <a:gd name="connsiteX40" fmla="*/ 5135270 w 5318150"/>
                  <a:gd name="connsiteY40" fmla="*/ 263347 h 1411834"/>
                  <a:gd name="connsiteX41" fmla="*/ 5230368 w 5318150"/>
                  <a:gd name="connsiteY41" fmla="*/ 219456 h 1411834"/>
                  <a:gd name="connsiteX42" fmla="*/ 5296205 w 5318150"/>
                  <a:gd name="connsiteY42" fmla="*/ 102413 h 1411834"/>
                  <a:gd name="connsiteX43" fmla="*/ 5318150 w 5318150"/>
                  <a:gd name="connsiteY4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3877056 w 5318150"/>
                  <a:gd name="connsiteY27" fmla="*/ 892455 h 1411834"/>
                  <a:gd name="connsiteX28" fmla="*/ 3935577 w 5318150"/>
                  <a:gd name="connsiteY28" fmla="*/ 811987 h 1411834"/>
                  <a:gd name="connsiteX29" fmla="*/ 4016045 w 5318150"/>
                  <a:gd name="connsiteY29" fmla="*/ 760781 h 1411834"/>
                  <a:gd name="connsiteX30" fmla="*/ 4125773 w 5318150"/>
                  <a:gd name="connsiteY30" fmla="*/ 709575 h 1411834"/>
                  <a:gd name="connsiteX31" fmla="*/ 4242816 w 5318150"/>
                  <a:gd name="connsiteY31" fmla="*/ 694944 h 1411834"/>
                  <a:gd name="connsiteX32" fmla="*/ 4308653 w 5318150"/>
                  <a:gd name="connsiteY32" fmla="*/ 636423 h 1411834"/>
                  <a:gd name="connsiteX33" fmla="*/ 4418381 w 5318150"/>
                  <a:gd name="connsiteY33" fmla="*/ 299923 h 1411834"/>
                  <a:gd name="connsiteX34" fmla="*/ 4476902 w 5318150"/>
                  <a:gd name="connsiteY34" fmla="*/ 168250 h 1411834"/>
                  <a:gd name="connsiteX35" fmla="*/ 4593945 w 5318150"/>
                  <a:gd name="connsiteY35" fmla="*/ 102413 h 1411834"/>
                  <a:gd name="connsiteX36" fmla="*/ 4732934 w 5318150"/>
                  <a:gd name="connsiteY36" fmla="*/ 131674 h 1411834"/>
                  <a:gd name="connsiteX37" fmla="*/ 4893869 w 5318150"/>
                  <a:gd name="connsiteY37" fmla="*/ 204826 h 1411834"/>
                  <a:gd name="connsiteX38" fmla="*/ 5047488 w 5318150"/>
                  <a:gd name="connsiteY38" fmla="*/ 248717 h 1411834"/>
                  <a:gd name="connsiteX39" fmla="*/ 5135270 w 5318150"/>
                  <a:gd name="connsiteY39" fmla="*/ 263347 h 1411834"/>
                  <a:gd name="connsiteX40" fmla="*/ 5230368 w 5318150"/>
                  <a:gd name="connsiteY40" fmla="*/ 219456 h 1411834"/>
                  <a:gd name="connsiteX41" fmla="*/ 5296205 w 5318150"/>
                  <a:gd name="connsiteY41" fmla="*/ 102413 h 1411834"/>
                  <a:gd name="connsiteX42" fmla="*/ 5318150 w 5318150"/>
                  <a:gd name="connsiteY4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3935577 w 5318150"/>
                  <a:gd name="connsiteY27" fmla="*/ 811987 h 1411834"/>
                  <a:gd name="connsiteX28" fmla="*/ 4016045 w 5318150"/>
                  <a:gd name="connsiteY28" fmla="*/ 760781 h 1411834"/>
                  <a:gd name="connsiteX29" fmla="*/ 4125773 w 5318150"/>
                  <a:gd name="connsiteY29" fmla="*/ 709575 h 1411834"/>
                  <a:gd name="connsiteX30" fmla="*/ 4242816 w 5318150"/>
                  <a:gd name="connsiteY30" fmla="*/ 694944 h 1411834"/>
                  <a:gd name="connsiteX31" fmla="*/ 4308653 w 5318150"/>
                  <a:gd name="connsiteY31" fmla="*/ 636423 h 1411834"/>
                  <a:gd name="connsiteX32" fmla="*/ 4418381 w 5318150"/>
                  <a:gd name="connsiteY32" fmla="*/ 299923 h 1411834"/>
                  <a:gd name="connsiteX33" fmla="*/ 4476902 w 5318150"/>
                  <a:gd name="connsiteY33" fmla="*/ 168250 h 1411834"/>
                  <a:gd name="connsiteX34" fmla="*/ 4593945 w 5318150"/>
                  <a:gd name="connsiteY34" fmla="*/ 102413 h 1411834"/>
                  <a:gd name="connsiteX35" fmla="*/ 4732934 w 5318150"/>
                  <a:gd name="connsiteY35" fmla="*/ 131674 h 1411834"/>
                  <a:gd name="connsiteX36" fmla="*/ 4893869 w 5318150"/>
                  <a:gd name="connsiteY36" fmla="*/ 204826 h 1411834"/>
                  <a:gd name="connsiteX37" fmla="*/ 5047488 w 5318150"/>
                  <a:gd name="connsiteY37" fmla="*/ 248717 h 1411834"/>
                  <a:gd name="connsiteX38" fmla="*/ 5135270 w 5318150"/>
                  <a:gd name="connsiteY38" fmla="*/ 263347 h 1411834"/>
                  <a:gd name="connsiteX39" fmla="*/ 5230368 w 5318150"/>
                  <a:gd name="connsiteY39" fmla="*/ 219456 h 1411834"/>
                  <a:gd name="connsiteX40" fmla="*/ 5296205 w 5318150"/>
                  <a:gd name="connsiteY40" fmla="*/ 102413 h 1411834"/>
                  <a:gd name="connsiteX41" fmla="*/ 5318150 w 5318150"/>
                  <a:gd name="connsiteY4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016045 w 5318150"/>
                  <a:gd name="connsiteY27" fmla="*/ 760781 h 1411834"/>
                  <a:gd name="connsiteX28" fmla="*/ 4125773 w 5318150"/>
                  <a:gd name="connsiteY28" fmla="*/ 709575 h 1411834"/>
                  <a:gd name="connsiteX29" fmla="*/ 4242816 w 5318150"/>
                  <a:gd name="connsiteY29" fmla="*/ 694944 h 1411834"/>
                  <a:gd name="connsiteX30" fmla="*/ 4308653 w 5318150"/>
                  <a:gd name="connsiteY30" fmla="*/ 636423 h 1411834"/>
                  <a:gd name="connsiteX31" fmla="*/ 4418381 w 5318150"/>
                  <a:gd name="connsiteY31" fmla="*/ 299923 h 1411834"/>
                  <a:gd name="connsiteX32" fmla="*/ 4476902 w 5318150"/>
                  <a:gd name="connsiteY32" fmla="*/ 168250 h 1411834"/>
                  <a:gd name="connsiteX33" fmla="*/ 4593945 w 5318150"/>
                  <a:gd name="connsiteY33" fmla="*/ 102413 h 1411834"/>
                  <a:gd name="connsiteX34" fmla="*/ 4732934 w 5318150"/>
                  <a:gd name="connsiteY34" fmla="*/ 131674 h 1411834"/>
                  <a:gd name="connsiteX35" fmla="*/ 4893869 w 5318150"/>
                  <a:gd name="connsiteY35" fmla="*/ 204826 h 1411834"/>
                  <a:gd name="connsiteX36" fmla="*/ 5047488 w 5318150"/>
                  <a:gd name="connsiteY36" fmla="*/ 248717 h 1411834"/>
                  <a:gd name="connsiteX37" fmla="*/ 5135270 w 5318150"/>
                  <a:gd name="connsiteY37" fmla="*/ 263347 h 1411834"/>
                  <a:gd name="connsiteX38" fmla="*/ 5230368 w 5318150"/>
                  <a:gd name="connsiteY38" fmla="*/ 219456 h 1411834"/>
                  <a:gd name="connsiteX39" fmla="*/ 5296205 w 5318150"/>
                  <a:gd name="connsiteY39" fmla="*/ 102413 h 1411834"/>
                  <a:gd name="connsiteX40" fmla="*/ 5318150 w 5318150"/>
                  <a:gd name="connsiteY4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125773 w 5318150"/>
                  <a:gd name="connsiteY27" fmla="*/ 709575 h 1411834"/>
                  <a:gd name="connsiteX28" fmla="*/ 4242816 w 5318150"/>
                  <a:gd name="connsiteY28" fmla="*/ 694944 h 1411834"/>
                  <a:gd name="connsiteX29" fmla="*/ 4308653 w 5318150"/>
                  <a:gd name="connsiteY29" fmla="*/ 636423 h 1411834"/>
                  <a:gd name="connsiteX30" fmla="*/ 4418381 w 5318150"/>
                  <a:gd name="connsiteY30" fmla="*/ 299923 h 1411834"/>
                  <a:gd name="connsiteX31" fmla="*/ 4476902 w 5318150"/>
                  <a:gd name="connsiteY31" fmla="*/ 168250 h 1411834"/>
                  <a:gd name="connsiteX32" fmla="*/ 4593945 w 5318150"/>
                  <a:gd name="connsiteY32" fmla="*/ 102413 h 1411834"/>
                  <a:gd name="connsiteX33" fmla="*/ 4732934 w 5318150"/>
                  <a:gd name="connsiteY33" fmla="*/ 131674 h 1411834"/>
                  <a:gd name="connsiteX34" fmla="*/ 4893869 w 5318150"/>
                  <a:gd name="connsiteY34" fmla="*/ 204826 h 1411834"/>
                  <a:gd name="connsiteX35" fmla="*/ 5047488 w 5318150"/>
                  <a:gd name="connsiteY35" fmla="*/ 248717 h 1411834"/>
                  <a:gd name="connsiteX36" fmla="*/ 5135270 w 5318150"/>
                  <a:gd name="connsiteY36" fmla="*/ 263347 h 1411834"/>
                  <a:gd name="connsiteX37" fmla="*/ 5230368 w 5318150"/>
                  <a:gd name="connsiteY37" fmla="*/ 219456 h 1411834"/>
                  <a:gd name="connsiteX38" fmla="*/ 5296205 w 5318150"/>
                  <a:gd name="connsiteY38" fmla="*/ 102413 h 1411834"/>
                  <a:gd name="connsiteX39" fmla="*/ 5318150 w 5318150"/>
                  <a:gd name="connsiteY3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42816 w 5318150"/>
                  <a:gd name="connsiteY27" fmla="*/ 69494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308653 w 5318150"/>
                  <a:gd name="connsiteY27" fmla="*/ 636423 h 1411834"/>
                  <a:gd name="connsiteX28" fmla="*/ 4418381 w 5318150"/>
                  <a:gd name="connsiteY28" fmla="*/ 299923 h 1411834"/>
                  <a:gd name="connsiteX29" fmla="*/ 4476902 w 5318150"/>
                  <a:gd name="connsiteY29" fmla="*/ 168250 h 1411834"/>
                  <a:gd name="connsiteX30" fmla="*/ 4593945 w 5318150"/>
                  <a:gd name="connsiteY30" fmla="*/ 102413 h 1411834"/>
                  <a:gd name="connsiteX31" fmla="*/ 4732934 w 5318150"/>
                  <a:gd name="connsiteY31" fmla="*/ 131674 h 1411834"/>
                  <a:gd name="connsiteX32" fmla="*/ 4893869 w 5318150"/>
                  <a:gd name="connsiteY32" fmla="*/ 204826 h 1411834"/>
                  <a:gd name="connsiteX33" fmla="*/ 5047488 w 5318150"/>
                  <a:gd name="connsiteY33" fmla="*/ 248717 h 1411834"/>
                  <a:gd name="connsiteX34" fmla="*/ 5135270 w 5318150"/>
                  <a:gd name="connsiteY34" fmla="*/ 263347 h 1411834"/>
                  <a:gd name="connsiteX35" fmla="*/ 5230368 w 5318150"/>
                  <a:gd name="connsiteY35" fmla="*/ 219456 h 1411834"/>
                  <a:gd name="connsiteX36" fmla="*/ 5296205 w 5318150"/>
                  <a:gd name="connsiteY36" fmla="*/ 102413 h 1411834"/>
                  <a:gd name="connsiteX37" fmla="*/ 5318150 w 5318150"/>
                  <a:gd name="connsiteY3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18381 w 5318150"/>
                  <a:gd name="connsiteY29" fmla="*/ 299923 h 1411834"/>
                  <a:gd name="connsiteX30" fmla="*/ 4445684 w 5318150"/>
                  <a:gd name="connsiteY30" fmla="*/ 247615 h 1411834"/>
                  <a:gd name="connsiteX31" fmla="*/ 4476902 w 5318150"/>
                  <a:gd name="connsiteY31" fmla="*/ 168250 h 1411834"/>
                  <a:gd name="connsiteX32" fmla="*/ 4593945 w 5318150"/>
                  <a:gd name="connsiteY32" fmla="*/ 102413 h 1411834"/>
                  <a:gd name="connsiteX33" fmla="*/ 4732934 w 5318150"/>
                  <a:gd name="connsiteY33" fmla="*/ 131674 h 1411834"/>
                  <a:gd name="connsiteX34" fmla="*/ 4893869 w 5318150"/>
                  <a:gd name="connsiteY34" fmla="*/ 204826 h 1411834"/>
                  <a:gd name="connsiteX35" fmla="*/ 5047488 w 5318150"/>
                  <a:gd name="connsiteY35" fmla="*/ 248717 h 1411834"/>
                  <a:gd name="connsiteX36" fmla="*/ 5135270 w 5318150"/>
                  <a:gd name="connsiteY36" fmla="*/ 263347 h 1411834"/>
                  <a:gd name="connsiteX37" fmla="*/ 5230368 w 5318150"/>
                  <a:gd name="connsiteY37" fmla="*/ 219456 h 1411834"/>
                  <a:gd name="connsiteX38" fmla="*/ 5296205 w 5318150"/>
                  <a:gd name="connsiteY38" fmla="*/ 102413 h 1411834"/>
                  <a:gd name="connsiteX39" fmla="*/ 5318150 w 5318150"/>
                  <a:gd name="connsiteY39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308653 w 5318150"/>
                  <a:gd name="connsiteY28" fmla="*/ 636423 h 1411834"/>
                  <a:gd name="connsiteX29" fmla="*/ 4445684 w 5318150"/>
                  <a:gd name="connsiteY29" fmla="*/ 247615 h 1411834"/>
                  <a:gd name="connsiteX30" fmla="*/ 4476902 w 5318150"/>
                  <a:gd name="connsiteY30" fmla="*/ 168250 h 1411834"/>
                  <a:gd name="connsiteX31" fmla="*/ 4593945 w 5318150"/>
                  <a:gd name="connsiteY31" fmla="*/ 102413 h 1411834"/>
                  <a:gd name="connsiteX32" fmla="*/ 4732934 w 5318150"/>
                  <a:gd name="connsiteY32" fmla="*/ 131674 h 1411834"/>
                  <a:gd name="connsiteX33" fmla="*/ 4893869 w 5318150"/>
                  <a:gd name="connsiteY33" fmla="*/ 204826 h 1411834"/>
                  <a:gd name="connsiteX34" fmla="*/ 5047488 w 5318150"/>
                  <a:gd name="connsiteY34" fmla="*/ 248717 h 1411834"/>
                  <a:gd name="connsiteX35" fmla="*/ 5135270 w 5318150"/>
                  <a:gd name="connsiteY35" fmla="*/ 263347 h 1411834"/>
                  <a:gd name="connsiteX36" fmla="*/ 5230368 w 5318150"/>
                  <a:gd name="connsiteY36" fmla="*/ 219456 h 1411834"/>
                  <a:gd name="connsiteX37" fmla="*/ 5296205 w 5318150"/>
                  <a:gd name="connsiteY37" fmla="*/ 102413 h 1411834"/>
                  <a:gd name="connsiteX38" fmla="*/ 5318150 w 5318150"/>
                  <a:gd name="connsiteY38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286658 w 5318150"/>
                  <a:gd name="connsiteY27" fmla="*/ 669034 h 1411834"/>
                  <a:gd name="connsiteX28" fmla="*/ 4445684 w 5318150"/>
                  <a:gd name="connsiteY28" fmla="*/ 247615 h 1411834"/>
                  <a:gd name="connsiteX29" fmla="*/ 4476902 w 5318150"/>
                  <a:gd name="connsiteY29" fmla="*/ 168250 h 1411834"/>
                  <a:gd name="connsiteX30" fmla="*/ 4593945 w 5318150"/>
                  <a:gd name="connsiteY30" fmla="*/ 102413 h 1411834"/>
                  <a:gd name="connsiteX31" fmla="*/ 4732934 w 5318150"/>
                  <a:gd name="connsiteY31" fmla="*/ 131674 h 1411834"/>
                  <a:gd name="connsiteX32" fmla="*/ 4893869 w 5318150"/>
                  <a:gd name="connsiteY32" fmla="*/ 204826 h 1411834"/>
                  <a:gd name="connsiteX33" fmla="*/ 5047488 w 5318150"/>
                  <a:gd name="connsiteY33" fmla="*/ 248717 h 1411834"/>
                  <a:gd name="connsiteX34" fmla="*/ 5135270 w 5318150"/>
                  <a:gd name="connsiteY34" fmla="*/ 263347 h 1411834"/>
                  <a:gd name="connsiteX35" fmla="*/ 5230368 w 5318150"/>
                  <a:gd name="connsiteY35" fmla="*/ 219456 h 1411834"/>
                  <a:gd name="connsiteX36" fmla="*/ 5296205 w 5318150"/>
                  <a:gd name="connsiteY36" fmla="*/ 102413 h 1411834"/>
                  <a:gd name="connsiteX37" fmla="*/ 5318150 w 5318150"/>
                  <a:gd name="connsiteY37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476902 w 5318150"/>
                  <a:gd name="connsiteY28" fmla="*/ 168250 h 1411834"/>
                  <a:gd name="connsiteX29" fmla="*/ 4593945 w 5318150"/>
                  <a:gd name="connsiteY29" fmla="*/ 102413 h 1411834"/>
                  <a:gd name="connsiteX30" fmla="*/ 4732934 w 5318150"/>
                  <a:gd name="connsiteY30" fmla="*/ 131674 h 1411834"/>
                  <a:gd name="connsiteX31" fmla="*/ 4893869 w 5318150"/>
                  <a:gd name="connsiteY31" fmla="*/ 204826 h 1411834"/>
                  <a:gd name="connsiteX32" fmla="*/ 5047488 w 5318150"/>
                  <a:gd name="connsiteY32" fmla="*/ 248717 h 1411834"/>
                  <a:gd name="connsiteX33" fmla="*/ 5135270 w 5318150"/>
                  <a:gd name="connsiteY33" fmla="*/ 263347 h 1411834"/>
                  <a:gd name="connsiteX34" fmla="*/ 5230368 w 5318150"/>
                  <a:gd name="connsiteY34" fmla="*/ 219456 h 1411834"/>
                  <a:gd name="connsiteX35" fmla="*/ 5296205 w 5318150"/>
                  <a:gd name="connsiteY35" fmla="*/ 102413 h 1411834"/>
                  <a:gd name="connsiteX36" fmla="*/ 5318150 w 5318150"/>
                  <a:gd name="connsiteY36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593945 w 5318150"/>
                  <a:gd name="connsiteY28" fmla="*/ 102413 h 1411834"/>
                  <a:gd name="connsiteX29" fmla="*/ 4732934 w 5318150"/>
                  <a:gd name="connsiteY29" fmla="*/ 131674 h 1411834"/>
                  <a:gd name="connsiteX30" fmla="*/ 4893869 w 5318150"/>
                  <a:gd name="connsiteY30" fmla="*/ 204826 h 1411834"/>
                  <a:gd name="connsiteX31" fmla="*/ 5047488 w 5318150"/>
                  <a:gd name="connsiteY31" fmla="*/ 248717 h 1411834"/>
                  <a:gd name="connsiteX32" fmla="*/ 5135270 w 5318150"/>
                  <a:gd name="connsiteY32" fmla="*/ 263347 h 1411834"/>
                  <a:gd name="connsiteX33" fmla="*/ 5230368 w 5318150"/>
                  <a:gd name="connsiteY33" fmla="*/ 219456 h 1411834"/>
                  <a:gd name="connsiteX34" fmla="*/ 5296205 w 5318150"/>
                  <a:gd name="connsiteY34" fmla="*/ 102413 h 1411834"/>
                  <a:gd name="connsiteX35" fmla="*/ 5318150 w 5318150"/>
                  <a:gd name="connsiteY35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732934 w 5318150"/>
                  <a:gd name="connsiteY28" fmla="*/ 131674 h 1411834"/>
                  <a:gd name="connsiteX29" fmla="*/ 4893869 w 5318150"/>
                  <a:gd name="connsiteY29" fmla="*/ 204826 h 1411834"/>
                  <a:gd name="connsiteX30" fmla="*/ 5047488 w 5318150"/>
                  <a:gd name="connsiteY30" fmla="*/ 248717 h 1411834"/>
                  <a:gd name="connsiteX31" fmla="*/ 5135270 w 5318150"/>
                  <a:gd name="connsiteY31" fmla="*/ 263347 h 1411834"/>
                  <a:gd name="connsiteX32" fmla="*/ 5230368 w 5318150"/>
                  <a:gd name="connsiteY32" fmla="*/ 219456 h 1411834"/>
                  <a:gd name="connsiteX33" fmla="*/ 5296205 w 5318150"/>
                  <a:gd name="connsiteY33" fmla="*/ 102413 h 1411834"/>
                  <a:gd name="connsiteX34" fmla="*/ 5318150 w 5318150"/>
                  <a:gd name="connsiteY34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047488 w 5318150"/>
                  <a:gd name="connsiteY29" fmla="*/ 248717 h 1411834"/>
                  <a:gd name="connsiteX30" fmla="*/ 5135270 w 5318150"/>
                  <a:gd name="connsiteY30" fmla="*/ 263347 h 1411834"/>
                  <a:gd name="connsiteX31" fmla="*/ 5230368 w 5318150"/>
                  <a:gd name="connsiteY31" fmla="*/ 219456 h 1411834"/>
                  <a:gd name="connsiteX32" fmla="*/ 5296205 w 5318150"/>
                  <a:gd name="connsiteY32" fmla="*/ 102413 h 1411834"/>
                  <a:gd name="connsiteX33" fmla="*/ 5318150 w 5318150"/>
                  <a:gd name="connsiteY33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047488 w 5318150"/>
                  <a:gd name="connsiteY29" fmla="*/ 248717 h 1411834"/>
                  <a:gd name="connsiteX30" fmla="*/ 5230368 w 5318150"/>
                  <a:gd name="connsiteY30" fmla="*/ 219456 h 1411834"/>
                  <a:gd name="connsiteX31" fmla="*/ 5296205 w 5318150"/>
                  <a:gd name="connsiteY31" fmla="*/ 102413 h 1411834"/>
                  <a:gd name="connsiteX32" fmla="*/ 5318150 w 5318150"/>
                  <a:gd name="connsiteY32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4893869 w 5318150"/>
                  <a:gd name="connsiteY28" fmla="*/ 204826 h 1411834"/>
                  <a:gd name="connsiteX29" fmla="*/ 5230368 w 5318150"/>
                  <a:gd name="connsiteY29" fmla="*/ 219456 h 1411834"/>
                  <a:gd name="connsiteX30" fmla="*/ 5296205 w 5318150"/>
                  <a:gd name="connsiteY30" fmla="*/ 102413 h 1411834"/>
                  <a:gd name="connsiteX31" fmla="*/ 5318150 w 5318150"/>
                  <a:gd name="connsiteY31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5230368 w 5318150"/>
                  <a:gd name="connsiteY28" fmla="*/ 219456 h 1411834"/>
                  <a:gd name="connsiteX29" fmla="*/ 5296205 w 5318150"/>
                  <a:gd name="connsiteY29" fmla="*/ 102413 h 1411834"/>
                  <a:gd name="connsiteX30" fmla="*/ 5318150 w 5318150"/>
                  <a:gd name="connsiteY30" fmla="*/ 0 h 1411834"/>
                  <a:gd name="connsiteX0" fmla="*/ 0 w 5318150"/>
                  <a:gd name="connsiteY0" fmla="*/ 234087 h 1411834"/>
                  <a:gd name="connsiteX1" fmla="*/ 124358 w 5318150"/>
                  <a:gd name="connsiteY1" fmla="*/ 321869 h 1411834"/>
                  <a:gd name="connsiteX2" fmla="*/ 234086 w 5318150"/>
                  <a:gd name="connsiteY2" fmla="*/ 380391 h 1411834"/>
                  <a:gd name="connsiteX3" fmla="*/ 453542 w 5318150"/>
                  <a:gd name="connsiteY3" fmla="*/ 358445 h 1411834"/>
                  <a:gd name="connsiteX4" fmla="*/ 614477 w 5318150"/>
                  <a:gd name="connsiteY4" fmla="*/ 343815 h 1411834"/>
                  <a:gd name="connsiteX5" fmla="*/ 738835 w 5318150"/>
                  <a:gd name="connsiteY5" fmla="*/ 380391 h 1411834"/>
                  <a:gd name="connsiteX6" fmla="*/ 855878 w 5318150"/>
                  <a:gd name="connsiteY6" fmla="*/ 453543 h 1411834"/>
                  <a:gd name="connsiteX7" fmla="*/ 980237 w 5318150"/>
                  <a:gd name="connsiteY7" fmla="*/ 599847 h 1411834"/>
                  <a:gd name="connsiteX8" fmla="*/ 1060704 w 5318150"/>
                  <a:gd name="connsiteY8" fmla="*/ 746151 h 1411834"/>
                  <a:gd name="connsiteX9" fmla="*/ 1126541 w 5318150"/>
                  <a:gd name="connsiteY9" fmla="*/ 790042 h 1411834"/>
                  <a:gd name="connsiteX10" fmla="*/ 1221638 w 5318150"/>
                  <a:gd name="connsiteY10" fmla="*/ 848563 h 1411834"/>
                  <a:gd name="connsiteX11" fmla="*/ 1302105 w 5318150"/>
                  <a:gd name="connsiteY11" fmla="*/ 914400 h 1411834"/>
                  <a:gd name="connsiteX12" fmla="*/ 1367942 w 5318150"/>
                  <a:gd name="connsiteY12" fmla="*/ 1016813 h 1411834"/>
                  <a:gd name="connsiteX13" fmla="*/ 1426464 w 5318150"/>
                  <a:gd name="connsiteY13" fmla="*/ 1068019 h 1411834"/>
                  <a:gd name="connsiteX14" fmla="*/ 1499616 w 5318150"/>
                  <a:gd name="connsiteY14" fmla="*/ 1082650 h 1411834"/>
                  <a:gd name="connsiteX15" fmla="*/ 1565453 w 5318150"/>
                  <a:gd name="connsiteY15" fmla="*/ 1046074 h 1411834"/>
                  <a:gd name="connsiteX16" fmla="*/ 1645920 w 5318150"/>
                  <a:gd name="connsiteY16" fmla="*/ 1009498 h 1411834"/>
                  <a:gd name="connsiteX17" fmla="*/ 1762963 w 5318150"/>
                  <a:gd name="connsiteY17" fmla="*/ 1009498 h 1411834"/>
                  <a:gd name="connsiteX18" fmla="*/ 1850745 w 5318150"/>
                  <a:gd name="connsiteY18" fmla="*/ 1009498 h 1411834"/>
                  <a:gd name="connsiteX19" fmla="*/ 1909267 w 5318150"/>
                  <a:gd name="connsiteY19" fmla="*/ 1038759 h 1411834"/>
                  <a:gd name="connsiteX20" fmla="*/ 1945843 w 5318150"/>
                  <a:gd name="connsiteY20" fmla="*/ 1097280 h 1411834"/>
                  <a:gd name="connsiteX21" fmla="*/ 1989734 w 5318150"/>
                  <a:gd name="connsiteY21" fmla="*/ 1163117 h 1411834"/>
                  <a:gd name="connsiteX22" fmla="*/ 2077517 w 5318150"/>
                  <a:gd name="connsiteY22" fmla="*/ 1170432 h 1411834"/>
                  <a:gd name="connsiteX23" fmla="*/ 2933395 w 5318150"/>
                  <a:gd name="connsiteY23" fmla="*/ 1411834 h 1411834"/>
                  <a:gd name="connsiteX24" fmla="*/ 3401568 w 5318150"/>
                  <a:gd name="connsiteY24" fmla="*/ 1148487 h 1411834"/>
                  <a:gd name="connsiteX25" fmla="*/ 3635654 w 5318150"/>
                  <a:gd name="connsiteY25" fmla="*/ 1163117 h 1411834"/>
                  <a:gd name="connsiteX26" fmla="*/ 3855110 w 5318150"/>
                  <a:gd name="connsiteY26" fmla="*/ 965607 h 1411834"/>
                  <a:gd name="connsiteX27" fmla="*/ 4445684 w 5318150"/>
                  <a:gd name="connsiteY27" fmla="*/ 247615 h 1411834"/>
                  <a:gd name="connsiteX28" fmla="*/ 5230368 w 5318150"/>
                  <a:gd name="connsiteY28" fmla="*/ 219456 h 1411834"/>
                  <a:gd name="connsiteX29" fmla="*/ 5318150 w 5318150"/>
                  <a:gd name="connsiteY29" fmla="*/ 0 h 1411834"/>
                  <a:gd name="connsiteX0" fmla="*/ 0 w 5230368"/>
                  <a:gd name="connsiteY0" fmla="*/ 14631 h 1192378"/>
                  <a:gd name="connsiteX1" fmla="*/ 124358 w 5230368"/>
                  <a:gd name="connsiteY1" fmla="*/ 102413 h 1192378"/>
                  <a:gd name="connsiteX2" fmla="*/ 234086 w 5230368"/>
                  <a:gd name="connsiteY2" fmla="*/ 160935 h 1192378"/>
                  <a:gd name="connsiteX3" fmla="*/ 453542 w 5230368"/>
                  <a:gd name="connsiteY3" fmla="*/ 138989 h 1192378"/>
                  <a:gd name="connsiteX4" fmla="*/ 614477 w 5230368"/>
                  <a:gd name="connsiteY4" fmla="*/ 124359 h 1192378"/>
                  <a:gd name="connsiteX5" fmla="*/ 738835 w 5230368"/>
                  <a:gd name="connsiteY5" fmla="*/ 160935 h 1192378"/>
                  <a:gd name="connsiteX6" fmla="*/ 855878 w 5230368"/>
                  <a:gd name="connsiteY6" fmla="*/ 234087 h 1192378"/>
                  <a:gd name="connsiteX7" fmla="*/ 980237 w 5230368"/>
                  <a:gd name="connsiteY7" fmla="*/ 380391 h 1192378"/>
                  <a:gd name="connsiteX8" fmla="*/ 1060704 w 5230368"/>
                  <a:gd name="connsiteY8" fmla="*/ 526695 h 1192378"/>
                  <a:gd name="connsiteX9" fmla="*/ 1126541 w 5230368"/>
                  <a:gd name="connsiteY9" fmla="*/ 570586 h 1192378"/>
                  <a:gd name="connsiteX10" fmla="*/ 1221638 w 5230368"/>
                  <a:gd name="connsiteY10" fmla="*/ 629107 h 1192378"/>
                  <a:gd name="connsiteX11" fmla="*/ 1302105 w 5230368"/>
                  <a:gd name="connsiteY11" fmla="*/ 694944 h 1192378"/>
                  <a:gd name="connsiteX12" fmla="*/ 1367942 w 5230368"/>
                  <a:gd name="connsiteY12" fmla="*/ 797357 h 1192378"/>
                  <a:gd name="connsiteX13" fmla="*/ 1426464 w 5230368"/>
                  <a:gd name="connsiteY13" fmla="*/ 848563 h 1192378"/>
                  <a:gd name="connsiteX14" fmla="*/ 1499616 w 5230368"/>
                  <a:gd name="connsiteY14" fmla="*/ 863194 h 1192378"/>
                  <a:gd name="connsiteX15" fmla="*/ 1565453 w 5230368"/>
                  <a:gd name="connsiteY15" fmla="*/ 826618 h 1192378"/>
                  <a:gd name="connsiteX16" fmla="*/ 1645920 w 5230368"/>
                  <a:gd name="connsiteY16" fmla="*/ 790042 h 1192378"/>
                  <a:gd name="connsiteX17" fmla="*/ 1762963 w 5230368"/>
                  <a:gd name="connsiteY17" fmla="*/ 790042 h 1192378"/>
                  <a:gd name="connsiteX18" fmla="*/ 1850745 w 5230368"/>
                  <a:gd name="connsiteY18" fmla="*/ 790042 h 1192378"/>
                  <a:gd name="connsiteX19" fmla="*/ 1909267 w 5230368"/>
                  <a:gd name="connsiteY19" fmla="*/ 819303 h 1192378"/>
                  <a:gd name="connsiteX20" fmla="*/ 1945843 w 5230368"/>
                  <a:gd name="connsiteY20" fmla="*/ 877824 h 1192378"/>
                  <a:gd name="connsiteX21" fmla="*/ 1989734 w 5230368"/>
                  <a:gd name="connsiteY21" fmla="*/ 943661 h 1192378"/>
                  <a:gd name="connsiteX22" fmla="*/ 2077517 w 5230368"/>
                  <a:gd name="connsiteY22" fmla="*/ 950976 h 1192378"/>
                  <a:gd name="connsiteX23" fmla="*/ 2933395 w 5230368"/>
                  <a:gd name="connsiteY23" fmla="*/ 1192378 h 1192378"/>
                  <a:gd name="connsiteX24" fmla="*/ 3401568 w 5230368"/>
                  <a:gd name="connsiteY24" fmla="*/ 929031 h 1192378"/>
                  <a:gd name="connsiteX25" fmla="*/ 3635654 w 5230368"/>
                  <a:gd name="connsiteY25" fmla="*/ 943661 h 1192378"/>
                  <a:gd name="connsiteX26" fmla="*/ 3855110 w 5230368"/>
                  <a:gd name="connsiteY26" fmla="*/ 746151 h 1192378"/>
                  <a:gd name="connsiteX27" fmla="*/ 4445684 w 5230368"/>
                  <a:gd name="connsiteY27" fmla="*/ 28159 h 1192378"/>
                  <a:gd name="connsiteX28" fmla="*/ 5230368 w 5230368"/>
                  <a:gd name="connsiteY28" fmla="*/ 0 h 1192378"/>
                  <a:gd name="connsiteX0" fmla="*/ 0 w 4445684"/>
                  <a:gd name="connsiteY0" fmla="*/ 0 h 1177747"/>
                  <a:gd name="connsiteX1" fmla="*/ 124358 w 4445684"/>
                  <a:gd name="connsiteY1" fmla="*/ 87782 h 1177747"/>
                  <a:gd name="connsiteX2" fmla="*/ 234086 w 4445684"/>
                  <a:gd name="connsiteY2" fmla="*/ 146304 h 1177747"/>
                  <a:gd name="connsiteX3" fmla="*/ 453542 w 4445684"/>
                  <a:gd name="connsiteY3" fmla="*/ 124358 h 1177747"/>
                  <a:gd name="connsiteX4" fmla="*/ 614477 w 4445684"/>
                  <a:gd name="connsiteY4" fmla="*/ 109728 h 1177747"/>
                  <a:gd name="connsiteX5" fmla="*/ 738835 w 4445684"/>
                  <a:gd name="connsiteY5" fmla="*/ 146304 h 1177747"/>
                  <a:gd name="connsiteX6" fmla="*/ 855878 w 4445684"/>
                  <a:gd name="connsiteY6" fmla="*/ 219456 h 1177747"/>
                  <a:gd name="connsiteX7" fmla="*/ 980237 w 4445684"/>
                  <a:gd name="connsiteY7" fmla="*/ 365760 h 1177747"/>
                  <a:gd name="connsiteX8" fmla="*/ 1060704 w 4445684"/>
                  <a:gd name="connsiteY8" fmla="*/ 512064 h 1177747"/>
                  <a:gd name="connsiteX9" fmla="*/ 1126541 w 4445684"/>
                  <a:gd name="connsiteY9" fmla="*/ 555955 h 1177747"/>
                  <a:gd name="connsiteX10" fmla="*/ 1221638 w 4445684"/>
                  <a:gd name="connsiteY10" fmla="*/ 614476 h 1177747"/>
                  <a:gd name="connsiteX11" fmla="*/ 1302105 w 4445684"/>
                  <a:gd name="connsiteY11" fmla="*/ 680313 h 1177747"/>
                  <a:gd name="connsiteX12" fmla="*/ 1367942 w 4445684"/>
                  <a:gd name="connsiteY12" fmla="*/ 782726 h 1177747"/>
                  <a:gd name="connsiteX13" fmla="*/ 1426464 w 4445684"/>
                  <a:gd name="connsiteY13" fmla="*/ 833932 h 1177747"/>
                  <a:gd name="connsiteX14" fmla="*/ 1499616 w 4445684"/>
                  <a:gd name="connsiteY14" fmla="*/ 848563 h 1177747"/>
                  <a:gd name="connsiteX15" fmla="*/ 1565453 w 4445684"/>
                  <a:gd name="connsiteY15" fmla="*/ 811987 h 1177747"/>
                  <a:gd name="connsiteX16" fmla="*/ 1645920 w 4445684"/>
                  <a:gd name="connsiteY16" fmla="*/ 775411 h 1177747"/>
                  <a:gd name="connsiteX17" fmla="*/ 1762963 w 4445684"/>
                  <a:gd name="connsiteY17" fmla="*/ 775411 h 1177747"/>
                  <a:gd name="connsiteX18" fmla="*/ 1850745 w 4445684"/>
                  <a:gd name="connsiteY18" fmla="*/ 775411 h 1177747"/>
                  <a:gd name="connsiteX19" fmla="*/ 1909267 w 4445684"/>
                  <a:gd name="connsiteY19" fmla="*/ 804672 h 1177747"/>
                  <a:gd name="connsiteX20" fmla="*/ 1945843 w 4445684"/>
                  <a:gd name="connsiteY20" fmla="*/ 863193 h 1177747"/>
                  <a:gd name="connsiteX21" fmla="*/ 1989734 w 4445684"/>
                  <a:gd name="connsiteY21" fmla="*/ 929030 h 1177747"/>
                  <a:gd name="connsiteX22" fmla="*/ 2077517 w 4445684"/>
                  <a:gd name="connsiteY22" fmla="*/ 936345 h 1177747"/>
                  <a:gd name="connsiteX23" fmla="*/ 2933395 w 4445684"/>
                  <a:gd name="connsiteY23" fmla="*/ 1177747 h 1177747"/>
                  <a:gd name="connsiteX24" fmla="*/ 3401568 w 4445684"/>
                  <a:gd name="connsiteY24" fmla="*/ 914400 h 1177747"/>
                  <a:gd name="connsiteX25" fmla="*/ 3635654 w 4445684"/>
                  <a:gd name="connsiteY25" fmla="*/ 929030 h 1177747"/>
                  <a:gd name="connsiteX26" fmla="*/ 3855110 w 4445684"/>
                  <a:gd name="connsiteY26" fmla="*/ 731520 h 1177747"/>
                  <a:gd name="connsiteX27" fmla="*/ 4445684 w 4445684"/>
                  <a:gd name="connsiteY27" fmla="*/ 13528 h 1177747"/>
                  <a:gd name="connsiteX0" fmla="*/ 0 w 3855110"/>
                  <a:gd name="connsiteY0" fmla="*/ 0 h 1177747"/>
                  <a:gd name="connsiteX1" fmla="*/ 124358 w 3855110"/>
                  <a:gd name="connsiteY1" fmla="*/ 87782 h 1177747"/>
                  <a:gd name="connsiteX2" fmla="*/ 234086 w 3855110"/>
                  <a:gd name="connsiteY2" fmla="*/ 146304 h 1177747"/>
                  <a:gd name="connsiteX3" fmla="*/ 453542 w 3855110"/>
                  <a:gd name="connsiteY3" fmla="*/ 124358 h 1177747"/>
                  <a:gd name="connsiteX4" fmla="*/ 614477 w 3855110"/>
                  <a:gd name="connsiteY4" fmla="*/ 109728 h 1177747"/>
                  <a:gd name="connsiteX5" fmla="*/ 738835 w 3855110"/>
                  <a:gd name="connsiteY5" fmla="*/ 146304 h 1177747"/>
                  <a:gd name="connsiteX6" fmla="*/ 855878 w 3855110"/>
                  <a:gd name="connsiteY6" fmla="*/ 219456 h 1177747"/>
                  <a:gd name="connsiteX7" fmla="*/ 980237 w 3855110"/>
                  <a:gd name="connsiteY7" fmla="*/ 365760 h 1177747"/>
                  <a:gd name="connsiteX8" fmla="*/ 1060704 w 3855110"/>
                  <a:gd name="connsiteY8" fmla="*/ 512064 h 1177747"/>
                  <a:gd name="connsiteX9" fmla="*/ 1126541 w 3855110"/>
                  <a:gd name="connsiteY9" fmla="*/ 555955 h 1177747"/>
                  <a:gd name="connsiteX10" fmla="*/ 1221638 w 3855110"/>
                  <a:gd name="connsiteY10" fmla="*/ 614476 h 1177747"/>
                  <a:gd name="connsiteX11" fmla="*/ 1302105 w 3855110"/>
                  <a:gd name="connsiteY11" fmla="*/ 680313 h 1177747"/>
                  <a:gd name="connsiteX12" fmla="*/ 1367942 w 3855110"/>
                  <a:gd name="connsiteY12" fmla="*/ 782726 h 1177747"/>
                  <a:gd name="connsiteX13" fmla="*/ 1426464 w 3855110"/>
                  <a:gd name="connsiteY13" fmla="*/ 833932 h 1177747"/>
                  <a:gd name="connsiteX14" fmla="*/ 1499616 w 3855110"/>
                  <a:gd name="connsiteY14" fmla="*/ 848563 h 1177747"/>
                  <a:gd name="connsiteX15" fmla="*/ 1565453 w 3855110"/>
                  <a:gd name="connsiteY15" fmla="*/ 811987 h 1177747"/>
                  <a:gd name="connsiteX16" fmla="*/ 1645920 w 3855110"/>
                  <a:gd name="connsiteY16" fmla="*/ 775411 h 1177747"/>
                  <a:gd name="connsiteX17" fmla="*/ 1762963 w 3855110"/>
                  <a:gd name="connsiteY17" fmla="*/ 775411 h 1177747"/>
                  <a:gd name="connsiteX18" fmla="*/ 1850745 w 3855110"/>
                  <a:gd name="connsiteY18" fmla="*/ 775411 h 1177747"/>
                  <a:gd name="connsiteX19" fmla="*/ 1909267 w 3855110"/>
                  <a:gd name="connsiteY19" fmla="*/ 804672 h 1177747"/>
                  <a:gd name="connsiteX20" fmla="*/ 1945843 w 3855110"/>
                  <a:gd name="connsiteY20" fmla="*/ 863193 h 1177747"/>
                  <a:gd name="connsiteX21" fmla="*/ 1989734 w 3855110"/>
                  <a:gd name="connsiteY21" fmla="*/ 929030 h 1177747"/>
                  <a:gd name="connsiteX22" fmla="*/ 2077517 w 3855110"/>
                  <a:gd name="connsiteY22" fmla="*/ 936345 h 1177747"/>
                  <a:gd name="connsiteX23" fmla="*/ 2933395 w 3855110"/>
                  <a:gd name="connsiteY23" fmla="*/ 1177747 h 1177747"/>
                  <a:gd name="connsiteX24" fmla="*/ 3401568 w 3855110"/>
                  <a:gd name="connsiteY24" fmla="*/ 914400 h 1177747"/>
                  <a:gd name="connsiteX25" fmla="*/ 3635654 w 3855110"/>
                  <a:gd name="connsiteY25" fmla="*/ 929030 h 1177747"/>
                  <a:gd name="connsiteX26" fmla="*/ 3855110 w 3855110"/>
                  <a:gd name="connsiteY26" fmla="*/ 731520 h 1177747"/>
                  <a:gd name="connsiteX0" fmla="*/ 0 w 3635654"/>
                  <a:gd name="connsiteY0" fmla="*/ 0 h 1177747"/>
                  <a:gd name="connsiteX1" fmla="*/ 124358 w 3635654"/>
                  <a:gd name="connsiteY1" fmla="*/ 87782 h 1177747"/>
                  <a:gd name="connsiteX2" fmla="*/ 234086 w 3635654"/>
                  <a:gd name="connsiteY2" fmla="*/ 146304 h 1177747"/>
                  <a:gd name="connsiteX3" fmla="*/ 453542 w 3635654"/>
                  <a:gd name="connsiteY3" fmla="*/ 124358 h 1177747"/>
                  <a:gd name="connsiteX4" fmla="*/ 614477 w 3635654"/>
                  <a:gd name="connsiteY4" fmla="*/ 109728 h 1177747"/>
                  <a:gd name="connsiteX5" fmla="*/ 738835 w 3635654"/>
                  <a:gd name="connsiteY5" fmla="*/ 146304 h 1177747"/>
                  <a:gd name="connsiteX6" fmla="*/ 855878 w 3635654"/>
                  <a:gd name="connsiteY6" fmla="*/ 219456 h 1177747"/>
                  <a:gd name="connsiteX7" fmla="*/ 980237 w 3635654"/>
                  <a:gd name="connsiteY7" fmla="*/ 365760 h 1177747"/>
                  <a:gd name="connsiteX8" fmla="*/ 1060704 w 3635654"/>
                  <a:gd name="connsiteY8" fmla="*/ 512064 h 1177747"/>
                  <a:gd name="connsiteX9" fmla="*/ 1126541 w 3635654"/>
                  <a:gd name="connsiteY9" fmla="*/ 555955 h 1177747"/>
                  <a:gd name="connsiteX10" fmla="*/ 1221638 w 3635654"/>
                  <a:gd name="connsiteY10" fmla="*/ 614476 h 1177747"/>
                  <a:gd name="connsiteX11" fmla="*/ 1302105 w 3635654"/>
                  <a:gd name="connsiteY11" fmla="*/ 680313 h 1177747"/>
                  <a:gd name="connsiteX12" fmla="*/ 1367942 w 3635654"/>
                  <a:gd name="connsiteY12" fmla="*/ 782726 h 1177747"/>
                  <a:gd name="connsiteX13" fmla="*/ 1426464 w 3635654"/>
                  <a:gd name="connsiteY13" fmla="*/ 833932 h 1177747"/>
                  <a:gd name="connsiteX14" fmla="*/ 1499616 w 3635654"/>
                  <a:gd name="connsiteY14" fmla="*/ 848563 h 1177747"/>
                  <a:gd name="connsiteX15" fmla="*/ 1565453 w 3635654"/>
                  <a:gd name="connsiteY15" fmla="*/ 811987 h 1177747"/>
                  <a:gd name="connsiteX16" fmla="*/ 1645920 w 3635654"/>
                  <a:gd name="connsiteY16" fmla="*/ 775411 h 1177747"/>
                  <a:gd name="connsiteX17" fmla="*/ 1762963 w 3635654"/>
                  <a:gd name="connsiteY17" fmla="*/ 775411 h 1177747"/>
                  <a:gd name="connsiteX18" fmla="*/ 1850745 w 3635654"/>
                  <a:gd name="connsiteY18" fmla="*/ 775411 h 1177747"/>
                  <a:gd name="connsiteX19" fmla="*/ 1909267 w 3635654"/>
                  <a:gd name="connsiteY19" fmla="*/ 804672 h 1177747"/>
                  <a:gd name="connsiteX20" fmla="*/ 1945843 w 3635654"/>
                  <a:gd name="connsiteY20" fmla="*/ 863193 h 1177747"/>
                  <a:gd name="connsiteX21" fmla="*/ 1989734 w 3635654"/>
                  <a:gd name="connsiteY21" fmla="*/ 929030 h 1177747"/>
                  <a:gd name="connsiteX22" fmla="*/ 2077517 w 3635654"/>
                  <a:gd name="connsiteY22" fmla="*/ 936345 h 1177747"/>
                  <a:gd name="connsiteX23" fmla="*/ 2933395 w 3635654"/>
                  <a:gd name="connsiteY23" fmla="*/ 1177747 h 1177747"/>
                  <a:gd name="connsiteX24" fmla="*/ 3401568 w 3635654"/>
                  <a:gd name="connsiteY24" fmla="*/ 914400 h 1177747"/>
                  <a:gd name="connsiteX25" fmla="*/ 3635654 w 3635654"/>
                  <a:gd name="connsiteY25" fmla="*/ 929030 h 1177747"/>
                  <a:gd name="connsiteX0" fmla="*/ 0 w 3401568"/>
                  <a:gd name="connsiteY0" fmla="*/ 0 h 1177747"/>
                  <a:gd name="connsiteX1" fmla="*/ 124358 w 3401568"/>
                  <a:gd name="connsiteY1" fmla="*/ 87782 h 1177747"/>
                  <a:gd name="connsiteX2" fmla="*/ 234086 w 3401568"/>
                  <a:gd name="connsiteY2" fmla="*/ 146304 h 1177747"/>
                  <a:gd name="connsiteX3" fmla="*/ 453542 w 3401568"/>
                  <a:gd name="connsiteY3" fmla="*/ 124358 h 1177747"/>
                  <a:gd name="connsiteX4" fmla="*/ 614477 w 3401568"/>
                  <a:gd name="connsiteY4" fmla="*/ 109728 h 1177747"/>
                  <a:gd name="connsiteX5" fmla="*/ 738835 w 3401568"/>
                  <a:gd name="connsiteY5" fmla="*/ 146304 h 1177747"/>
                  <a:gd name="connsiteX6" fmla="*/ 855878 w 3401568"/>
                  <a:gd name="connsiteY6" fmla="*/ 219456 h 1177747"/>
                  <a:gd name="connsiteX7" fmla="*/ 980237 w 3401568"/>
                  <a:gd name="connsiteY7" fmla="*/ 365760 h 1177747"/>
                  <a:gd name="connsiteX8" fmla="*/ 1060704 w 3401568"/>
                  <a:gd name="connsiteY8" fmla="*/ 512064 h 1177747"/>
                  <a:gd name="connsiteX9" fmla="*/ 1126541 w 3401568"/>
                  <a:gd name="connsiteY9" fmla="*/ 555955 h 1177747"/>
                  <a:gd name="connsiteX10" fmla="*/ 1221638 w 3401568"/>
                  <a:gd name="connsiteY10" fmla="*/ 614476 h 1177747"/>
                  <a:gd name="connsiteX11" fmla="*/ 1302105 w 3401568"/>
                  <a:gd name="connsiteY11" fmla="*/ 680313 h 1177747"/>
                  <a:gd name="connsiteX12" fmla="*/ 1367942 w 3401568"/>
                  <a:gd name="connsiteY12" fmla="*/ 782726 h 1177747"/>
                  <a:gd name="connsiteX13" fmla="*/ 1426464 w 3401568"/>
                  <a:gd name="connsiteY13" fmla="*/ 833932 h 1177747"/>
                  <a:gd name="connsiteX14" fmla="*/ 1499616 w 3401568"/>
                  <a:gd name="connsiteY14" fmla="*/ 848563 h 1177747"/>
                  <a:gd name="connsiteX15" fmla="*/ 1565453 w 3401568"/>
                  <a:gd name="connsiteY15" fmla="*/ 811987 h 1177747"/>
                  <a:gd name="connsiteX16" fmla="*/ 1645920 w 3401568"/>
                  <a:gd name="connsiteY16" fmla="*/ 775411 h 1177747"/>
                  <a:gd name="connsiteX17" fmla="*/ 1762963 w 3401568"/>
                  <a:gd name="connsiteY17" fmla="*/ 775411 h 1177747"/>
                  <a:gd name="connsiteX18" fmla="*/ 1850745 w 3401568"/>
                  <a:gd name="connsiteY18" fmla="*/ 775411 h 1177747"/>
                  <a:gd name="connsiteX19" fmla="*/ 1909267 w 3401568"/>
                  <a:gd name="connsiteY19" fmla="*/ 804672 h 1177747"/>
                  <a:gd name="connsiteX20" fmla="*/ 1945843 w 3401568"/>
                  <a:gd name="connsiteY20" fmla="*/ 863193 h 1177747"/>
                  <a:gd name="connsiteX21" fmla="*/ 1989734 w 3401568"/>
                  <a:gd name="connsiteY21" fmla="*/ 929030 h 1177747"/>
                  <a:gd name="connsiteX22" fmla="*/ 2077517 w 3401568"/>
                  <a:gd name="connsiteY22" fmla="*/ 936345 h 1177747"/>
                  <a:gd name="connsiteX23" fmla="*/ 2933395 w 3401568"/>
                  <a:gd name="connsiteY23" fmla="*/ 1177747 h 1177747"/>
                  <a:gd name="connsiteX24" fmla="*/ 3401568 w 3401568"/>
                  <a:gd name="connsiteY24" fmla="*/ 914400 h 1177747"/>
                  <a:gd name="connsiteX0" fmla="*/ 0 w 2933395"/>
                  <a:gd name="connsiteY0" fmla="*/ 0 h 1177747"/>
                  <a:gd name="connsiteX1" fmla="*/ 124358 w 2933395"/>
                  <a:gd name="connsiteY1" fmla="*/ 87782 h 1177747"/>
                  <a:gd name="connsiteX2" fmla="*/ 234086 w 2933395"/>
                  <a:gd name="connsiteY2" fmla="*/ 146304 h 1177747"/>
                  <a:gd name="connsiteX3" fmla="*/ 453542 w 2933395"/>
                  <a:gd name="connsiteY3" fmla="*/ 124358 h 1177747"/>
                  <a:gd name="connsiteX4" fmla="*/ 614477 w 2933395"/>
                  <a:gd name="connsiteY4" fmla="*/ 109728 h 1177747"/>
                  <a:gd name="connsiteX5" fmla="*/ 738835 w 2933395"/>
                  <a:gd name="connsiteY5" fmla="*/ 146304 h 1177747"/>
                  <a:gd name="connsiteX6" fmla="*/ 855878 w 2933395"/>
                  <a:gd name="connsiteY6" fmla="*/ 219456 h 1177747"/>
                  <a:gd name="connsiteX7" fmla="*/ 980237 w 2933395"/>
                  <a:gd name="connsiteY7" fmla="*/ 365760 h 1177747"/>
                  <a:gd name="connsiteX8" fmla="*/ 1060704 w 2933395"/>
                  <a:gd name="connsiteY8" fmla="*/ 512064 h 1177747"/>
                  <a:gd name="connsiteX9" fmla="*/ 1126541 w 2933395"/>
                  <a:gd name="connsiteY9" fmla="*/ 555955 h 1177747"/>
                  <a:gd name="connsiteX10" fmla="*/ 1221638 w 2933395"/>
                  <a:gd name="connsiteY10" fmla="*/ 614476 h 1177747"/>
                  <a:gd name="connsiteX11" fmla="*/ 1302105 w 2933395"/>
                  <a:gd name="connsiteY11" fmla="*/ 680313 h 1177747"/>
                  <a:gd name="connsiteX12" fmla="*/ 1367942 w 2933395"/>
                  <a:gd name="connsiteY12" fmla="*/ 782726 h 1177747"/>
                  <a:gd name="connsiteX13" fmla="*/ 1426464 w 2933395"/>
                  <a:gd name="connsiteY13" fmla="*/ 833932 h 1177747"/>
                  <a:gd name="connsiteX14" fmla="*/ 1499616 w 2933395"/>
                  <a:gd name="connsiteY14" fmla="*/ 848563 h 1177747"/>
                  <a:gd name="connsiteX15" fmla="*/ 1565453 w 2933395"/>
                  <a:gd name="connsiteY15" fmla="*/ 811987 h 1177747"/>
                  <a:gd name="connsiteX16" fmla="*/ 1645920 w 2933395"/>
                  <a:gd name="connsiteY16" fmla="*/ 775411 h 1177747"/>
                  <a:gd name="connsiteX17" fmla="*/ 1762963 w 2933395"/>
                  <a:gd name="connsiteY17" fmla="*/ 775411 h 1177747"/>
                  <a:gd name="connsiteX18" fmla="*/ 1850745 w 2933395"/>
                  <a:gd name="connsiteY18" fmla="*/ 775411 h 1177747"/>
                  <a:gd name="connsiteX19" fmla="*/ 1909267 w 2933395"/>
                  <a:gd name="connsiteY19" fmla="*/ 804672 h 1177747"/>
                  <a:gd name="connsiteX20" fmla="*/ 1945843 w 2933395"/>
                  <a:gd name="connsiteY20" fmla="*/ 863193 h 1177747"/>
                  <a:gd name="connsiteX21" fmla="*/ 1989734 w 2933395"/>
                  <a:gd name="connsiteY21" fmla="*/ 929030 h 1177747"/>
                  <a:gd name="connsiteX22" fmla="*/ 2077517 w 2933395"/>
                  <a:gd name="connsiteY22" fmla="*/ 936345 h 1177747"/>
                  <a:gd name="connsiteX23" fmla="*/ 2933395 w 2933395"/>
                  <a:gd name="connsiteY23" fmla="*/ 1177747 h 1177747"/>
                  <a:gd name="connsiteX0" fmla="*/ 0 w 2077517"/>
                  <a:gd name="connsiteY0" fmla="*/ 0 h 936345"/>
                  <a:gd name="connsiteX1" fmla="*/ 124358 w 2077517"/>
                  <a:gd name="connsiteY1" fmla="*/ 87782 h 936345"/>
                  <a:gd name="connsiteX2" fmla="*/ 234086 w 2077517"/>
                  <a:gd name="connsiteY2" fmla="*/ 146304 h 936345"/>
                  <a:gd name="connsiteX3" fmla="*/ 453542 w 2077517"/>
                  <a:gd name="connsiteY3" fmla="*/ 124358 h 936345"/>
                  <a:gd name="connsiteX4" fmla="*/ 614477 w 2077517"/>
                  <a:gd name="connsiteY4" fmla="*/ 109728 h 936345"/>
                  <a:gd name="connsiteX5" fmla="*/ 738835 w 2077517"/>
                  <a:gd name="connsiteY5" fmla="*/ 146304 h 936345"/>
                  <a:gd name="connsiteX6" fmla="*/ 855878 w 2077517"/>
                  <a:gd name="connsiteY6" fmla="*/ 219456 h 936345"/>
                  <a:gd name="connsiteX7" fmla="*/ 980237 w 2077517"/>
                  <a:gd name="connsiteY7" fmla="*/ 365760 h 936345"/>
                  <a:gd name="connsiteX8" fmla="*/ 1060704 w 2077517"/>
                  <a:gd name="connsiteY8" fmla="*/ 512064 h 936345"/>
                  <a:gd name="connsiteX9" fmla="*/ 1126541 w 2077517"/>
                  <a:gd name="connsiteY9" fmla="*/ 555955 h 936345"/>
                  <a:gd name="connsiteX10" fmla="*/ 1221638 w 2077517"/>
                  <a:gd name="connsiteY10" fmla="*/ 614476 h 936345"/>
                  <a:gd name="connsiteX11" fmla="*/ 1302105 w 2077517"/>
                  <a:gd name="connsiteY11" fmla="*/ 680313 h 936345"/>
                  <a:gd name="connsiteX12" fmla="*/ 1367942 w 2077517"/>
                  <a:gd name="connsiteY12" fmla="*/ 782726 h 936345"/>
                  <a:gd name="connsiteX13" fmla="*/ 1426464 w 2077517"/>
                  <a:gd name="connsiteY13" fmla="*/ 833932 h 936345"/>
                  <a:gd name="connsiteX14" fmla="*/ 1499616 w 2077517"/>
                  <a:gd name="connsiteY14" fmla="*/ 848563 h 936345"/>
                  <a:gd name="connsiteX15" fmla="*/ 1565453 w 2077517"/>
                  <a:gd name="connsiteY15" fmla="*/ 811987 h 936345"/>
                  <a:gd name="connsiteX16" fmla="*/ 1645920 w 2077517"/>
                  <a:gd name="connsiteY16" fmla="*/ 775411 h 936345"/>
                  <a:gd name="connsiteX17" fmla="*/ 1762963 w 2077517"/>
                  <a:gd name="connsiteY17" fmla="*/ 775411 h 936345"/>
                  <a:gd name="connsiteX18" fmla="*/ 1850745 w 2077517"/>
                  <a:gd name="connsiteY18" fmla="*/ 775411 h 936345"/>
                  <a:gd name="connsiteX19" fmla="*/ 1909267 w 2077517"/>
                  <a:gd name="connsiteY19" fmla="*/ 804672 h 936345"/>
                  <a:gd name="connsiteX20" fmla="*/ 1945843 w 2077517"/>
                  <a:gd name="connsiteY20" fmla="*/ 863193 h 936345"/>
                  <a:gd name="connsiteX21" fmla="*/ 1989734 w 2077517"/>
                  <a:gd name="connsiteY21" fmla="*/ 929030 h 936345"/>
                  <a:gd name="connsiteX22" fmla="*/ 2077517 w 2077517"/>
                  <a:gd name="connsiteY22" fmla="*/ 936345 h 936345"/>
                  <a:gd name="connsiteX0" fmla="*/ 0 w 1989734"/>
                  <a:gd name="connsiteY0" fmla="*/ 0 h 929030"/>
                  <a:gd name="connsiteX1" fmla="*/ 124358 w 1989734"/>
                  <a:gd name="connsiteY1" fmla="*/ 87782 h 929030"/>
                  <a:gd name="connsiteX2" fmla="*/ 234086 w 1989734"/>
                  <a:gd name="connsiteY2" fmla="*/ 146304 h 929030"/>
                  <a:gd name="connsiteX3" fmla="*/ 453542 w 1989734"/>
                  <a:gd name="connsiteY3" fmla="*/ 124358 h 929030"/>
                  <a:gd name="connsiteX4" fmla="*/ 614477 w 1989734"/>
                  <a:gd name="connsiteY4" fmla="*/ 109728 h 929030"/>
                  <a:gd name="connsiteX5" fmla="*/ 738835 w 1989734"/>
                  <a:gd name="connsiteY5" fmla="*/ 146304 h 929030"/>
                  <a:gd name="connsiteX6" fmla="*/ 855878 w 1989734"/>
                  <a:gd name="connsiteY6" fmla="*/ 219456 h 929030"/>
                  <a:gd name="connsiteX7" fmla="*/ 980237 w 1989734"/>
                  <a:gd name="connsiteY7" fmla="*/ 365760 h 929030"/>
                  <a:gd name="connsiteX8" fmla="*/ 1060704 w 1989734"/>
                  <a:gd name="connsiteY8" fmla="*/ 512064 h 929030"/>
                  <a:gd name="connsiteX9" fmla="*/ 1126541 w 1989734"/>
                  <a:gd name="connsiteY9" fmla="*/ 555955 h 929030"/>
                  <a:gd name="connsiteX10" fmla="*/ 1221638 w 1989734"/>
                  <a:gd name="connsiteY10" fmla="*/ 614476 h 929030"/>
                  <a:gd name="connsiteX11" fmla="*/ 1302105 w 1989734"/>
                  <a:gd name="connsiteY11" fmla="*/ 680313 h 929030"/>
                  <a:gd name="connsiteX12" fmla="*/ 1367942 w 1989734"/>
                  <a:gd name="connsiteY12" fmla="*/ 782726 h 929030"/>
                  <a:gd name="connsiteX13" fmla="*/ 1426464 w 1989734"/>
                  <a:gd name="connsiteY13" fmla="*/ 833932 h 929030"/>
                  <a:gd name="connsiteX14" fmla="*/ 1499616 w 1989734"/>
                  <a:gd name="connsiteY14" fmla="*/ 848563 h 929030"/>
                  <a:gd name="connsiteX15" fmla="*/ 1565453 w 1989734"/>
                  <a:gd name="connsiteY15" fmla="*/ 811987 h 929030"/>
                  <a:gd name="connsiteX16" fmla="*/ 1645920 w 1989734"/>
                  <a:gd name="connsiteY16" fmla="*/ 775411 h 929030"/>
                  <a:gd name="connsiteX17" fmla="*/ 1762963 w 1989734"/>
                  <a:gd name="connsiteY17" fmla="*/ 775411 h 929030"/>
                  <a:gd name="connsiteX18" fmla="*/ 1850745 w 1989734"/>
                  <a:gd name="connsiteY18" fmla="*/ 775411 h 929030"/>
                  <a:gd name="connsiteX19" fmla="*/ 1909267 w 1989734"/>
                  <a:gd name="connsiteY19" fmla="*/ 804672 h 929030"/>
                  <a:gd name="connsiteX20" fmla="*/ 1945843 w 1989734"/>
                  <a:gd name="connsiteY20" fmla="*/ 863193 h 929030"/>
                  <a:gd name="connsiteX21" fmla="*/ 1989734 w 1989734"/>
                  <a:gd name="connsiteY21" fmla="*/ 929030 h 929030"/>
                  <a:gd name="connsiteX0" fmla="*/ 0 w 1945843"/>
                  <a:gd name="connsiteY0" fmla="*/ 0 h 863193"/>
                  <a:gd name="connsiteX1" fmla="*/ 124358 w 1945843"/>
                  <a:gd name="connsiteY1" fmla="*/ 87782 h 863193"/>
                  <a:gd name="connsiteX2" fmla="*/ 234086 w 1945843"/>
                  <a:gd name="connsiteY2" fmla="*/ 146304 h 863193"/>
                  <a:gd name="connsiteX3" fmla="*/ 453542 w 1945843"/>
                  <a:gd name="connsiteY3" fmla="*/ 124358 h 863193"/>
                  <a:gd name="connsiteX4" fmla="*/ 614477 w 1945843"/>
                  <a:gd name="connsiteY4" fmla="*/ 109728 h 863193"/>
                  <a:gd name="connsiteX5" fmla="*/ 738835 w 1945843"/>
                  <a:gd name="connsiteY5" fmla="*/ 146304 h 863193"/>
                  <a:gd name="connsiteX6" fmla="*/ 855878 w 1945843"/>
                  <a:gd name="connsiteY6" fmla="*/ 219456 h 863193"/>
                  <a:gd name="connsiteX7" fmla="*/ 980237 w 1945843"/>
                  <a:gd name="connsiteY7" fmla="*/ 365760 h 863193"/>
                  <a:gd name="connsiteX8" fmla="*/ 1060704 w 1945843"/>
                  <a:gd name="connsiteY8" fmla="*/ 512064 h 863193"/>
                  <a:gd name="connsiteX9" fmla="*/ 1126541 w 1945843"/>
                  <a:gd name="connsiteY9" fmla="*/ 555955 h 863193"/>
                  <a:gd name="connsiteX10" fmla="*/ 1221638 w 1945843"/>
                  <a:gd name="connsiteY10" fmla="*/ 614476 h 863193"/>
                  <a:gd name="connsiteX11" fmla="*/ 1302105 w 1945843"/>
                  <a:gd name="connsiteY11" fmla="*/ 680313 h 863193"/>
                  <a:gd name="connsiteX12" fmla="*/ 1367942 w 1945843"/>
                  <a:gd name="connsiteY12" fmla="*/ 782726 h 863193"/>
                  <a:gd name="connsiteX13" fmla="*/ 1426464 w 1945843"/>
                  <a:gd name="connsiteY13" fmla="*/ 833932 h 863193"/>
                  <a:gd name="connsiteX14" fmla="*/ 1499616 w 1945843"/>
                  <a:gd name="connsiteY14" fmla="*/ 848563 h 863193"/>
                  <a:gd name="connsiteX15" fmla="*/ 1565453 w 1945843"/>
                  <a:gd name="connsiteY15" fmla="*/ 811987 h 863193"/>
                  <a:gd name="connsiteX16" fmla="*/ 1645920 w 1945843"/>
                  <a:gd name="connsiteY16" fmla="*/ 775411 h 863193"/>
                  <a:gd name="connsiteX17" fmla="*/ 1762963 w 1945843"/>
                  <a:gd name="connsiteY17" fmla="*/ 775411 h 863193"/>
                  <a:gd name="connsiteX18" fmla="*/ 1850745 w 1945843"/>
                  <a:gd name="connsiteY18" fmla="*/ 775411 h 863193"/>
                  <a:gd name="connsiteX19" fmla="*/ 1909267 w 1945843"/>
                  <a:gd name="connsiteY19" fmla="*/ 804672 h 863193"/>
                  <a:gd name="connsiteX20" fmla="*/ 1945843 w 1945843"/>
                  <a:gd name="connsiteY20" fmla="*/ 863193 h 863193"/>
                  <a:gd name="connsiteX0" fmla="*/ 0 w 1909267"/>
                  <a:gd name="connsiteY0" fmla="*/ 0 h 848563"/>
                  <a:gd name="connsiteX1" fmla="*/ 124358 w 1909267"/>
                  <a:gd name="connsiteY1" fmla="*/ 87782 h 848563"/>
                  <a:gd name="connsiteX2" fmla="*/ 234086 w 1909267"/>
                  <a:gd name="connsiteY2" fmla="*/ 146304 h 848563"/>
                  <a:gd name="connsiteX3" fmla="*/ 453542 w 1909267"/>
                  <a:gd name="connsiteY3" fmla="*/ 124358 h 848563"/>
                  <a:gd name="connsiteX4" fmla="*/ 614477 w 1909267"/>
                  <a:gd name="connsiteY4" fmla="*/ 109728 h 848563"/>
                  <a:gd name="connsiteX5" fmla="*/ 738835 w 1909267"/>
                  <a:gd name="connsiteY5" fmla="*/ 146304 h 848563"/>
                  <a:gd name="connsiteX6" fmla="*/ 855878 w 1909267"/>
                  <a:gd name="connsiteY6" fmla="*/ 219456 h 848563"/>
                  <a:gd name="connsiteX7" fmla="*/ 980237 w 1909267"/>
                  <a:gd name="connsiteY7" fmla="*/ 365760 h 848563"/>
                  <a:gd name="connsiteX8" fmla="*/ 1060704 w 1909267"/>
                  <a:gd name="connsiteY8" fmla="*/ 512064 h 848563"/>
                  <a:gd name="connsiteX9" fmla="*/ 1126541 w 1909267"/>
                  <a:gd name="connsiteY9" fmla="*/ 555955 h 848563"/>
                  <a:gd name="connsiteX10" fmla="*/ 1221638 w 1909267"/>
                  <a:gd name="connsiteY10" fmla="*/ 614476 h 848563"/>
                  <a:gd name="connsiteX11" fmla="*/ 1302105 w 1909267"/>
                  <a:gd name="connsiteY11" fmla="*/ 680313 h 848563"/>
                  <a:gd name="connsiteX12" fmla="*/ 1367942 w 1909267"/>
                  <a:gd name="connsiteY12" fmla="*/ 782726 h 848563"/>
                  <a:gd name="connsiteX13" fmla="*/ 1426464 w 1909267"/>
                  <a:gd name="connsiteY13" fmla="*/ 833932 h 848563"/>
                  <a:gd name="connsiteX14" fmla="*/ 1499616 w 1909267"/>
                  <a:gd name="connsiteY14" fmla="*/ 848563 h 848563"/>
                  <a:gd name="connsiteX15" fmla="*/ 1565453 w 1909267"/>
                  <a:gd name="connsiteY15" fmla="*/ 811987 h 848563"/>
                  <a:gd name="connsiteX16" fmla="*/ 1645920 w 1909267"/>
                  <a:gd name="connsiteY16" fmla="*/ 775411 h 848563"/>
                  <a:gd name="connsiteX17" fmla="*/ 1762963 w 1909267"/>
                  <a:gd name="connsiteY17" fmla="*/ 775411 h 848563"/>
                  <a:gd name="connsiteX18" fmla="*/ 1850745 w 1909267"/>
                  <a:gd name="connsiteY18" fmla="*/ 775411 h 848563"/>
                  <a:gd name="connsiteX19" fmla="*/ 1909267 w 1909267"/>
                  <a:gd name="connsiteY19" fmla="*/ 804672 h 848563"/>
                  <a:gd name="connsiteX0" fmla="*/ 0 w 1850745"/>
                  <a:gd name="connsiteY0" fmla="*/ 0 h 848563"/>
                  <a:gd name="connsiteX1" fmla="*/ 124358 w 1850745"/>
                  <a:gd name="connsiteY1" fmla="*/ 87782 h 848563"/>
                  <a:gd name="connsiteX2" fmla="*/ 234086 w 1850745"/>
                  <a:gd name="connsiteY2" fmla="*/ 146304 h 848563"/>
                  <a:gd name="connsiteX3" fmla="*/ 453542 w 1850745"/>
                  <a:gd name="connsiteY3" fmla="*/ 124358 h 848563"/>
                  <a:gd name="connsiteX4" fmla="*/ 614477 w 1850745"/>
                  <a:gd name="connsiteY4" fmla="*/ 109728 h 848563"/>
                  <a:gd name="connsiteX5" fmla="*/ 738835 w 1850745"/>
                  <a:gd name="connsiteY5" fmla="*/ 146304 h 848563"/>
                  <a:gd name="connsiteX6" fmla="*/ 855878 w 1850745"/>
                  <a:gd name="connsiteY6" fmla="*/ 219456 h 848563"/>
                  <a:gd name="connsiteX7" fmla="*/ 980237 w 1850745"/>
                  <a:gd name="connsiteY7" fmla="*/ 365760 h 848563"/>
                  <a:gd name="connsiteX8" fmla="*/ 1060704 w 1850745"/>
                  <a:gd name="connsiteY8" fmla="*/ 512064 h 848563"/>
                  <a:gd name="connsiteX9" fmla="*/ 1126541 w 1850745"/>
                  <a:gd name="connsiteY9" fmla="*/ 555955 h 848563"/>
                  <a:gd name="connsiteX10" fmla="*/ 1221638 w 1850745"/>
                  <a:gd name="connsiteY10" fmla="*/ 614476 h 848563"/>
                  <a:gd name="connsiteX11" fmla="*/ 1302105 w 1850745"/>
                  <a:gd name="connsiteY11" fmla="*/ 680313 h 848563"/>
                  <a:gd name="connsiteX12" fmla="*/ 1367942 w 1850745"/>
                  <a:gd name="connsiteY12" fmla="*/ 782726 h 848563"/>
                  <a:gd name="connsiteX13" fmla="*/ 1426464 w 1850745"/>
                  <a:gd name="connsiteY13" fmla="*/ 833932 h 848563"/>
                  <a:gd name="connsiteX14" fmla="*/ 1499616 w 1850745"/>
                  <a:gd name="connsiteY14" fmla="*/ 848563 h 848563"/>
                  <a:gd name="connsiteX15" fmla="*/ 1565453 w 1850745"/>
                  <a:gd name="connsiteY15" fmla="*/ 811987 h 848563"/>
                  <a:gd name="connsiteX16" fmla="*/ 1645920 w 1850745"/>
                  <a:gd name="connsiteY16" fmla="*/ 775411 h 848563"/>
                  <a:gd name="connsiteX17" fmla="*/ 1762963 w 1850745"/>
                  <a:gd name="connsiteY17" fmla="*/ 775411 h 848563"/>
                  <a:gd name="connsiteX18" fmla="*/ 1850745 w 1850745"/>
                  <a:gd name="connsiteY18" fmla="*/ 775411 h 848563"/>
                  <a:gd name="connsiteX0" fmla="*/ 0 w 1762963"/>
                  <a:gd name="connsiteY0" fmla="*/ 0 h 848563"/>
                  <a:gd name="connsiteX1" fmla="*/ 124358 w 1762963"/>
                  <a:gd name="connsiteY1" fmla="*/ 87782 h 848563"/>
                  <a:gd name="connsiteX2" fmla="*/ 234086 w 1762963"/>
                  <a:gd name="connsiteY2" fmla="*/ 146304 h 848563"/>
                  <a:gd name="connsiteX3" fmla="*/ 453542 w 1762963"/>
                  <a:gd name="connsiteY3" fmla="*/ 124358 h 848563"/>
                  <a:gd name="connsiteX4" fmla="*/ 614477 w 1762963"/>
                  <a:gd name="connsiteY4" fmla="*/ 109728 h 848563"/>
                  <a:gd name="connsiteX5" fmla="*/ 738835 w 1762963"/>
                  <a:gd name="connsiteY5" fmla="*/ 146304 h 848563"/>
                  <a:gd name="connsiteX6" fmla="*/ 855878 w 1762963"/>
                  <a:gd name="connsiteY6" fmla="*/ 219456 h 848563"/>
                  <a:gd name="connsiteX7" fmla="*/ 980237 w 1762963"/>
                  <a:gd name="connsiteY7" fmla="*/ 365760 h 848563"/>
                  <a:gd name="connsiteX8" fmla="*/ 1060704 w 1762963"/>
                  <a:gd name="connsiteY8" fmla="*/ 512064 h 848563"/>
                  <a:gd name="connsiteX9" fmla="*/ 1126541 w 1762963"/>
                  <a:gd name="connsiteY9" fmla="*/ 555955 h 848563"/>
                  <a:gd name="connsiteX10" fmla="*/ 1221638 w 1762963"/>
                  <a:gd name="connsiteY10" fmla="*/ 614476 h 848563"/>
                  <a:gd name="connsiteX11" fmla="*/ 1302105 w 1762963"/>
                  <a:gd name="connsiteY11" fmla="*/ 680313 h 848563"/>
                  <a:gd name="connsiteX12" fmla="*/ 1367942 w 1762963"/>
                  <a:gd name="connsiteY12" fmla="*/ 782726 h 848563"/>
                  <a:gd name="connsiteX13" fmla="*/ 1426464 w 1762963"/>
                  <a:gd name="connsiteY13" fmla="*/ 833932 h 848563"/>
                  <a:gd name="connsiteX14" fmla="*/ 1499616 w 1762963"/>
                  <a:gd name="connsiteY14" fmla="*/ 848563 h 848563"/>
                  <a:gd name="connsiteX15" fmla="*/ 1565453 w 1762963"/>
                  <a:gd name="connsiteY15" fmla="*/ 811987 h 848563"/>
                  <a:gd name="connsiteX16" fmla="*/ 1645920 w 1762963"/>
                  <a:gd name="connsiteY16" fmla="*/ 775411 h 848563"/>
                  <a:gd name="connsiteX17" fmla="*/ 1762963 w 1762963"/>
                  <a:gd name="connsiteY17" fmla="*/ 775411 h 848563"/>
                  <a:gd name="connsiteX0" fmla="*/ 0 w 1645920"/>
                  <a:gd name="connsiteY0" fmla="*/ 0 h 848563"/>
                  <a:gd name="connsiteX1" fmla="*/ 124358 w 1645920"/>
                  <a:gd name="connsiteY1" fmla="*/ 87782 h 848563"/>
                  <a:gd name="connsiteX2" fmla="*/ 234086 w 1645920"/>
                  <a:gd name="connsiteY2" fmla="*/ 146304 h 848563"/>
                  <a:gd name="connsiteX3" fmla="*/ 453542 w 1645920"/>
                  <a:gd name="connsiteY3" fmla="*/ 124358 h 848563"/>
                  <a:gd name="connsiteX4" fmla="*/ 614477 w 1645920"/>
                  <a:gd name="connsiteY4" fmla="*/ 109728 h 848563"/>
                  <a:gd name="connsiteX5" fmla="*/ 738835 w 1645920"/>
                  <a:gd name="connsiteY5" fmla="*/ 146304 h 848563"/>
                  <a:gd name="connsiteX6" fmla="*/ 855878 w 1645920"/>
                  <a:gd name="connsiteY6" fmla="*/ 219456 h 848563"/>
                  <a:gd name="connsiteX7" fmla="*/ 980237 w 1645920"/>
                  <a:gd name="connsiteY7" fmla="*/ 365760 h 848563"/>
                  <a:gd name="connsiteX8" fmla="*/ 1060704 w 1645920"/>
                  <a:gd name="connsiteY8" fmla="*/ 512064 h 848563"/>
                  <a:gd name="connsiteX9" fmla="*/ 1126541 w 1645920"/>
                  <a:gd name="connsiteY9" fmla="*/ 555955 h 848563"/>
                  <a:gd name="connsiteX10" fmla="*/ 1221638 w 1645920"/>
                  <a:gd name="connsiteY10" fmla="*/ 614476 h 848563"/>
                  <a:gd name="connsiteX11" fmla="*/ 1302105 w 1645920"/>
                  <a:gd name="connsiteY11" fmla="*/ 680313 h 848563"/>
                  <a:gd name="connsiteX12" fmla="*/ 1367942 w 1645920"/>
                  <a:gd name="connsiteY12" fmla="*/ 782726 h 848563"/>
                  <a:gd name="connsiteX13" fmla="*/ 1426464 w 1645920"/>
                  <a:gd name="connsiteY13" fmla="*/ 833932 h 848563"/>
                  <a:gd name="connsiteX14" fmla="*/ 1499616 w 1645920"/>
                  <a:gd name="connsiteY14" fmla="*/ 848563 h 848563"/>
                  <a:gd name="connsiteX15" fmla="*/ 1565453 w 1645920"/>
                  <a:gd name="connsiteY15" fmla="*/ 811987 h 848563"/>
                  <a:gd name="connsiteX16" fmla="*/ 1645920 w 1645920"/>
                  <a:gd name="connsiteY16" fmla="*/ 775411 h 848563"/>
                  <a:gd name="connsiteX0" fmla="*/ 0 w 1565453"/>
                  <a:gd name="connsiteY0" fmla="*/ 0 h 848563"/>
                  <a:gd name="connsiteX1" fmla="*/ 124358 w 1565453"/>
                  <a:gd name="connsiteY1" fmla="*/ 87782 h 848563"/>
                  <a:gd name="connsiteX2" fmla="*/ 234086 w 1565453"/>
                  <a:gd name="connsiteY2" fmla="*/ 146304 h 848563"/>
                  <a:gd name="connsiteX3" fmla="*/ 453542 w 1565453"/>
                  <a:gd name="connsiteY3" fmla="*/ 124358 h 848563"/>
                  <a:gd name="connsiteX4" fmla="*/ 614477 w 1565453"/>
                  <a:gd name="connsiteY4" fmla="*/ 109728 h 848563"/>
                  <a:gd name="connsiteX5" fmla="*/ 738835 w 1565453"/>
                  <a:gd name="connsiteY5" fmla="*/ 146304 h 848563"/>
                  <a:gd name="connsiteX6" fmla="*/ 855878 w 1565453"/>
                  <a:gd name="connsiteY6" fmla="*/ 219456 h 848563"/>
                  <a:gd name="connsiteX7" fmla="*/ 980237 w 1565453"/>
                  <a:gd name="connsiteY7" fmla="*/ 365760 h 848563"/>
                  <a:gd name="connsiteX8" fmla="*/ 1060704 w 1565453"/>
                  <a:gd name="connsiteY8" fmla="*/ 512064 h 848563"/>
                  <a:gd name="connsiteX9" fmla="*/ 1126541 w 1565453"/>
                  <a:gd name="connsiteY9" fmla="*/ 555955 h 848563"/>
                  <a:gd name="connsiteX10" fmla="*/ 1221638 w 1565453"/>
                  <a:gd name="connsiteY10" fmla="*/ 614476 h 848563"/>
                  <a:gd name="connsiteX11" fmla="*/ 1302105 w 1565453"/>
                  <a:gd name="connsiteY11" fmla="*/ 680313 h 848563"/>
                  <a:gd name="connsiteX12" fmla="*/ 1367942 w 1565453"/>
                  <a:gd name="connsiteY12" fmla="*/ 782726 h 848563"/>
                  <a:gd name="connsiteX13" fmla="*/ 1426464 w 1565453"/>
                  <a:gd name="connsiteY13" fmla="*/ 833932 h 848563"/>
                  <a:gd name="connsiteX14" fmla="*/ 1499616 w 1565453"/>
                  <a:gd name="connsiteY14" fmla="*/ 848563 h 848563"/>
                  <a:gd name="connsiteX15" fmla="*/ 1565453 w 1565453"/>
                  <a:gd name="connsiteY15" fmla="*/ 811987 h 848563"/>
                  <a:gd name="connsiteX0" fmla="*/ 0 w 1499616"/>
                  <a:gd name="connsiteY0" fmla="*/ 0 h 848563"/>
                  <a:gd name="connsiteX1" fmla="*/ 124358 w 1499616"/>
                  <a:gd name="connsiteY1" fmla="*/ 87782 h 848563"/>
                  <a:gd name="connsiteX2" fmla="*/ 234086 w 1499616"/>
                  <a:gd name="connsiteY2" fmla="*/ 146304 h 848563"/>
                  <a:gd name="connsiteX3" fmla="*/ 453542 w 1499616"/>
                  <a:gd name="connsiteY3" fmla="*/ 124358 h 848563"/>
                  <a:gd name="connsiteX4" fmla="*/ 614477 w 1499616"/>
                  <a:gd name="connsiteY4" fmla="*/ 109728 h 848563"/>
                  <a:gd name="connsiteX5" fmla="*/ 738835 w 1499616"/>
                  <a:gd name="connsiteY5" fmla="*/ 146304 h 848563"/>
                  <a:gd name="connsiteX6" fmla="*/ 855878 w 1499616"/>
                  <a:gd name="connsiteY6" fmla="*/ 219456 h 848563"/>
                  <a:gd name="connsiteX7" fmla="*/ 980237 w 1499616"/>
                  <a:gd name="connsiteY7" fmla="*/ 365760 h 848563"/>
                  <a:gd name="connsiteX8" fmla="*/ 1060704 w 1499616"/>
                  <a:gd name="connsiteY8" fmla="*/ 512064 h 848563"/>
                  <a:gd name="connsiteX9" fmla="*/ 1126541 w 1499616"/>
                  <a:gd name="connsiteY9" fmla="*/ 555955 h 848563"/>
                  <a:gd name="connsiteX10" fmla="*/ 1221638 w 1499616"/>
                  <a:gd name="connsiteY10" fmla="*/ 614476 h 848563"/>
                  <a:gd name="connsiteX11" fmla="*/ 1302105 w 1499616"/>
                  <a:gd name="connsiteY11" fmla="*/ 680313 h 848563"/>
                  <a:gd name="connsiteX12" fmla="*/ 1367942 w 1499616"/>
                  <a:gd name="connsiteY12" fmla="*/ 782726 h 848563"/>
                  <a:gd name="connsiteX13" fmla="*/ 1426464 w 1499616"/>
                  <a:gd name="connsiteY13" fmla="*/ 833932 h 848563"/>
                  <a:gd name="connsiteX14" fmla="*/ 1499616 w 1499616"/>
                  <a:gd name="connsiteY14" fmla="*/ 848563 h 848563"/>
                  <a:gd name="connsiteX0" fmla="*/ 0 w 1426464"/>
                  <a:gd name="connsiteY0" fmla="*/ 0 h 833932"/>
                  <a:gd name="connsiteX1" fmla="*/ 124358 w 1426464"/>
                  <a:gd name="connsiteY1" fmla="*/ 87782 h 833932"/>
                  <a:gd name="connsiteX2" fmla="*/ 234086 w 1426464"/>
                  <a:gd name="connsiteY2" fmla="*/ 146304 h 833932"/>
                  <a:gd name="connsiteX3" fmla="*/ 453542 w 1426464"/>
                  <a:gd name="connsiteY3" fmla="*/ 124358 h 833932"/>
                  <a:gd name="connsiteX4" fmla="*/ 614477 w 1426464"/>
                  <a:gd name="connsiteY4" fmla="*/ 109728 h 833932"/>
                  <a:gd name="connsiteX5" fmla="*/ 738835 w 1426464"/>
                  <a:gd name="connsiteY5" fmla="*/ 146304 h 833932"/>
                  <a:gd name="connsiteX6" fmla="*/ 855878 w 1426464"/>
                  <a:gd name="connsiteY6" fmla="*/ 219456 h 833932"/>
                  <a:gd name="connsiteX7" fmla="*/ 980237 w 1426464"/>
                  <a:gd name="connsiteY7" fmla="*/ 365760 h 833932"/>
                  <a:gd name="connsiteX8" fmla="*/ 1060704 w 1426464"/>
                  <a:gd name="connsiteY8" fmla="*/ 512064 h 833932"/>
                  <a:gd name="connsiteX9" fmla="*/ 1126541 w 1426464"/>
                  <a:gd name="connsiteY9" fmla="*/ 555955 h 833932"/>
                  <a:gd name="connsiteX10" fmla="*/ 1221638 w 1426464"/>
                  <a:gd name="connsiteY10" fmla="*/ 614476 h 833932"/>
                  <a:gd name="connsiteX11" fmla="*/ 1302105 w 1426464"/>
                  <a:gd name="connsiteY11" fmla="*/ 680313 h 833932"/>
                  <a:gd name="connsiteX12" fmla="*/ 1367942 w 1426464"/>
                  <a:gd name="connsiteY12" fmla="*/ 782726 h 833932"/>
                  <a:gd name="connsiteX13" fmla="*/ 1426464 w 1426464"/>
                  <a:gd name="connsiteY13" fmla="*/ 833932 h 833932"/>
                  <a:gd name="connsiteX0" fmla="*/ 0 w 1367942"/>
                  <a:gd name="connsiteY0" fmla="*/ 0 h 782726"/>
                  <a:gd name="connsiteX1" fmla="*/ 124358 w 1367942"/>
                  <a:gd name="connsiteY1" fmla="*/ 87782 h 782726"/>
                  <a:gd name="connsiteX2" fmla="*/ 234086 w 1367942"/>
                  <a:gd name="connsiteY2" fmla="*/ 146304 h 782726"/>
                  <a:gd name="connsiteX3" fmla="*/ 453542 w 1367942"/>
                  <a:gd name="connsiteY3" fmla="*/ 124358 h 782726"/>
                  <a:gd name="connsiteX4" fmla="*/ 614477 w 1367942"/>
                  <a:gd name="connsiteY4" fmla="*/ 109728 h 782726"/>
                  <a:gd name="connsiteX5" fmla="*/ 738835 w 1367942"/>
                  <a:gd name="connsiteY5" fmla="*/ 146304 h 782726"/>
                  <a:gd name="connsiteX6" fmla="*/ 855878 w 1367942"/>
                  <a:gd name="connsiteY6" fmla="*/ 219456 h 782726"/>
                  <a:gd name="connsiteX7" fmla="*/ 980237 w 1367942"/>
                  <a:gd name="connsiteY7" fmla="*/ 365760 h 782726"/>
                  <a:gd name="connsiteX8" fmla="*/ 1060704 w 1367942"/>
                  <a:gd name="connsiteY8" fmla="*/ 512064 h 782726"/>
                  <a:gd name="connsiteX9" fmla="*/ 1126541 w 1367942"/>
                  <a:gd name="connsiteY9" fmla="*/ 555955 h 782726"/>
                  <a:gd name="connsiteX10" fmla="*/ 1221638 w 1367942"/>
                  <a:gd name="connsiteY10" fmla="*/ 614476 h 782726"/>
                  <a:gd name="connsiteX11" fmla="*/ 1302105 w 1367942"/>
                  <a:gd name="connsiteY11" fmla="*/ 680313 h 782726"/>
                  <a:gd name="connsiteX12" fmla="*/ 1367942 w 1367942"/>
                  <a:gd name="connsiteY12" fmla="*/ 782726 h 782726"/>
                  <a:gd name="connsiteX0" fmla="*/ 0 w 1302105"/>
                  <a:gd name="connsiteY0" fmla="*/ 0 h 680313"/>
                  <a:gd name="connsiteX1" fmla="*/ 124358 w 1302105"/>
                  <a:gd name="connsiteY1" fmla="*/ 87782 h 680313"/>
                  <a:gd name="connsiteX2" fmla="*/ 234086 w 1302105"/>
                  <a:gd name="connsiteY2" fmla="*/ 146304 h 680313"/>
                  <a:gd name="connsiteX3" fmla="*/ 453542 w 1302105"/>
                  <a:gd name="connsiteY3" fmla="*/ 124358 h 680313"/>
                  <a:gd name="connsiteX4" fmla="*/ 614477 w 1302105"/>
                  <a:gd name="connsiteY4" fmla="*/ 109728 h 680313"/>
                  <a:gd name="connsiteX5" fmla="*/ 738835 w 1302105"/>
                  <a:gd name="connsiteY5" fmla="*/ 146304 h 680313"/>
                  <a:gd name="connsiteX6" fmla="*/ 855878 w 1302105"/>
                  <a:gd name="connsiteY6" fmla="*/ 219456 h 680313"/>
                  <a:gd name="connsiteX7" fmla="*/ 980237 w 1302105"/>
                  <a:gd name="connsiteY7" fmla="*/ 365760 h 680313"/>
                  <a:gd name="connsiteX8" fmla="*/ 1060704 w 1302105"/>
                  <a:gd name="connsiteY8" fmla="*/ 512064 h 680313"/>
                  <a:gd name="connsiteX9" fmla="*/ 1126541 w 1302105"/>
                  <a:gd name="connsiteY9" fmla="*/ 555955 h 680313"/>
                  <a:gd name="connsiteX10" fmla="*/ 1221638 w 1302105"/>
                  <a:gd name="connsiteY10" fmla="*/ 614476 h 680313"/>
                  <a:gd name="connsiteX11" fmla="*/ 1302105 w 1302105"/>
                  <a:gd name="connsiteY11" fmla="*/ 680313 h 680313"/>
                  <a:gd name="connsiteX0" fmla="*/ 0 w 1221638"/>
                  <a:gd name="connsiteY0" fmla="*/ 0 h 614476"/>
                  <a:gd name="connsiteX1" fmla="*/ 124358 w 1221638"/>
                  <a:gd name="connsiteY1" fmla="*/ 87782 h 614476"/>
                  <a:gd name="connsiteX2" fmla="*/ 234086 w 1221638"/>
                  <a:gd name="connsiteY2" fmla="*/ 146304 h 614476"/>
                  <a:gd name="connsiteX3" fmla="*/ 453542 w 1221638"/>
                  <a:gd name="connsiteY3" fmla="*/ 124358 h 614476"/>
                  <a:gd name="connsiteX4" fmla="*/ 614477 w 1221638"/>
                  <a:gd name="connsiteY4" fmla="*/ 109728 h 614476"/>
                  <a:gd name="connsiteX5" fmla="*/ 738835 w 1221638"/>
                  <a:gd name="connsiteY5" fmla="*/ 146304 h 614476"/>
                  <a:gd name="connsiteX6" fmla="*/ 855878 w 1221638"/>
                  <a:gd name="connsiteY6" fmla="*/ 219456 h 614476"/>
                  <a:gd name="connsiteX7" fmla="*/ 980237 w 1221638"/>
                  <a:gd name="connsiteY7" fmla="*/ 365760 h 614476"/>
                  <a:gd name="connsiteX8" fmla="*/ 1060704 w 1221638"/>
                  <a:gd name="connsiteY8" fmla="*/ 512064 h 614476"/>
                  <a:gd name="connsiteX9" fmla="*/ 1126541 w 1221638"/>
                  <a:gd name="connsiteY9" fmla="*/ 555955 h 614476"/>
                  <a:gd name="connsiteX10" fmla="*/ 1221638 w 1221638"/>
                  <a:gd name="connsiteY10" fmla="*/ 614476 h 614476"/>
                  <a:gd name="connsiteX0" fmla="*/ 0 w 1126541"/>
                  <a:gd name="connsiteY0" fmla="*/ 0 h 555955"/>
                  <a:gd name="connsiteX1" fmla="*/ 124358 w 1126541"/>
                  <a:gd name="connsiteY1" fmla="*/ 87782 h 555955"/>
                  <a:gd name="connsiteX2" fmla="*/ 234086 w 1126541"/>
                  <a:gd name="connsiteY2" fmla="*/ 146304 h 555955"/>
                  <a:gd name="connsiteX3" fmla="*/ 453542 w 1126541"/>
                  <a:gd name="connsiteY3" fmla="*/ 124358 h 555955"/>
                  <a:gd name="connsiteX4" fmla="*/ 614477 w 1126541"/>
                  <a:gd name="connsiteY4" fmla="*/ 109728 h 555955"/>
                  <a:gd name="connsiteX5" fmla="*/ 738835 w 1126541"/>
                  <a:gd name="connsiteY5" fmla="*/ 146304 h 555955"/>
                  <a:gd name="connsiteX6" fmla="*/ 855878 w 1126541"/>
                  <a:gd name="connsiteY6" fmla="*/ 219456 h 555955"/>
                  <a:gd name="connsiteX7" fmla="*/ 980237 w 1126541"/>
                  <a:gd name="connsiteY7" fmla="*/ 365760 h 555955"/>
                  <a:gd name="connsiteX8" fmla="*/ 1060704 w 1126541"/>
                  <a:gd name="connsiteY8" fmla="*/ 512064 h 555955"/>
                  <a:gd name="connsiteX9" fmla="*/ 1126541 w 1126541"/>
                  <a:gd name="connsiteY9" fmla="*/ 555955 h 555955"/>
                  <a:gd name="connsiteX0" fmla="*/ 0 w 1060704"/>
                  <a:gd name="connsiteY0" fmla="*/ 0 h 512064"/>
                  <a:gd name="connsiteX1" fmla="*/ 124358 w 1060704"/>
                  <a:gd name="connsiteY1" fmla="*/ 87782 h 512064"/>
                  <a:gd name="connsiteX2" fmla="*/ 234086 w 1060704"/>
                  <a:gd name="connsiteY2" fmla="*/ 146304 h 512064"/>
                  <a:gd name="connsiteX3" fmla="*/ 453542 w 1060704"/>
                  <a:gd name="connsiteY3" fmla="*/ 124358 h 512064"/>
                  <a:gd name="connsiteX4" fmla="*/ 614477 w 1060704"/>
                  <a:gd name="connsiteY4" fmla="*/ 109728 h 512064"/>
                  <a:gd name="connsiteX5" fmla="*/ 738835 w 1060704"/>
                  <a:gd name="connsiteY5" fmla="*/ 146304 h 512064"/>
                  <a:gd name="connsiteX6" fmla="*/ 855878 w 1060704"/>
                  <a:gd name="connsiteY6" fmla="*/ 219456 h 512064"/>
                  <a:gd name="connsiteX7" fmla="*/ 980237 w 1060704"/>
                  <a:gd name="connsiteY7" fmla="*/ 365760 h 512064"/>
                  <a:gd name="connsiteX8" fmla="*/ 1060704 w 1060704"/>
                  <a:gd name="connsiteY8" fmla="*/ 512064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0704" h="512064">
                    <a:moveTo>
                      <a:pt x="0" y="0"/>
                    </a:moveTo>
                    <a:lnTo>
                      <a:pt x="124358" y="87782"/>
                    </a:lnTo>
                    <a:lnTo>
                      <a:pt x="234086" y="146304"/>
                    </a:lnTo>
                    <a:lnTo>
                      <a:pt x="453542" y="124358"/>
                    </a:lnTo>
                    <a:lnTo>
                      <a:pt x="614477" y="109728"/>
                    </a:lnTo>
                    <a:lnTo>
                      <a:pt x="738835" y="146304"/>
                    </a:lnTo>
                    <a:lnTo>
                      <a:pt x="855878" y="219456"/>
                    </a:lnTo>
                    <a:lnTo>
                      <a:pt x="980237" y="365760"/>
                    </a:lnTo>
                    <a:lnTo>
                      <a:pt x="1060704" y="51206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3628442" y="3755536"/>
                <a:ext cx="1938528" cy="651053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649517"/>
                  <a:gd name="connsiteY0" fmla="*/ 1253793 h 2343758"/>
                  <a:gd name="connsiteX1" fmla="*/ 109728 w 6649517"/>
                  <a:gd name="connsiteY1" fmla="*/ 1312315 h 2343758"/>
                  <a:gd name="connsiteX2" fmla="*/ 329184 w 6649517"/>
                  <a:gd name="connsiteY2" fmla="*/ 1290369 h 2343758"/>
                  <a:gd name="connsiteX3" fmla="*/ 490119 w 6649517"/>
                  <a:gd name="connsiteY3" fmla="*/ 1275739 h 2343758"/>
                  <a:gd name="connsiteX4" fmla="*/ 614477 w 6649517"/>
                  <a:gd name="connsiteY4" fmla="*/ 1312315 h 2343758"/>
                  <a:gd name="connsiteX5" fmla="*/ 731520 w 6649517"/>
                  <a:gd name="connsiteY5" fmla="*/ 1385467 h 2343758"/>
                  <a:gd name="connsiteX6" fmla="*/ 855879 w 6649517"/>
                  <a:gd name="connsiteY6" fmla="*/ 1531771 h 2343758"/>
                  <a:gd name="connsiteX7" fmla="*/ 936346 w 6649517"/>
                  <a:gd name="connsiteY7" fmla="*/ 1678075 h 2343758"/>
                  <a:gd name="connsiteX8" fmla="*/ 1002183 w 6649517"/>
                  <a:gd name="connsiteY8" fmla="*/ 1721966 h 2343758"/>
                  <a:gd name="connsiteX9" fmla="*/ 1097280 w 6649517"/>
                  <a:gd name="connsiteY9" fmla="*/ 1780487 h 2343758"/>
                  <a:gd name="connsiteX10" fmla="*/ 1177747 w 6649517"/>
                  <a:gd name="connsiteY10" fmla="*/ 1846324 h 2343758"/>
                  <a:gd name="connsiteX11" fmla="*/ 1243584 w 6649517"/>
                  <a:gd name="connsiteY11" fmla="*/ 1948737 h 2343758"/>
                  <a:gd name="connsiteX12" fmla="*/ 1302106 w 6649517"/>
                  <a:gd name="connsiteY12" fmla="*/ 1999943 h 2343758"/>
                  <a:gd name="connsiteX13" fmla="*/ 1375258 w 6649517"/>
                  <a:gd name="connsiteY13" fmla="*/ 2014574 h 2343758"/>
                  <a:gd name="connsiteX14" fmla="*/ 1441095 w 6649517"/>
                  <a:gd name="connsiteY14" fmla="*/ 1977998 h 2343758"/>
                  <a:gd name="connsiteX15" fmla="*/ 1521562 w 6649517"/>
                  <a:gd name="connsiteY15" fmla="*/ 1941422 h 2343758"/>
                  <a:gd name="connsiteX16" fmla="*/ 1638605 w 6649517"/>
                  <a:gd name="connsiteY16" fmla="*/ 1941422 h 2343758"/>
                  <a:gd name="connsiteX17" fmla="*/ 1726387 w 6649517"/>
                  <a:gd name="connsiteY17" fmla="*/ 1941422 h 2343758"/>
                  <a:gd name="connsiteX18" fmla="*/ 1784909 w 6649517"/>
                  <a:gd name="connsiteY18" fmla="*/ 1970683 h 2343758"/>
                  <a:gd name="connsiteX19" fmla="*/ 1821485 w 6649517"/>
                  <a:gd name="connsiteY19" fmla="*/ 2029204 h 2343758"/>
                  <a:gd name="connsiteX20" fmla="*/ 1865376 w 6649517"/>
                  <a:gd name="connsiteY20" fmla="*/ 2095041 h 2343758"/>
                  <a:gd name="connsiteX21" fmla="*/ 1953159 w 6649517"/>
                  <a:gd name="connsiteY21" fmla="*/ 2102356 h 2343758"/>
                  <a:gd name="connsiteX22" fmla="*/ 2084832 w 6649517"/>
                  <a:gd name="connsiteY22" fmla="*/ 2073095 h 2343758"/>
                  <a:gd name="connsiteX23" fmla="*/ 2201875 w 6649517"/>
                  <a:gd name="connsiteY23" fmla="*/ 2036519 h 2343758"/>
                  <a:gd name="connsiteX24" fmla="*/ 2304288 w 6649517"/>
                  <a:gd name="connsiteY24" fmla="*/ 2007259 h 2343758"/>
                  <a:gd name="connsiteX25" fmla="*/ 2399386 w 6649517"/>
                  <a:gd name="connsiteY25" fmla="*/ 2080411 h 2343758"/>
                  <a:gd name="connsiteX26" fmla="*/ 2479853 w 6649517"/>
                  <a:gd name="connsiteY26" fmla="*/ 2204769 h 2343758"/>
                  <a:gd name="connsiteX27" fmla="*/ 2531059 w 6649517"/>
                  <a:gd name="connsiteY27" fmla="*/ 2299867 h 2343758"/>
                  <a:gd name="connsiteX28" fmla="*/ 2582266 w 6649517"/>
                  <a:gd name="connsiteY28" fmla="*/ 2329127 h 2343758"/>
                  <a:gd name="connsiteX29" fmla="*/ 2699309 w 6649517"/>
                  <a:gd name="connsiteY29" fmla="*/ 2343758 h 2343758"/>
                  <a:gd name="connsiteX30" fmla="*/ 2809037 w 6649517"/>
                  <a:gd name="connsiteY30" fmla="*/ 2343758 h 2343758"/>
                  <a:gd name="connsiteX31" fmla="*/ 2926080 w 6649517"/>
                  <a:gd name="connsiteY31" fmla="*/ 2307182 h 2343758"/>
                  <a:gd name="connsiteX32" fmla="*/ 3050439 w 6649517"/>
                  <a:gd name="connsiteY32" fmla="*/ 2219399 h 2343758"/>
                  <a:gd name="connsiteX33" fmla="*/ 3174797 w 6649517"/>
                  <a:gd name="connsiteY33" fmla="*/ 2138932 h 2343758"/>
                  <a:gd name="connsiteX34" fmla="*/ 3277210 w 6649517"/>
                  <a:gd name="connsiteY34" fmla="*/ 2080411 h 2343758"/>
                  <a:gd name="connsiteX35" fmla="*/ 3401568 w 6649517"/>
                  <a:gd name="connsiteY35" fmla="*/ 2073095 h 2343758"/>
                  <a:gd name="connsiteX36" fmla="*/ 3511296 w 6649517"/>
                  <a:gd name="connsiteY36" fmla="*/ 2095041 h 2343758"/>
                  <a:gd name="connsiteX37" fmla="*/ 3599079 w 6649517"/>
                  <a:gd name="connsiteY37" fmla="*/ 2095041 h 2343758"/>
                  <a:gd name="connsiteX38" fmla="*/ 3664915 w 6649517"/>
                  <a:gd name="connsiteY38" fmla="*/ 2036519 h 2343758"/>
                  <a:gd name="connsiteX39" fmla="*/ 3730752 w 6649517"/>
                  <a:gd name="connsiteY39" fmla="*/ 1897531 h 2343758"/>
                  <a:gd name="connsiteX40" fmla="*/ 3752698 w 6649517"/>
                  <a:gd name="connsiteY40" fmla="*/ 1824379 h 2343758"/>
                  <a:gd name="connsiteX41" fmla="*/ 3811219 w 6649517"/>
                  <a:gd name="connsiteY41" fmla="*/ 1743911 h 2343758"/>
                  <a:gd name="connsiteX42" fmla="*/ 3891687 w 6649517"/>
                  <a:gd name="connsiteY42" fmla="*/ 1692705 h 2343758"/>
                  <a:gd name="connsiteX43" fmla="*/ 4001415 w 6649517"/>
                  <a:gd name="connsiteY43" fmla="*/ 1641499 h 2343758"/>
                  <a:gd name="connsiteX44" fmla="*/ 4118458 w 6649517"/>
                  <a:gd name="connsiteY44" fmla="*/ 1626868 h 2343758"/>
                  <a:gd name="connsiteX45" fmla="*/ 4184295 w 6649517"/>
                  <a:gd name="connsiteY45" fmla="*/ 1568347 h 2343758"/>
                  <a:gd name="connsiteX46" fmla="*/ 4257447 w 6649517"/>
                  <a:gd name="connsiteY46" fmla="*/ 1429358 h 2343758"/>
                  <a:gd name="connsiteX47" fmla="*/ 4294023 w 6649517"/>
                  <a:gd name="connsiteY47" fmla="*/ 1231847 h 2343758"/>
                  <a:gd name="connsiteX48" fmla="*/ 4352544 w 6649517"/>
                  <a:gd name="connsiteY48" fmla="*/ 1100174 h 2343758"/>
                  <a:gd name="connsiteX49" fmla="*/ 4469587 w 6649517"/>
                  <a:gd name="connsiteY49" fmla="*/ 1034337 h 2343758"/>
                  <a:gd name="connsiteX50" fmla="*/ 4608576 w 6649517"/>
                  <a:gd name="connsiteY50" fmla="*/ 1063598 h 2343758"/>
                  <a:gd name="connsiteX51" fmla="*/ 4769511 w 6649517"/>
                  <a:gd name="connsiteY51" fmla="*/ 1136750 h 2343758"/>
                  <a:gd name="connsiteX52" fmla="*/ 4923130 w 6649517"/>
                  <a:gd name="connsiteY52" fmla="*/ 1180641 h 2343758"/>
                  <a:gd name="connsiteX53" fmla="*/ 5010912 w 6649517"/>
                  <a:gd name="connsiteY53" fmla="*/ 1195271 h 2343758"/>
                  <a:gd name="connsiteX54" fmla="*/ 5106010 w 6649517"/>
                  <a:gd name="connsiteY54" fmla="*/ 1151380 h 2343758"/>
                  <a:gd name="connsiteX55" fmla="*/ 5171847 w 6649517"/>
                  <a:gd name="connsiteY55" fmla="*/ 1034337 h 2343758"/>
                  <a:gd name="connsiteX56" fmla="*/ 5193792 w 6649517"/>
                  <a:gd name="connsiteY56" fmla="*/ 931924 h 2343758"/>
                  <a:gd name="connsiteX57" fmla="*/ 5274259 w 6649517"/>
                  <a:gd name="connsiteY57" fmla="*/ 888033 h 2343758"/>
                  <a:gd name="connsiteX58" fmla="*/ 5405933 w 6649517"/>
                  <a:gd name="connsiteY58" fmla="*/ 866087 h 2343758"/>
                  <a:gd name="connsiteX59" fmla="*/ 5537607 w 6649517"/>
                  <a:gd name="connsiteY59" fmla="*/ 931924 h 2343758"/>
                  <a:gd name="connsiteX60" fmla="*/ 5676595 w 6649517"/>
                  <a:gd name="connsiteY60" fmla="*/ 939239 h 2343758"/>
                  <a:gd name="connsiteX61" fmla="*/ 5852160 w 6649517"/>
                  <a:gd name="connsiteY61" fmla="*/ 866087 h 2343758"/>
                  <a:gd name="connsiteX62" fmla="*/ 6020410 w 6649517"/>
                  <a:gd name="connsiteY62" fmla="*/ 756359 h 2343758"/>
                  <a:gd name="connsiteX63" fmla="*/ 6166714 w 6649517"/>
                  <a:gd name="connsiteY63" fmla="*/ 705153 h 2343758"/>
                  <a:gd name="connsiteX64" fmla="*/ 6349594 w 6649517"/>
                  <a:gd name="connsiteY64" fmla="*/ 683207 h 2343758"/>
                  <a:gd name="connsiteX65" fmla="*/ 6569050 w 6649517"/>
                  <a:gd name="connsiteY65" fmla="*/ 602740 h 2343758"/>
                  <a:gd name="connsiteX66" fmla="*/ 6634887 w 6649517"/>
                  <a:gd name="connsiteY66" fmla="*/ 507643 h 2343758"/>
                  <a:gd name="connsiteX67" fmla="*/ 6649517 w 6649517"/>
                  <a:gd name="connsiteY67" fmla="*/ 405230 h 2343758"/>
                  <a:gd name="connsiteX68" fmla="*/ 6533947 w 6649517"/>
                  <a:gd name="connsiteY68" fmla="*/ 0 h 2343758"/>
                  <a:gd name="connsiteX0" fmla="*/ 0 w 6539789"/>
                  <a:gd name="connsiteY0" fmla="*/ 1312315 h 2343758"/>
                  <a:gd name="connsiteX1" fmla="*/ 219456 w 6539789"/>
                  <a:gd name="connsiteY1" fmla="*/ 1290369 h 2343758"/>
                  <a:gd name="connsiteX2" fmla="*/ 380391 w 6539789"/>
                  <a:gd name="connsiteY2" fmla="*/ 1275739 h 2343758"/>
                  <a:gd name="connsiteX3" fmla="*/ 504749 w 6539789"/>
                  <a:gd name="connsiteY3" fmla="*/ 1312315 h 2343758"/>
                  <a:gd name="connsiteX4" fmla="*/ 621792 w 6539789"/>
                  <a:gd name="connsiteY4" fmla="*/ 1385467 h 2343758"/>
                  <a:gd name="connsiteX5" fmla="*/ 746151 w 6539789"/>
                  <a:gd name="connsiteY5" fmla="*/ 1531771 h 2343758"/>
                  <a:gd name="connsiteX6" fmla="*/ 826618 w 6539789"/>
                  <a:gd name="connsiteY6" fmla="*/ 1678075 h 2343758"/>
                  <a:gd name="connsiteX7" fmla="*/ 892455 w 6539789"/>
                  <a:gd name="connsiteY7" fmla="*/ 1721966 h 2343758"/>
                  <a:gd name="connsiteX8" fmla="*/ 987552 w 6539789"/>
                  <a:gd name="connsiteY8" fmla="*/ 1780487 h 2343758"/>
                  <a:gd name="connsiteX9" fmla="*/ 1068019 w 6539789"/>
                  <a:gd name="connsiteY9" fmla="*/ 1846324 h 2343758"/>
                  <a:gd name="connsiteX10" fmla="*/ 1133856 w 6539789"/>
                  <a:gd name="connsiteY10" fmla="*/ 1948737 h 2343758"/>
                  <a:gd name="connsiteX11" fmla="*/ 1192378 w 6539789"/>
                  <a:gd name="connsiteY11" fmla="*/ 1999943 h 2343758"/>
                  <a:gd name="connsiteX12" fmla="*/ 1265530 w 6539789"/>
                  <a:gd name="connsiteY12" fmla="*/ 2014574 h 2343758"/>
                  <a:gd name="connsiteX13" fmla="*/ 1331367 w 6539789"/>
                  <a:gd name="connsiteY13" fmla="*/ 1977998 h 2343758"/>
                  <a:gd name="connsiteX14" fmla="*/ 1411834 w 6539789"/>
                  <a:gd name="connsiteY14" fmla="*/ 1941422 h 2343758"/>
                  <a:gd name="connsiteX15" fmla="*/ 1528877 w 6539789"/>
                  <a:gd name="connsiteY15" fmla="*/ 1941422 h 2343758"/>
                  <a:gd name="connsiteX16" fmla="*/ 1616659 w 6539789"/>
                  <a:gd name="connsiteY16" fmla="*/ 1941422 h 2343758"/>
                  <a:gd name="connsiteX17" fmla="*/ 1675181 w 6539789"/>
                  <a:gd name="connsiteY17" fmla="*/ 1970683 h 2343758"/>
                  <a:gd name="connsiteX18" fmla="*/ 1711757 w 6539789"/>
                  <a:gd name="connsiteY18" fmla="*/ 2029204 h 2343758"/>
                  <a:gd name="connsiteX19" fmla="*/ 1755648 w 6539789"/>
                  <a:gd name="connsiteY19" fmla="*/ 2095041 h 2343758"/>
                  <a:gd name="connsiteX20" fmla="*/ 1843431 w 6539789"/>
                  <a:gd name="connsiteY20" fmla="*/ 2102356 h 2343758"/>
                  <a:gd name="connsiteX21" fmla="*/ 1975104 w 6539789"/>
                  <a:gd name="connsiteY21" fmla="*/ 2073095 h 2343758"/>
                  <a:gd name="connsiteX22" fmla="*/ 2092147 w 6539789"/>
                  <a:gd name="connsiteY22" fmla="*/ 2036519 h 2343758"/>
                  <a:gd name="connsiteX23" fmla="*/ 2194560 w 6539789"/>
                  <a:gd name="connsiteY23" fmla="*/ 2007259 h 2343758"/>
                  <a:gd name="connsiteX24" fmla="*/ 2289658 w 6539789"/>
                  <a:gd name="connsiteY24" fmla="*/ 2080411 h 2343758"/>
                  <a:gd name="connsiteX25" fmla="*/ 2370125 w 6539789"/>
                  <a:gd name="connsiteY25" fmla="*/ 2204769 h 2343758"/>
                  <a:gd name="connsiteX26" fmla="*/ 2421331 w 6539789"/>
                  <a:gd name="connsiteY26" fmla="*/ 2299867 h 2343758"/>
                  <a:gd name="connsiteX27" fmla="*/ 2472538 w 6539789"/>
                  <a:gd name="connsiteY27" fmla="*/ 2329127 h 2343758"/>
                  <a:gd name="connsiteX28" fmla="*/ 2589581 w 6539789"/>
                  <a:gd name="connsiteY28" fmla="*/ 2343758 h 2343758"/>
                  <a:gd name="connsiteX29" fmla="*/ 2699309 w 6539789"/>
                  <a:gd name="connsiteY29" fmla="*/ 2343758 h 2343758"/>
                  <a:gd name="connsiteX30" fmla="*/ 2816352 w 6539789"/>
                  <a:gd name="connsiteY30" fmla="*/ 2307182 h 2343758"/>
                  <a:gd name="connsiteX31" fmla="*/ 2940711 w 6539789"/>
                  <a:gd name="connsiteY31" fmla="*/ 2219399 h 2343758"/>
                  <a:gd name="connsiteX32" fmla="*/ 3065069 w 6539789"/>
                  <a:gd name="connsiteY32" fmla="*/ 2138932 h 2343758"/>
                  <a:gd name="connsiteX33" fmla="*/ 3167482 w 6539789"/>
                  <a:gd name="connsiteY33" fmla="*/ 2080411 h 2343758"/>
                  <a:gd name="connsiteX34" fmla="*/ 3291840 w 6539789"/>
                  <a:gd name="connsiteY34" fmla="*/ 2073095 h 2343758"/>
                  <a:gd name="connsiteX35" fmla="*/ 3401568 w 6539789"/>
                  <a:gd name="connsiteY35" fmla="*/ 2095041 h 2343758"/>
                  <a:gd name="connsiteX36" fmla="*/ 3489351 w 6539789"/>
                  <a:gd name="connsiteY36" fmla="*/ 2095041 h 2343758"/>
                  <a:gd name="connsiteX37" fmla="*/ 3555187 w 6539789"/>
                  <a:gd name="connsiteY37" fmla="*/ 2036519 h 2343758"/>
                  <a:gd name="connsiteX38" fmla="*/ 3621024 w 6539789"/>
                  <a:gd name="connsiteY38" fmla="*/ 1897531 h 2343758"/>
                  <a:gd name="connsiteX39" fmla="*/ 3642970 w 6539789"/>
                  <a:gd name="connsiteY39" fmla="*/ 1824379 h 2343758"/>
                  <a:gd name="connsiteX40" fmla="*/ 3701491 w 6539789"/>
                  <a:gd name="connsiteY40" fmla="*/ 1743911 h 2343758"/>
                  <a:gd name="connsiteX41" fmla="*/ 3781959 w 6539789"/>
                  <a:gd name="connsiteY41" fmla="*/ 1692705 h 2343758"/>
                  <a:gd name="connsiteX42" fmla="*/ 3891687 w 6539789"/>
                  <a:gd name="connsiteY42" fmla="*/ 1641499 h 2343758"/>
                  <a:gd name="connsiteX43" fmla="*/ 4008730 w 6539789"/>
                  <a:gd name="connsiteY43" fmla="*/ 1626868 h 2343758"/>
                  <a:gd name="connsiteX44" fmla="*/ 4074567 w 6539789"/>
                  <a:gd name="connsiteY44" fmla="*/ 1568347 h 2343758"/>
                  <a:gd name="connsiteX45" fmla="*/ 4147719 w 6539789"/>
                  <a:gd name="connsiteY45" fmla="*/ 1429358 h 2343758"/>
                  <a:gd name="connsiteX46" fmla="*/ 4184295 w 6539789"/>
                  <a:gd name="connsiteY46" fmla="*/ 1231847 h 2343758"/>
                  <a:gd name="connsiteX47" fmla="*/ 4242816 w 6539789"/>
                  <a:gd name="connsiteY47" fmla="*/ 1100174 h 2343758"/>
                  <a:gd name="connsiteX48" fmla="*/ 4359859 w 6539789"/>
                  <a:gd name="connsiteY48" fmla="*/ 1034337 h 2343758"/>
                  <a:gd name="connsiteX49" fmla="*/ 4498848 w 6539789"/>
                  <a:gd name="connsiteY49" fmla="*/ 1063598 h 2343758"/>
                  <a:gd name="connsiteX50" fmla="*/ 4659783 w 6539789"/>
                  <a:gd name="connsiteY50" fmla="*/ 1136750 h 2343758"/>
                  <a:gd name="connsiteX51" fmla="*/ 4813402 w 6539789"/>
                  <a:gd name="connsiteY51" fmla="*/ 1180641 h 2343758"/>
                  <a:gd name="connsiteX52" fmla="*/ 4901184 w 6539789"/>
                  <a:gd name="connsiteY52" fmla="*/ 1195271 h 2343758"/>
                  <a:gd name="connsiteX53" fmla="*/ 4996282 w 6539789"/>
                  <a:gd name="connsiteY53" fmla="*/ 1151380 h 2343758"/>
                  <a:gd name="connsiteX54" fmla="*/ 5062119 w 6539789"/>
                  <a:gd name="connsiteY54" fmla="*/ 1034337 h 2343758"/>
                  <a:gd name="connsiteX55" fmla="*/ 5084064 w 6539789"/>
                  <a:gd name="connsiteY55" fmla="*/ 931924 h 2343758"/>
                  <a:gd name="connsiteX56" fmla="*/ 5164531 w 6539789"/>
                  <a:gd name="connsiteY56" fmla="*/ 888033 h 2343758"/>
                  <a:gd name="connsiteX57" fmla="*/ 5296205 w 6539789"/>
                  <a:gd name="connsiteY57" fmla="*/ 866087 h 2343758"/>
                  <a:gd name="connsiteX58" fmla="*/ 5427879 w 6539789"/>
                  <a:gd name="connsiteY58" fmla="*/ 931924 h 2343758"/>
                  <a:gd name="connsiteX59" fmla="*/ 5566867 w 6539789"/>
                  <a:gd name="connsiteY59" fmla="*/ 939239 h 2343758"/>
                  <a:gd name="connsiteX60" fmla="*/ 5742432 w 6539789"/>
                  <a:gd name="connsiteY60" fmla="*/ 866087 h 2343758"/>
                  <a:gd name="connsiteX61" fmla="*/ 5910682 w 6539789"/>
                  <a:gd name="connsiteY61" fmla="*/ 756359 h 2343758"/>
                  <a:gd name="connsiteX62" fmla="*/ 6056986 w 6539789"/>
                  <a:gd name="connsiteY62" fmla="*/ 705153 h 2343758"/>
                  <a:gd name="connsiteX63" fmla="*/ 6239866 w 6539789"/>
                  <a:gd name="connsiteY63" fmla="*/ 683207 h 2343758"/>
                  <a:gd name="connsiteX64" fmla="*/ 6459322 w 6539789"/>
                  <a:gd name="connsiteY64" fmla="*/ 602740 h 2343758"/>
                  <a:gd name="connsiteX65" fmla="*/ 6525159 w 6539789"/>
                  <a:gd name="connsiteY65" fmla="*/ 507643 h 2343758"/>
                  <a:gd name="connsiteX66" fmla="*/ 6539789 w 6539789"/>
                  <a:gd name="connsiteY66" fmla="*/ 405230 h 2343758"/>
                  <a:gd name="connsiteX67" fmla="*/ 6424219 w 6539789"/>
                  <a:gd name="connsiteY67" fmla="*/ 0 h 2343758"/>
                  <a:gd name="connsiteX0" fmla="*/ 0 w 6320333"/>
                  <a:gd name="connsiteY0" fmla="*/ 1290369 h 2343758"/>
                  <a:gd name="connsiteX1" fmla="*/ 160935 w 6320333"/>
                  <a:gd name="connsiteY1" fmla="*/ 1275739 h 2343758"/>
                  <a:gd name="connsiteX2" fmla="*/ 285293 w 6320333"/>
                  <a:gd name="connsiteY2" fmla="*/ 1312315 h 2343758"/>
                  <a:gd name="connsiteX3" fmla="*/ 402336 w 6320333"/>
                  <a:gd name="connsiteY3" fmla="*/ 1385467 h 2343758"/>
                  <a:gd name="connsiteX4" fmla="*/ 526695 w 6320333"/>
                  <a:gd name="connsiteY4" fmla="*/ 1531771 h 2343758"/>
                  <a:gd name="connsiteX5" fmla="*/ 607162 w 6320333"/>
                  <a:gd name="connsiteY5" fmla="*/ 1678075 h 2343758"/>
                  <a:gd name="connsiteX6" fmla="*/ 672999 w 6320333"/>
                  <a:gd name="connsiteY6" fmla="*/ 1721966 h 2343758"/>
                  <a:gd name="connsiteX7" fmla="*/ 768096 w 6320333"/>
                  <a:gd name="connsiteY7" fmla="*/ 1780487 h 2343758"/>
                  <a:gd name="connsiteX8" fmla="*/ 848563 w 6320333"/>
                  <a:gd name="connsiteY8" fmla="*/ 1846324 h 2343758"/>
                  <a:gd name="connsiteX9" fmla="*/ 914400 w 6320333"/>
                  <a:gd name="connsiteY9" fmla="*/ 1948737 h 2343758"/>
                  <a:gd name="connsiteX10" fmla="*/ 972922 w 6320333"/>
                  <a:gd name="connsiteY10" fmla="*/ 1999943 h 2343758"/>
                  <a:gd name="connsiteX11" fmla="*/ 1046074 w 6320333"/>
                  <a:gd name="connsiteY11" fmla="*/ 2014574 h 2343758"/>
                  <a:gd name="connsiteX12" fmla="*/ 1111911 w 6320333"/>
                  <a:gd name="connsiteY12" fmla="*/ 1977998 h 2343758"/>
                  <a:gd name="connsiteX13" fmla="*/ 1192378 w 6320333"/>
                  <a:gd name="connsiteY13" fmla="*/ 1941422 h 2343758"/>
                  <a:gd name="connsiteX14" fmla="*/ 1309421 w 6320333"/>
                  <a:gd name="connsiteY14" fmla="*/ 1941422 h 2343758"/>
                  <a:gd name="connsiteX15" fmla="*/ 1397203 w 6320333"/>
                  <a:gd name="connsiteY15" fmla="*/ 1941422 h 2343758"/>
                  <a:gd name="connsiteX16" fmla="*/ 1455725 w 6320333"/>
                  <a:gd name="connsiteY16" fmla="*/ 1970683 h 2343758"/>
                  <a:gd name="connsiteX17" fmla="*/ 1492301 w 6320333"/>
                  <a:gd name="connsiteY17" fmla="*/ 2029204 h 2343758"/>
                  <a:gd name="connsiteX18" fmla="*/ 1536192 w 6320333"/>
                  <a:gd name="connsiteY18" fmla="*/ 2095041 h 2343758"/>
                  <a:gd name="connsiteX19" fmla="*/ 1623975 w 6320333"/>
                  <a:gd name="connsiteY19" fmla="*/ 2102356 h 2343758"/>
                  <a:gd name="connsiteX20" fmla="*/ 1755648 w 6320333"/>
                  <a:gd name="connsiteY20" fmla="*/ 2073095 h 2343758"/>
                  <a:gd name="connsiteX21" fmla="*/ 1872691 w 6320333"/>
                  <a:gd name="connsiteY21" fmla="*/ 2036519 h 2343758"/>
                  <a:gd name="connsiteX22" fmla="*/ 1975104 w 6320333"/>
                  <a:gd name="connsiteY22" fmla="*/ 2007259 h 2343758"/>
                  <a:gd name="connsiteX23" fmla="*/ 2070202 w 6320333"/>
                  <a:gd name="connsiteY23" fmla="*/ 2080411 h 2343758"/>
                  <a:gd name="connsiteX24" fmla="*/ 2150669 w 6320333"/>
                  <a:gd name="connsiteY24" fmla="*/ 2204769 h 2343758"/>
                  <a:gd name="connsiteX25" fmla="*/ 2201875 w 6320333"/>
                  <a:gd name="connsiteY25" fmla="*/ 2299867 h 2343758"/>
                  <a:gd name="connsiteX26" fmla="*/ 2253082 w 6320333"/>
                  <a:gd name="connsiteY26" fmla="*/ 2329127 h 2343758"/>
                  <a:gd name="connsiteX27" fmla="*/ 2370125 w 6320333"/>
                  <a:gd name="connsiteY27" fmla="*/ 2343758 h 2343758"/>
                  <a:gd name="connsiteX28" fmla="*/ 2479853 w 6320333"/>
                  <a:gd name="connsiteY28" fmla="*/ 2343758 h 2343758"/>
                  <a:gd name="connsiteX29" fmla="*/ 2596896 w 6320333"/>
                  <a:gd name="connsiteY29" fmla="*/ 2307182 h 2343758"/>
                  <a:gd name="connsiteX30" fmla="*/ 2721255 w 6320333"/>
                  <a:gd name="connsiteY30" fmla="*/ 2219399 h 2343758"/>
                  <a:gd name="connsiteX31" fmla="*/ 2845613 w 6320333"/>
                  <a:gd name="connsiteY31" fmla="*/ 2138932 h 2343758"/>
                  <a:gd name="connsiteX32" fmla="*/ 2948026 w 6320333"/>
                  <a:gd name="connsiteY32" fmla="*/ 2080411 h 2343758"/>
                  <a:gd name="connsiteX33" fmla="*/ 3072384 w 6320333"/>
                  <a:gd name="connsiteY33" fmla="*/ 2073095 h 2343758"/>
                  <a:gd name="connsiteX34" fmla="*/ 3182112 w 6320333"/>
                  <a:gd name="connsiteY34" fmla="*/ 2095041 h 2343758"/>
                  <a:gd name="connsiteX35" fmla="*/ 3269895 w 6320333"/>
                  <a:gd name="connsiteY35" fmla="*/ 2095041 h 2343758"/>
                  <a:gd name="connsiteX36" fmla="*/ 3335731 w 6320333"/>
                  <a:gd name="connsiteY36" fmla="*/ 2036519 h 2343758"/>
                  <a:gd name="connsiteX37" fmla="*/ 3401568 w 6320333"/>
                  <a:gd name="connsiteY37" fmla="*/ 1897531 h 2343758"/>
                  <a:gd name="connsiteX38" fmla="*/ 3423514 w 6320333"/>
                  <a:gd name="connsiteY38" fmla="*/ 1824379 h 2343758"/>
                  <a:gd name="connsiteX39" fmla="*/ 3482035 w 6320333"/>
                  <a:gd name="connsiteY39" fmla="*/ 1743911 h 2343758"/>
                  <a:gd name="connsiteX40" fmla="*/ 3562503 w 6320333"/>
                  <a:gd name="connsiteY40" fmla="*/ 1692705 h 2343758"/>
                  <a:gd name="connsiteX41" fmla="*/ 3672231 w 6320333"/>
                  <a:gd name="connsiteY41" fmla="*/ 1641499 h 2343758"/>
                  <a:gd name="connsiteX42" fmla="*/ 3789274 w 6320333"/>
                  <a:gd name="connsiteY42" fmla="*/ 1626868 h 2343758"/>
                  <a:gd name="connsiteX43" fmla="*/ 3855111 w 6320333"/>
                  <a:gd name="connsiteY43" fmla="*/ 1568347 h 2343758"/>
                  <a:gd name="connsiteX44" fmla="*/ 3928263 w 6320333"/>
                  <a:gd name="connsiteY44" fmla="*/ 1429358 h 2343758"/>
                  <a:gd name="connsiteX45" fmla="*/ 3964839 w 6320333"/>
                  <a:gd name="connsiteY45" fmla="*/ 1231847 h 2343758"/>
                  <a:gd name="connsiteX46" fmla="*/ 4023360 w 6320333"/>
                  <a:gd name="connsiteY46" fmla="*/ 1100174 h 2343758"/>
                  <a:gd name="connsiteX47" fmla="*/ 4140403 w 6320333"/>
                  <a:gd name="connsiteY47" fmla="*/ 1034337 h 2343758"/>
                  <a:gd name="connsiteX48" fmla="*/ 4279392 w 6320333"/>
                  <a:gd name="connsiteY48" fmla="*/ 1063598 h 2343758"/>
                  <a:gd name="connsiteX49" fmla="*/ 4440327 w 6320333"/>
                  <a:gd name="connsiteY49" fmla="*/ 1136750 h 2343758"/>
                  <a:gd name="connsiteX50" fmla="*/ 4593946 w 6320333"/>
                  <a:gd name="connsiteY50" fmla="*/ 1180641 h 2343758"/>
                  <a:gd name="connsiteX51" fmla="*/ 4681728 w 6320333"/>
                  <a:gd name="connsiteY51" fmla="*/ 1195271 h 2343758"/>
                  <a:gd name="connsiteX52" fmla="*/ 4776826 w 6320333"/>
                  <a:gd name="connsiteY52" fmla="*/ 1151380 h 2343758"/>
                  <a:gd name="connsiteX53" fmla="*/ 4842663 w 6320333"/>
                  <a:gd name="connsiteY53" fmla="*/ 1034337 h 2343758"/>
                  <a:gd name="connsiteX54" fmla="*/ 4864608 w 6320333"/>
                  <a:gd name="connsiteY54" fmla="*/ 931924 h 2343758"/>
                  <a:gd name="connsiteX55" fmla="*/ 4945075 w 6320333"/>
                  <a:gd name="connsiteY55" fmla="*/ 888033 h 2343758"/>
                  <a:gd name="connsiteX56" fmla="*/ 5076749 w 6320333"/>
                  <a:gd name="connsiteY56" fmla="*/ 866087 h 2343758"/>
                  <a:gd name="connsiteX57" fmla="*/ 5208423 w 6320333"/>
                  <a:gd name="connsiteY57" fmla="*/ 931924 h 2343758"/>
                  <a:gd name="connsiteX58" fmla="*/ 5347411 w 6320333"/>
                  <a:gd name="connsiteY58" fmla="*/ 939239 h 2343758"/>
                  <a:gd name="connsiteX59" fmla="*/ 5522976 w 6320333"/>
                  <a:gd name="connsiteY59" fmla="*/ 866087 h 2343758"/>
                  <a:gd name="connsiteX60" fmla="*/ 5691226 w 6320333"/>
                  <a:gd name="connsiteY60" fmla="*/ 756359 h 2343758"/>
                  <a:gd name="connsiteX61" fmla="*/ 5837530 w 6320333"/>
                  <a:gd name="connsiteY61" fmla="*/ 705153 h 2343758"/>
                  <a:gd name="connsiteX62" fmla="*/ 6020410 w 6320333"/>
                  <a:gd name="connsiteY62" fmla="*/ 683207 h 2343758"/>
                  <a:gd name="connsiteX63" fmla="*/ 6239866 w 6320333"/>
                  <a:gd name="connsiteY63" fmla="*/ 602740 h 2343758"/>
                  <a:gd name="connsiteX64" fmla="*/ 6305703 w 6320333"/>
                  <a:gd name="connsiteY64" fmla="*/ 507643 h 2343758"/>
                  <a:gd name="connsiteX65" fmla="*/ 6320333 w 6320333"/>
                  <a:gd name="connsiteY65" fmla="*/ 405230 h 2343758"/>
                  <a:gd name="connsiteX66" fmla="*/ 6204763 w 6320333"/>
                  <a:gd name="connsiteY66" fmla="*/ 0 h 2343758"/>
                  <a:gd name="connsiteX0" fmla="*/ 0 w 6159398"/>
                  <a:gd name="connsiteY0" fmla="*/ 1275739 h 2343758"/>
                  <a:gd name="connsiteX1" fmla="*/ 124358 w 6159398"/>
                  <a:gd name="connsiteY1" fmla="*/ 1312315 h 2343758"/>
                  <a:gd name="connsiteX2" fmla="*/ 241401 w 6159398"/>
                  <a:gd name="connsiteY2" fmla="*/ 1385467 h 2343758"/>
                  <a:gd name="connsiteX3" fmla="*/ 365760 w 6159398"/>
                  <a:gd name="connsiteY3" fmla="*/ 1531771 h 2343758"/>
                  <a:gd name="connsiteX4" fmla="*/ 446227 w 6159398"/>
                  <a:gd name="connsiteY4" fmla="*/ 1678075 h 2343758"/>
                  <a:gd name="connsiteX5" fmla="*/ 512064 w 6159398"/>
                  <a:gd name="connsiteY5" fmla="*/ 1721966 h 2343758"/>
                  <a:gd name="connsiteX6" fmla="*/ 607161 w 6159398"/>
                  <a:gd name="connsiteY6" fmla="*/ 1780487 h 2343758"/>
                  <a:gd name="connsiteX7" fmla="*/ 687628 w 6159398"/>
                  <a:gd name="connsiteY7" fmla="*/ 1846324 h 2343758"/>
                  <a:gd name="connsiteX8" fmla="*/ 753465 w 6159398"/>
                  <a:gd name="connsiteY8" fmla="*/ 1948737 h 2343758"/>
                  <a:gd name="connsiteX9" fmla="*/ 811987 w 6159398"/>
                  <a:gd name="connsiteY9" fmla="*/ 1999943 h 2343758"/>
                  <a:gd name="connsiteX10" fmla="*/ 885139 w 6159398"/>
                  <a:gd name="connsiteY10" fmla="*/ 2014574 h 2343758"/>
                  <a:gd name="connsiteX11" fmla="*/ 950976 w 6159398"/>
                  <a:gd name="connsiteY11" fmla="*/ 1977998 h 2343758"/>
                  <a:gd name="connsiteX12" fmla="*/ 1031443 w 6159398"/>
                  <a:gd name="connsiteY12" fmla="*/ 1941422 h 2343758"/>
                  <a:gd name="connsiteX13" fmla="*/ 1148486 w 6159398"/>
                  <a:gd name="connsiteY13" fmla="*/ 1941422 h 2343758"/>
                  <a:gd name="connsiteX14" fmla="*/ 1236268 w 6159398"/>
                  <a:gd name="connsiteY14" fmla="*/ 1941422 h 2343758"/>
                  <a:gd name="connsiteX15" fmla="*/ 1294790 w 6159398"/>
                  <a:gd name="connsiteY15" fmla="*/ 1970683 h 2343758"/>
                  <a:gd name="connsiteX16" fmla="*/ 1331366 w 6159398"/>
                  <a:gd name="connsiteY16" fmla="*/ 2029204 h 2343758"/>
                  <a:gd name="connsiteX17" fmla="*/ 1375257 w 6159398"/>
                  <a:gd name="connsiteY17" fmla="*/ 2095041 h 2343758"/>
                  <a:gd name="connsiteX18" fmla="*/ 1463040 w 6159398"/>
                  <a:gd name="connsiteY18" fmla="*/ 2102356 h 2343758"/>
                  <a:gd name="connsiteX19" fmla="*/ 1594713 w 6159398"/>
                  <a:gd name="connsiteY19" fmla="*/ 2073095 h 2343758"/>
                  <a:gd name="connsiteX20" fmla="*/ 1711756 w 6159398"/>
                  <a:gd name="connsiteY20" fmla="*/ 2036519 h 2343758"/>
                  <a:gd name="connsiteX21" fmla="*/ 1814169 w 6159398"/>
                  <a:gd name="connsiteY21" fmla="*/ 2007259 h 2343758"/>
                  <a:gd name="connsiteX22" fmla="*/ 1909267 w 6159398"/>
                  <a:gd name="connsiteY22" fmla="*/ 2080411 h 2343758"/>
                  <a:gd name="connsiteX23" fmla="*/ 1989734 w 6159398"/>
                  <a:gd name="connsiteY23" fmla="*/ 2204769 h 2343758"/>
                  <a:gd name="connsiteX24" fmla="*/ 2040940 w 6159398"/>
                  <a:gd name="connsiteY24" fmla="*/ 2299867 h 2343758"/>
                  <a:gd name="connsiteX25" fmla="*/ 2092147 w 6159398"/>
                  <a:gd name="connsiteY25" fmla="*/ 2329127 h 2343758"/>
                  <a:gd name="connsiteX26" fmla="*/ 2209190 w 6159398"/>
                  <a:gd name="connsiteY26" fmla="*/ 2343758 h 2343758"/>
                  <a:gd name="connsiteX27" fmla="*/ 2318918 w 6159398"/>
                  <a:gd name="connsiteY27" fmla="*/ 2343758 h 2343758"/>
                  <a:gd name="connsiteX28" fmla="*/ 2435961 w 6159398"/>
                  <a:gd name="connsiteY28" fmla="*/ 2307182 h 2343758"/>
                  <a:gd name="connsiteX29" fmla="*/ 2560320 w 6159398"/>
                  <a:gd name="connsiteY29" fmla="*/ 2219399 h 2343758"/>
                  <a:gd name="connsiteX30" fmla="*/ 2684678 w 6159398"/>
                  <a:gd name="connsiteY30" fmla="*/ 2138932 h 2343758"/>
                  <a:gd name="connsiteX31" fmla="*/ 2787091 w 6159398"/>
                  <a:gd name="connsiteY31" fmla="*/ 2080411 h 2343758"/>
                  <a:gd name="connsiteX32" fmla="*/ 2911449 w 6159398"/>
                  <a:gd name="connsiteY32" fmla="*/ 2073095 h 2343758"/>
                  <a:gd name="connsiteX33" fmla="*/ 3021177 w 6159398"/>
                  <a:gd name="connsiteY33" fmla="*/ 2095041 h 2343758"/>
                  <a:gd name="connsiteX34" fmla="*/ 3108960 w 6159398"/>
                  <a:gd name="connsiteY34" fmla="*/ 2095041 h 2343758"/>
                  <a:gd name="connsiteX35" fmla="*/ 3174796 w 6159398"/>
                  <a:gd name="connsiteY35" fmla="*/ 2036519 h 2343758"/>
                  <a:gd name="connsiteX36" fmla="*/ 3240633 w 6159398"/>
                  <a:gd name="connsiteY36" fmla="*/ 1897531 h 2343758"/>
                  <a:gd name="connsiteX37" fmla="*/ 3262579 w 6159398"/>
                  <a:gd name="connsiteY37" fmla="*/ 1824379 h 2343758"/>
                  <a:gd name="connsiteX38" fmla="*/ 3321100 w 6159398"/>
                  <a:gd name="connsiteY38" fmla="*/ 1743911 h 2343758"/>
                  <a:gd name="connsiteX39" fmla="*/ 3401568 w 6159398"/>
                  <a:gd name="connsiteY39" fmla="*/ 1692705 h 2343758"/>
                  <a:gd name="connsiteX40" fmla="*/ 3511296 w 6159398"/>
                  <a:gd name="connsiteY40" fmla="*/ 1641499 h 2343758"/>
                  <a:gd name="connsiteX41" fmla="*/ 3628339 w 6159398"/>
                  <a:gd name="connsiteY41" fmla="*/ 1626868 h 2343758"/>
                  <a:gd name="connsiteX42" fmla="*/ 3694176 w 6159398"/>
                  <a:gd name="connsiteY42" fmla="*/ 1568347 h 2343758"/>
                  <a:gd name="connsiteX43" fmla="*/ 3767328 w 6159398"/>
                  <a:gd name="connsiteY43" fmla="*/ 1429358 h 2343758"/>
                  <a:gd name="connsiteX44" fmla="*/ 3803904 w 6159398"/>
                  <a:gd name="connsiteY44" fmla="*/ 1231847 h 2343758"/>
                  <a:gd name="connsiteX45" fmla="*/ 3862425 w 6159398"/>
                  <a:gd name="connsiteY45" fmla="*/ 1100174 h 2343758"/>
                  <a:gd name="connsiteX46" fmla="*/ 3979468 w 6159398"/>
                  <a:gd name="connsiteY46" fmla="*/ 1034337 h 2343758"/>
                  <a:gd name="connsiteX47" fmla="*/ 4118457 w 6159398"/>
                  <a:gd name="connsiteY47" fmla="*/ 1063598 h 2343758"/>
                  <a:gd name="connsiteX48" fmla="*/ 4279392 w 6159398"/>
                  <a:gd name="connsiteY48" fmla="*/ 1136750 h 2343758"/>
                  <a:gd name="connsiteX49" fmla="*/ 4433011 w 6159398"/>
                  <a:gd name="connsiteY49" fmla="*/ 1180641 h 2343758"/>
                  <a:gd name="connsiteX50" fmla="*/ 4520793 w 6159398"/>
                  <a:gd name="connsiteY50" fmla="*/ 1195271 h 2343758"/>
                  <a:gd name="connsiteX51" fmla="*/ 4615891 w 6159398"/>
                  <a:gd name="connsiteY51" fmla="*/ 1151380 h 2343758"/>
                  <a:gd name="connsiteX52" fmla="*/ 4681728 w 6159398"/>
                  <a:gd name="connsiteY52" fmla="*/ 1034337 h 2343758"/>
                  <a:gd name="connsiteX53" fmla="*/ 4703673 w 6159398"/>
                  <a:gd name="connsiteY53" fmla="*/ 931924 h 2343758"/>
                  <a:gd name="connsiteX54" fmla="*/ 4784140 w 6159398"/>
                  <a:gd name="connsiteY54" fmla="*/ 888033 h 2343758"/>
                  <a:gd name="connsiteX55" fmla="*/ 4915814 w 6159398"/>
                  <a:gd name="connsiteY55" fmla="*/ 866087 h 2343758"/>
                  <a:gd name="connsiteX56" fmla="*/ 5047488 w 6159398"/>
                  <a:gd name="connsiteY56" fmla="*/ 931924 h 2343758"/>
                  <a:gd name="connsiteX57" fmla="*/ 5186476 w 6159398"/>
                  <a:gd name="connsiteY57" fmla="*/ 939239 h 2343758"/>
                  <a:gd name="connsiteX58" fmla="*/ 5362041 w 6159398"/>
                  <a:gd name="connsiteY58" fmla="*/ 866087 h 2343758"/>
                  <a:gd name="connsiteX59" fmla="*/ 5530291 w 6159398"/>
                  <a:gd name="connsiteY59" fmla="*/ 756359 h 2343758"/>
                  <a:gd name="connsiteX60" fmla="*/ 5676595 w 6159398"/>
                  <a:gd name="connsiteY60" fmla="*/ 705153 h 2343758"/>
                  <a:gd name="connsiteX61" fmla="*/ 5859475 w 6159398"/>
                  <a:gd name="connsiteY61" fmla="*/ 683207 h 2343758"/>
                  <a:gd name="connsiteX62" fmla="*/ 6078931 w 6159398"/>
                  <a:gd name="connsiteY62" fmla="*/ 602740 h 2343758"/>
                  <a:gd name="connsiteX63" fmla="*/ 6144768 w 6159398"/>
                  <a:gd name="connsiteY63" fmla="*/ 507643 h 2343758"/>
                  <a:gd name="connsiteX64" fmla="*/ 6159398 w 6159398"/>
                  <a:gd name="connsiteY64" fmla="*/ 405230 h 2343758"/>
                  <a:gd name="connsiteX65" fmla="*/ 6043828 w 6159398"/>
                  <a:gd name="connsiteY65" fmla="*/ 0 h 2343758"/>
                  <a:gd name="connsiteX0" fmla="*/ 0 w 6035040"/>
                  <a:gd name="connsiteY0" fmla="*/ 1312315 h 2343758"/>
                  <a:gd name="connsiteX1" fmla="*/ 117043 w 6035040"/>
                  <a:gd name="connsiteY1" fmla="*/ 1385467 h 2343758"/>
                  <a:gd name="connsiteX2" fmla="*/ 241402 w 6035040"/>
                  <a:gd name="connsiteY2" fmla="*/ 1531771 h 2343758"/>
                  <a:gd name="connsiteX3" fmla="*/ 321869 w 6035040"/>
                  <a:gd name="connsiteY3" fmla="*/ 1678075 h 2343758"/>
                  <a:gd name="connsiteX4" fmla="*/ 387706 w 6035040"/>
                  <a:gd name="connsiteY4" fmla="*/ 1721966 h 2343758"/>
                  <a:gd name="connsiteX5" fmla="*/ 482803 w 6035040"/>
                  <a:gd name="connsiteY5" fmla="*/ 1780487 h 2343758"/>
                  <a:gd name="connsiteX6" fmla="*/ 563270 w 6035040"/>
                  <a:gd name="connsiteY6" fmla="*/ 1846324 h 2343758"/>
                  <a:gd name="connsiteX7" fmla="*/ 629107 w 6035040"/>
                  <a:gd name="connsiteY7" fmla="*/ 1948737 h 2343758"/>
                  <a:gd name="connsiteX8" fmla="*/ 687629 w 6035040"/>
                  <a:gd name="connsiteY8" fmla="*/ 1999943 h 2343758"/>
                  <a:gd name="connsiteX9" fmla="*/ 760781 w 6035040"/>
                  <a:gd name="connsiteY9" fmla="*/ 2014574 h 2343758"/>
                  <a:gd name="connsiteX10" fmla="*/ 826618 w 6035040"/>
                  <a:gd name="connsiteY10" fmla="*/ 1977998 h 2343758"/>
                  <a:gd name="connsiteX11" fmla="*/ 907085 w 6035040"/>
                  <a:gd name="connsiteY11" fmla="*/ 1941422 h 2343758"/>
                  <a:gd name="connsiteX12" fmla="*/ 1024128 w 6035040"/>
                  <a:gd name="connsiteY12" fmla="*/ 1941422 h 2343758"/>
                  <a:gd name="connsiteX13" fmla="*/ 1111910 w 6035040"/>
                  <a:gd name="connsiteY13" fmla="*/ 1941422 h 2343758"/>
                  <a:gd name="connsiteX14" fmla="*/ 1170432 w 6035040"/>
                  <a:gd name="connsiteY14" fmla="*/ 1970683 h 2343758"/>
                  <a:gd name="connsiteX15" fmla="*/ 1207008 w 6035040"/>
                  <a:gd name="connsiteY15" fmla="*/ 2029204 h 2343758"/>
                  <a:gd name="connsiteX16" fmla="*/ 1250899 w 6035040"/>
                  <a:gd name="connsiteY16" fmla="*/ 2095041 h 2343758"/>
                  <a:gd name="connsiteX17" fmla="*/ 1338682 w 6035040"/>
                  <a:gd name="connsiteY17" fmla="*/ 2102356 h 2343758"/>
                  <a:gd name="connsiteX18" fmla="*/ 1470355 w 6035040"/>
                  <a:gd name="connsiteY18" fmla="*/ 2073095 h 2343758"/>
                  <a:gd name="connsiteX19" fmla="*/ 1587398 w 6035040"/>
                  <a:gd name="connsiteY19" fmla="*/ 2036519 h 2343758"/>
                  <a:gd name="connsiteX20" fmla="*/ 1689811 w 6035040"/>
                  <a:gd name="connsiteY20" fmla="*/ 2007259 h 2343758"/>
                  <a:gd name="connsiteX21" fmla="*/ 1784909 w 6035040"/>
                  <a:gd name="connsiteY21" fmla="*/ 2080411 h 2343758"/>
                  <a:gd name="connsiteX22" fmla="*/ 1865376 w 6035040"/>
                  <a:gd name="connsiteY22" fmla="*/ 2204769 h 2343758"/>
                  <a:gd name="connsiteX23" fmla="*/ 1916582 w 6035040"/>
                  <a:gd name="connsiteY23" fmla="*/ 2299867 h 2343758"/>
                  <a:gd name="connsiteX24" fmla="*/ 1967789 w 6035040"/>
                  <a:gd name="connsiteY24" fmla="*/ 2329127 h 2343758"/>
                  <a:gd name="connsiteX25" fmla="*/ 2084832 w 6035040"/>
                  <a:gd name="connsiteY25" fmla="*/ 2343758 h 2343758"/>
                  <a:gd name="connsiteX26" fmla="*/ 2194560 w 6035040"/>
                  <a:gd name="connsiteY26" fmla="*/ 2343758 h 2343758"/>
                  <a:gd name="connsiteX27" fmla="*/ 2311603 w 6035040"/>
                  <a:gd name="connsiteY27" fmla="*/ 2307182 h 2343758"/>
                  <a:gd name="connsiteX28" fmla="*/ 2435962 w 6035040"/>
                  <a:gd name="connsiteY28" fmla="*/ 2219399 h 2343758"/>
                  <a:gd name="connsiteX29" fmla="*/ 2560320 w 6035040"/>
                  <a:gd name="connsiteY29" fmla="*/ 2138932 h 2343758"/>
                  <a:gd name="connsiteX30" fmla="*/ 2662733 w 6035040"/>
                  <a:gd name="connsiteY30" fmla="*/ 2080411 h 2343758"/>
                  <a:gd name="connsiteX31" fmla="*/ 2787091 w 6035040"/>
                  <a:gd name="connsiteY31" fmla="*/ 2073095 h 2343758"/>
                  <a:gd name="connsiteX32" fmla="*/ 2896819 w 6035040"/>
                  <a:gd name="connsiteY32" fmla="*/ 2095041 h 2343758"/>
                  <a:gd name="connsiteX33" fmla="*/ 2984602 w 6035040"/>
                  <a:gd name="connsiteY33" fmla="*/ 2095041 h 2343758"/>
                  <a:gd name="connsiteX34" fmla="*/ 3050438 w 6035040"/>
                  <a:gd name="connsiteY34" fmla="*/ 2036519 h 2343758"/>
                  <a:gd name="connsiteX35" fmla="*/ 3116275 w 6035040"/>
                  <a:gd name="connsiteY35" fmla="*/ 1897531 h 2343758"/>
                  <a:gd name="connsiteX36" fmla="*/ 3138221 w 6035040"/>
                  <a:gd name="connsiteY36" fmla="*/ 1824379 h 2343758"/>
                  <a:gd name="connsiteX37" fmla="*/ 3196742 w 6035040"/>
                  <a:gd name="connsiteY37" fmla="*/ 1743911 h 2343758"/>
                  <a:gd name="connsiteX38" fmla="*/ 3277210 w 6035040"/>
                  <a:gd name="connsiteY38" fmla="*/ 1692705 h 2343758"/>
                  <a:gd name="connsiteX39" fmla="*/ 3386938 w 6035040"/>
                  <a:gd name="connsiteY39" fmla="*/ 1641499 h 2343758"/>
                  <a:gd name="connsiteX40" fmla="*/ 3503981 w 6035040"/>
                  <a:gd name="connsiteY40" fmla="*/ 1626868 h 2343758"/>
                  <a:gd name="connsiteX41" fmla="*/ 3569818 w 6035040"/>
                  <a:gd name="connsiteY41" fmla="*/ 1568347 h 2343758"/>
                  <a:gd name="connsiteX42" fmla="*/ 3642970 w 6035040"/>
                  <a:gd name="connsiteY42" fmla="*/ 1429358 h 2343758"/>
                  <a:gd name="connsiteX43" fmla="*/ 3679546 w 6035040"/>
                  <a:gd name="connsiteY43" fmla="*/ 1231847 h 2343758"/>
                  <a:gd name="connsiteX44" fmla="*/ 3738067 w 6035040"/>
                  <a:gd name="connsiteY44" fmla="*/ 1100174 h 2343758"/>
                  <a:gd name="connsiteX45" fmla="*/ 3855110 w 6035040"/>
                  <a:gd name="connsiteY45" fmla="*/ 1034337 h 2343758"/>
                  <a:gd name="connsiteX46" fmla="*/ 3994099 w 6035040"/>
                  <a:gd name="connsiteY46" fmla="*/ 1063598 h 2343758"/>
                  <a:gd name="connsiteX47" fmla="*/ 4155034 w 6035040"/>
                  <a:gd name="connsiteY47" fmla="*/ 1136750 h 2343758"/>
                  <a:gd name="connsiteX48" fmla="*/ 4308653 w 6035040"/>
                  <a:gd name="connsiteY48" fmla="*/ 1180641 h 2343758"/>
                  <a:gd name="connsiteX49" fmla="*/ 4396435 w 6035040"/>
                  <a:gd name="connsiteY49" fmla="*/ 1195271 h 2343758"/>
                  <a:gd name="connsiteX50" fmla="*/ 4491533 w 6035040"/>
                  <a:gd name="connsiteY50" fmla="*/ 1151380 h 2343758"/>
                  <a:gd name="connsiteX51" fmla="*/ 4557370 w 6035040"/>
                  <a:gd name="connsiteY51" fmla="*/ 1034337 h 2343758"/>
                  <a:gd name="connsiteX52" fmla="*/ 4579315 w 6035040"/>
                  <a:gd name="connsiteY52" fmla="*/ 931924 h 2343758"/>
                  <a:gd name="connsiteX53" fmla="*/ 4659782 w 6035040"/>
                  <a:gd name="connsiteY53" fmla="*/ 888033 h 2343758"/>
                  <a:gd name="connsiteX54" fmla="*/ 4791456 w 6035040"/>
                  <a:gd name="connsiteY54" fmla="*/ 866087 h 2343758"/>
                  <a:gd name="connsiteX55" fmla="*/ 4923130 w 6035040"/>
                  <a:gd name="connsiteY55" fmla="*/ 931924 h 2343758"/>
                  <a:gd name="connsiteX56" fmla="*/ 5062118 w 6035040"/>
                  <a:gd name="connsiteY56" fmla="*/ 939239 h 2343758"/>
                  <a:gd name="connsiteX57" fmla="*/ 5237683 w 6035040"/>
                  <a:gd name="connsiteY57" fmla="*/ 866087 h 2343758"/>
                  <a:gd name="connsiteX58" fmla="*/ 5405933 w 6035040"/>
                  <a:gd name="connsiteY58" fmla="*/ 756359 h 2343758"/>
                  <a:gd name="connsiteX59" fmla="*/ 5552237 w 6035040"/>
                  <a:gd name="connsiteY59" fmla="*/ 705153 h 2343758"/>
                  <a:gd name="connsiteX60" fmla="*/ 5735117 w 6035040"/>
                  <a:gd name="connsiteY60" fmla="*/ 683207 h 2343758"/>
                  <a:gd name="connsiteX61" fmla="*/ 5954573 w 6035040"/>
                  <a:gd name="connsiteY61" fmla="*/ 602740 h 2343758"/>
                  <a:gd name="connsiteX62" fmla="*/ 6020410 w 6035040"/>
                  <a:gd name="connsiteY62" fmla="*/ 507643 h 2343758"/>
                  <a:gd name="connsiteX63" fmla="*/ 6035040 w 6035040"/>
                  <a:gd name="connsiteY63" fmla="*/ 405230 h 2343758"/>
                  <a:gd name="connsiteX64" fmla="*/ 5919470 w 6035040"/>
                  <a:gd name="connsiteY64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204826 w 5917997"/>
                  <a:gd name="connsiteY2" fmla="*/ 1678075 h 2343758"/>
                  <a:gd name="connsiteX3" fmla="*/ 270663 w 5917997"/>
                  <a:gd name="connsiteY3" fmla="*/ 1721966 h 2343758"/>
                  <a:gd name="connsiteX4" fmla="*/ 365760 w 5917997"/>
                  <a:gd name="connsiteY4" fmla="*/ 1780487 h 2343758"/>
                  <a:gd name="connsiteX5" fmla="*/ 446227 w 5917997"/>
                  <a:gd name="connsiteY5" fmla="*/ 1846324 h 2343758"/>
                  <a:gd name="connsiteX6" fmla="*/ 512064 w 5917997"/>
                  <a:gd name="connsiteY6" fmla="*/ 1948737 h 2343758"/>
                  <a:gd name="connsiteX7" fmla="*/ 570586 w 5917997"/>
                  <a:gd name="connsiteY7" fmla="*/ 1999943 h 2343758"/>
                  <a:gd name="connsiteX8" fmla="*/ 643738 w 5917997"/>
                  <a:gd name="connsiteY8" fmla="*/ 2014574 h 2343758"/>
                  <a:gd name="connsiteX9" fmla="*/ 709575 w 5917997"/>
                  <a:gd name="connsiteY9" fmla="*/ 1977998 h 2343758"/>
                  <a:gd name="connsiteX10" fmla="*/ 790042 w 5917997"/>
                  <a:gd name="connsiteY10" fmla="*/ 1941422 h 2343758"/>
                  <a:gd name="connsiteX11" fmla="*/ 907085 w 5917997"/>
                  <a:gd name="connsiteY11" fmla="*/ 1941422 h 2343758"/>
                  <a:gd name="connsiteX12" fmla="*/ 994867 w 5917997"/>
                  <a:gd name="connsiteY12" fmla="*/ 1941422 h 2343758"/>
                  <a:gd name="connsiteX13" fmla="*/ 1053389 w 5917997"/>
                  <a:gd name="connsiteY13" fmla="*/ 1970683 h 2343758"/>
                  <a:gd name="connsiteX14" fmla="*/ 1089965 w 5917997"/>
                  <a:gd name="connsiteY14" fmla="*/ 2029204 h 2343758"/>
                  <a:gd name="connsiteX15" fmla="*/ 1133856 w 5917997"/>
                  <a:gd name="connsiteY15" fmla="*/ 2095041 h 2343758"/>
                  <a:gd name="connsiteX16" fmla="*/ 1221639 w 5917997"/>
                  <a:gd name="connsiteY16" fmla="*/ 2102356 h 2343758"/>
                  <a:gd name="connsiteX17" fmla="*/ 1353312 w 5917997"/>
                  <a:gd name="connsiteY17" fmla="*/ 2073095 h 2343758"/>
                  <a:gd name="connsiteX18" fmla="*/ 1470355 w 5917997"/>
                  <a:gd name="connsiteY18" fmla="*/ 2036519 h 2343758"/>
                  <a:gd name="connsiteX19" fmla="*/ 1572768 w 5917997"/>
                  <a:gd name="connsiteY19" fmla="*/ 2007259 h 2343758"/>
                  <a:gd name="connsiteX20" fmla="*/ 1667866 w 5917997"/>
                  <a:gd name="connsiteY20" fmla="*/ 2080411 h 2343758"/>
                  <a:gd name="connsiteX21" fmla="*/ 1748333 w 5917997"/>
                  <a:gd name="connsiteY21" fmla="*/ 2204769 h 2343758"/>
                  <a:gd name="connsiteX22" fmla="*/ 1799539 w 5917997"/>
                  <a:gd name="connsiteY22" fmla="*/ 2299867 h 2343758"/>
                  <a:gd name="connsiteX23" fmla="*/ 1850746 w 5917997"/>
                  <a:gd name="connsiteY23" fmla="*/ 2329127 h 2343758"/>
                  <a:gd name="connsiteX24" fmla="*/ 1967789 w 5917997"/>
                  <a:gd name="connsiteY24" fmla="*/ 2343758 h 2343758"/>
                  <a:gd name="connsiteX25" fmla="*/ 2077517 w 5917997"/>
                  <a:gd name="connsiteY25" fmla="*/ 2343758 h 2343758"/>
                  <a:gd name="connsiteX26" fmla="*/ 2194560 w 5917997"/>
                  <a:gd name="connsiteY26" fmla="*/ 2307182 h 2343758"/>
                  <a:gd name="connsiteX27" fmla="*/ 2318919 w 5917997"/>
                  <a:gd name="connsiteY27" fmla="*/ 2219399 h 2343758"/>
                  <a:gd name="connsiteX28" fmla="*/ 2443277 w 5917997"/>
                  <a:gd name="connsiteY28" fmla="*/ 2138932 h 2343758"/>
                  <a:gd name="connsiteX29" fmla="*/ 2545690 w 5917997"/>
                  <a:gd name="connsiteY29" fmla="*/ 2080411 h 2343758"/>
                  <a:gd name="connsiteX30" fmla="*/ 2670048 w 5917997"/>
                  <a:gd name="connsiteY30" fmla="*/ 2073095 h 2343758"/>
                  <a:gd name="connsiteX31" fmla="*/ 2779776 w 5917997"/>
                  <a:gd name="connsiteY31" fmla="*/ 2095041 h 2343758"/>
                  <a:gd name="connsiteX32" fmla="*/ 2867559 w 5917997"/>
                  <a:gd name="connsiteY32" fmla="*/ 2095041 h 2343758"/>
                  <a:gd name="connsiteX33" fmla="*/ 2933395 w 5917997"/>
                  <a:gd name="connsiteY33" fmla="*/ 2036519 h 2343758"/>
                  <a:gd name="connsiteX34" fmla="*/ 2999232 w 5917997"/>
                  <a:gd name="connsiteY34" fmla="*/ 1897531 h 2343758"/>
                  <a:gd name="connsiteX35" fmla="*/ 3021178 w 5917997"/>
                  <a:gd name="connsiteY35" fmla="*/ 1824379 h 2343758"/>
                  <a:gd name="connsiteX36" fmla="*/ 3079699 w 5917997"/>
                  <a:gd name="connsiteY36" fmla="*/ 1743911 h 2343758"/>
                  <a:gd name="connsiteX37" fmla="*/ 3160167 w 5917997"/>
                  <a:gd name="connsiteY37" fmla="*/ 1692705 h 2343758"/>
                  <a:gd name="connsiteX38" fmla="*/ 3269895 w 5917997"/>
                  <a:gd name="connsiteY38" fmla="*/ 1641499 h 2343758"/>
                  <a:gd name="connsiteX39" fmla="*/ 3386938 w 5917997"/>
                  <a:gd name="connsiteY39" fmla="*/ 1626868 h 2343758"/>
                  <a:gd name="connsiteX40" fmla="*/ 3452775 w 5917997"/>
                  <a:gd name="connsiteY40" fmla="*/ 1568347 h 2343758"/>
                  <a:gd name="connsiteX41" fmla="*/ 3525927 w 5917997"/>
                  <a:gd name="connsiteY41" fmla="*/ 1429358 h 2343758"/>
                  <a:gd name="connsiteX42" fmla="*/ 3562503 w 5917997"/>
                  <a:gd name="connsiteY42" fmla="*/ 1231847 h 2343758"/>
                  <a:gd name="connsiteX43" fmla="*/ 3621024 w 5917997"/>
                  <a:gd name="connsiteY43" fmla="*/ 1100174 h 2343758"/>
                  <a:gd name="connsiteX44" fmla="*/ 3738067 w 5917997"/>
                  <a:gd name="connsiteY44" fmla="*/ 1034337 h 2343758"/>
                  <a:gd name="connsiteX45" fmla="*/ 3877056 w 5917997"/>
                  <a:gd name="connsiteY45" fmla="*/ 1063598 h 2343758"/>
                  <a:gd name="connsiteX46" fmla="*/ 4037991 w 5917997"/>
                  <a:gd name="connsiteY46" fmla="*/ 1136750 h 2343758"/>
                  <a:gd name="connsiteX47" fmla="*/ 4191610 w 5917997"/>
                  <a:gd name="connsiteY47" fmla="*/ 1180641 h 2343758"/>
                  <a:gd name="connsiteX48" fmla="*/ 4279392 w 5917997"/>
                  <a:gd name="connsiteY48" fmla="*/ 1195271 h 2343758"/>
                  <a:gd name="connsiteX49" fmla="*/ 4374490 w 5917997"/>
                  <a:gd name="connsiteY49" fmla="*/ 1151380 h 2343758"/>
                  <a:gd name="connsiteX50" fmla="*/ 4440327 w 5917997"/>
                  <a:gd name="connsiteY50" fmla="*/ 1034337 h 2343758"/>
                  <a:gd name="connsiteX51" fmla="*/ 4462272 w 5917997"/>
                  <a:gd name="connsiteY51" fmla="*/ 931924 h 2343758"/>
                  <a:gd name="connsiteX52" fmla="*/ 4542739 w 5917997"/>
                  <a:gd name="connsiteY52" fmla="*/ 888033 h 2343758"/>
                  <a:gd name="connsiteX53" fmla="*/ 4674413 w 5917997"/>
                  <a:gd name="connsiteY53" fmla="*/ 866087 h 2343758"/>
                  <a:gd name="connsiteX54" fmla="*/ 4806087 w 5917997"/>
                  <a:gd name="connsiteY54" fmla="*/ 931924 h 2343758"/>
                  <a:gd name="connsiteX55" fmla="*/ 4945075 w 5917997"/>
                  <a:gd name="connsiteY55" fmla="*/ 939239 h 2343758"/>
                  <a:gd name="connsiteX56" fmla="*/ 5120640 w 5917997"/>
                  <a:gd name="connsiteY56" fmla="*/ 866087 h 2343758"/>
                  <a:gd name="connsiteX57" fmla="*/ 5288890 w 5917997"/>
                  <a:gd name="connsiteY57" fmla="*/ 756359 h 2343758"/>
                  <a:gd name="connsiteX58" fmla="*/ 5435194 w 5917997"/>
                  <a:gd name="connsiteY58" fmla="*/ 705153 h 2343758"/>
                  <a:gd name="connsiteX59" fmla="*/ 5618074 w 5917997"/>
                  <a:gd name="connsiteY59" fmla="*/ 683207 h 2343758"/>
                  <a:gd name="connsiteX60" fmla="*/ 5837530 w 5917997"/>
                  <a:gd name="connsiteY60" fmla="*/ 602740 h 2343758"/>
                  <a:gd name="connsiteX61" fmla="*/ 5903367 w 5917997"/>
                  <a:gd name="connsiteY61" fmla="*/ 507643 h 2343758"/>
                  <a:gd name="connsiteX62" fmla="*/ 5917997 w 5917997"/>
                  <a:gd name="connsiteY62" fmla="*/ 405230 h 2343758"/>
                  <a:gd name="connsiteX63" fmla="*/ 5802427 w 5917997"/>
                  <a:gd name="connsiteY63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130987 w 5917997"/>
                  <a:gd name="connsiteY3" fmla="*/ 1566477 h 2343758"/>
                  <a:gd name="connsiteX4" fmla="*/ 204826 w 5917997"/>
                  <a:gd name="connsiteY4" fmla="*/ 1678075 h 2343758"/>
                  <a:gd name="connsiteX5" fmla="*/ 270663 w 5917997"/>
                  <a:gd name="connsiteY5" fmla="*/ 1721966 h 2343758"/>
                  <a:gd name="connsiteX6" fmla="*/ 365760 w 5917997"/>
                  <a:gd name="connsiteY6" fmla="*/ 1780487 h 2343758"/>
                  <a:gd name="connsiteX7" fmla="*/ 446227 w 5917997"/>
                  <a:gd name="connsiteY7" fmla="*/ 1846324 h 2343758"/>
                  <a:gd name="connsiteX8" fmla="*/ 512064 w 5917997"/>
                  <a:gd name="connsiteY8" fmla="*/ 1948737 h 2343758"/>
                  <a:gd name="connsiteX9" fmla="*/ 570586 w 5917997"/>
                  <a:gd name="connsiteY9" fmla="*/ 1999943 h 2343758"/>
                  <a:gd name="connsiteX10" fmla="*/ 643738 w 5917997"/>
                  <a:gd name="connsiteY10" fmla="*/ 2014574 h 2343758"/>
                  <a:gd name="connsiteX11" fmla="*/ 709575 w 5917997"/>
                  <a:gd name="connsiteY11" fmla="*/ 1977998 h 2343758"/>
                  <a:gd name="connsiteX12" fmla="*/ 790042 w 5917997"/>
                  <a:gd name="connsiteY12" fmla="*/ 1941422 h 2343758"/>
                  <a:gd name="connsiteX13" fmla="*/ 907085 w 5917997"/>
                  <a:gd name="connsiteY13" fmla="*/ 1941422 h 2343758"/>
                  <a:gd name="connsiteX14" fmla="*/ 994867 w 5917997"/>
                  <a:gd name="connsiteY14" fmla="*/ 1941422 h 2343758"/>
                  <a:gd name="connsiteX15" fmla="*/ 1053389 w 5917997"/>
                  <a:gd name="connsiteY15" fmla="*/ 1970683 h 2343758"/>
                  <a:gd name="connsiteX16" fmla="*/ 1089965 w 5917997"/>
                  <a:gd name="connsiteY16" fmla="*/ 2029204 h 2343758"/>
                  <a:gd name="connsiteX17" fmla="*/ 1133856 w 5917997"/>
                  <a:gd name="connsiteY17" fmla="*/ 2095041 h 2343758"/>
                  <a:gd name="connsiteX18" fmla="*/ 1221639 w 5917997"/>
                  <a:gd name="connsiteY18" fmla="*/ 2102356 h 2343758"/>
                  <a:gd name="connsiteX19" fmla="*/ 1353312 w 5917997"/>
                  <a:gd name="connsiteY19" fmla="*/ 2073095 h 2343758"/>
                  <a:gd name="connsiteX20" fmla="*/ 1470355 w 5917997"/>
                  <a:gd name="connsiteY20" fmla="*/ 2036519 h 2343758"/>
                  <a:gd name="connsiteX21" fmla="*/ 1572768 w 5917997"/>
                  <a:gd name="connsiteY21" fmla="*/ 2007259 h 2343758"/>
                  <a:gd name="connsiteX22" fmla="*/ 1667866 w 5917997"/>
                  <a:gd name="connsiteY22" fmla="*/ 2080411 h 2343758"/>
                  <a:gd name="connsiteX23" fmla="*/ 1748333 w 5917997"/>
                  <a:gd name="connsiteY23" fmla="*/ 2204769 h 2343758"/>
                  <a:gd name="connsiteX24" fmla="*/ 1799539 w 5917997"/>
                  <a:gd name="connsiteY24" fmla="*/ 2299867 h 2343758"/>
                  <a:gd name="connsiteX25" fmla="*/ 1850746 w 5917997"/>
                  <a:gd name="connsiteY25" fmla="*/ 2329127 h 2343758"/>
                  <a:gd name="connsiteX26" fmla="*/ 1967789 w 5917997"/>
                  <a:gd name="connsiteY26" fmla="*/ 2343758 h 2343758"/>
                  <a:gd name="connsiteX27" fmla="*/ 2077517 w 5917997"/>
                  <a:gd name="connsiteY27" fmla="*/ 2343758 h 2343758"/>
                  <a:gd name="connsiteX28" fmla="*/ 2194560 w 5917997"/>
                  <a:gd name="connsiteY28" fmla="*/ 2307182 h 2343758"/>
                  <a:gd name="connsiteX29" fmla="*/ 2318919 w 5917997"/>
                  <a:gd name="connsiteY29" fmla="*/ 2219399 h 2343758"/>
                  <a:gd name="connsiteX30" fmla="*/ 2443277 w 5917997"/>
                  <a:gd name="connsiteY30" fmla="*/ 2138932 h 2343758"/>
                  <a:gd name="connsiteX31" fmla="*/ 2545690 w 5917997"/>
                  <a:gd name="connsiteY31" fmla="*/ 2080411 h 2343758"/>
                  <a:gd name="connsiteX32" fmla="*/ 2670048 w 5917997"/>
                  <a:gd name="connsiteY32" fmla="*/ 2073095 h 2343758"/>
                  <a:gd name="connsiteX33" fmla="*/ 2779776 w 5917997"/>
                  <a:gd name="connsiteY33" fmla="*/ 2095041 h 2343758"/>
                  <a:gd name="connsiteX34" fmla="*/ 2867559 w 5917997"/>
                  <a:gd name="connsiteY34" fmla="*/ 2095041 h 2343758"/>
                  <a:gd name="connsiteX35" fmla="*/ 2933395 w 5917997"/>
                  <a:gd name="connsiteY35" fmla="*/ 2036519 h 2343758"/>
                  <a:gd name="connsiteX36" fmla="*/ 2999232 w 5917997"/>
                  <a:gd name="connsiteY36" fmla="*/ 1897531 h 2343758"/>
                  <a:gd name="connsiteX37" fmla="*/ 3021178 w 5917997"/>
                  <a:gd name="connsiteY37" fmla="*/ 1824379 h 2343758"/>
                  <a:gd name="connsiteX38" fmla="*/ 3079699 w 5917997"/>
                  <a:gd name="connsiteY38" fmla="*/ 1743911 h 2343758"/>
                  <a:gd name="connsiteX39" fmla="*/ 3160167 w 5917997"/>
                  <a:gd name="connsiteY39" fmla="*/ 1692705 h 2343758"/>
                  <a:gd name="connsiteX40" fmla="*/ 3269895 w 5917997"/>
                  <a:gd name="connsiteY40" fmla="*/ 1641499 h 2343758"/>
                  <a:gd name="connsiteX41" fmla="*/ 3386938 w 5917997"/>
                  <a:gd name="connsiteY41" fmla="*/ 1626868 h 2343758"/>
                  <a:gd name="connsiteX42" fmla="*/ 3452775 w 5917997"/>
                  <a:gd name="connsiteY42" fmla="*/ 1568347 h 2343758"/>
                  <a:gd name="connsiteX43" fmla="*/ 3525927 w 5917997"/>
                  <a:gd name="connsiteY43" fmla="*/ 1429358 h 2343758"/>
                  <a:gd name="connsiteX44" fmla="*/ 3562503 w 5917997"/>
                  <a:gd name="connsiteY44" fmla="*/ 1231847 h 2343758"/>
                  <a:gd name="connsiteX45" fmla="*/ 3621024 w 5917997"/>
                  <a:gd name="connsiteY45" fmla="*/ 1100174 h 2343758"/>
                  <a:gd name="connsiteX46" fmla="*/ 3738067 w 5917997"/>
                  <a:gd name="connsiteY46" fmla="*/ 1034337 h 2343758"/>
                  <a:gd name="connsiteX47" fmla="*/ 3877056 w 5917997"/>
                  <a:gd name="connsiteY47" fmla="*/ 1063598 h 2343758"/>
                  <a:gd name="connsiteX48" fmla="*/ 4037991 w 5917997"/>
                  <a:gd name="connsiteY48" fmla="*/ 1136750 h 2343758"/>
                  <a:gd name="connsiteX49" fmla="*/ 4191610 w 5917997"/>
                  <a:gd name="connsiteY49" fmla="*/ 1180641 h 2343758"/>
                  <a:gd name="connsiteX50" fmla="*/ 4279392 w 5917997"/>
                  <a:gd name="connsiteY50" fmla="*/ 1195271 h 2343758"/>
                  <a:gd name="connsiteX51" fmla="*/ 4374490 w 5917997"/>
                  <a:gd name="connsiteY51" fmla="*/ 1151380 h 2343758"/>
                  <a:gd name="connsiteX52" fmla="*/ 4440327 w 5917997"/>
                  <a:gd name="connsiteY52" fmla="*/ 1034337 h 2343758"/>
                  <a:gd name="connsiteX53" fmla="*/ 4462272 w 5917997"/>
                  <a:gd name="connsiteY53" fmla="*/ 931924 h 2343758"/>
                  <a:gd name="connsiteX54" fmla="*/ 4542739 w 5917997"/>
                  <a:gd name="connsiteY54" fmla="*/ 888033 h 2343758"/>
                  <a:gd name="connsiteX55" fmla="*/ 4674413 w 5917997"/>
                  <a:gd name="connsiteY55" fmla="*/ 866087 h 2343758"/>
                  <a:gd name="connsiteX56" fmla="*/ 4806087 w 5917997"/>
                  <a:gd name="connsiteY56" fmla="*/ 931924 h 2343758"/>
                  <a:gd name="connsiteX57" fmla="*/ 4945075 w 5917997"/>
                  <a:gd name="connsiteY57" fmla="*/ 939239 h 2343758"/>
                  <a:gd name="connsiteX58" fmla="*/ 5120640 w 5917997"/>
                  <a:gd name="connsiteY58" fmla="*/ 866087 h 2343758"/>
                  <a:gd name="connsiteX59" fmla="*/ 5288890 w 5917997"/>
                  <a:gd name="connsiteY59" fmla="*/ 756359 h 2343758"/>
                  <a:gd name="connsiteX60" fmla="*/ 5435194 w 5917997"/>
                  <a:gd name="connsiteY60" fmla="*/ 705153 h 2343758"/>
                  <a:gd name="connsiteX61" fmla="*/ 5618074 w 5917997"/>
                  <a:gd name="connsiteY61" fmla="*/ 683207 h 2343758"/>
                  <a:gd name="connsiteX62" fmla="*/ 5837530 w 5917997"/>
                  <a:gd name="connsiteY62" fmla="*/ 602740 h 2343758"/>
                  <a:gd name="connsiteX63" fmla="*/ 5903367 w 5917997"/>
                  <a:gd name="connsiteY63" fmla="*/ 507643 h 2343758"/>
                  <a:gd name="connsiteX64" fmla="*/ 5917997 w 5917997"/>
                  <a:gd name="connsiteY64" fmla="*/ 405230 h 2343758"/>
                  <a:gd name="connsiteX65" fmla="*/ 5802427 w 5917997"/>
                  <a:gd name="connsiteY65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130987 w 5917997"/>
                  <a:gd name="connsiteY2" fmla="*/ 1566477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793638"/>
                  <a:gd name="connsiteY0" fmla="*/ 1531771 h 2343758"/>
                  <a:gd name="connsiteX1" fmla="*/ 6628 w 5793638"/>
                  <a:gd name="connsiteY1" fmla="*/ 1566477 h 2343758"/>
                  <a:gd name="connsiteX2" fmla="*/ 80467 w 5793638"/>
                  <a:gd name="connsiteY2" fmla="*/ 1678075 h 2343758"/>
                  <a:gd name="connsiteX3" fmla="*/ 146304 w 5793638"/>
                  <a:gd name="connsiteY3" fmla="*/ 1721966 h 2343758"/>
                  <a:gd name="connsiteX4" fmla="*/ 241401 w 5793638"/>
                  <a:gd name="connsiteY4" fmla="*/ 1780487 h 2343758"/>
                  <a:gd name="connsiteX5" fmla="*/ 321868 w 5793638"/>
                  <a:gd name="connsiteY5" fmla="*/ 1846324 h 2343758"/>
                  <a:gd name="connsiteX6" fmla="*/ 387705 w 5793638"/>
                  <a:gd name="connsiteY6" fmla="*/ 1948737 h 2343758"/>
                  <a:gd name="connsiteX7" fmla="*/ 446227 w 5793638"/>
                  <a:gd name="connsiteY7" fmla="*/ 1999943 h 2343758"/>
                  <a:gd name="connsiteX8" fmla="*/ 519379 w 5793638"/>
                  <a:gd name="connsiteY8" fmla="*/ 2014574 h 2343758"/>
                  <a:gd name="connsiteX9" fmla="*/ 585216 w 5793638"/>
                  <a:gd name="connsiteY9" fmla="*/ 1977998 h 2343758"/>
                  <a:gd name="connsiteX10" fmla="*/ 665683 w 5793638"/>
                  <a:gd name="connsiteY10" fmla="*/ 1941422 h 2343758"/>
                  <a:gd name="connsiteX11" fmla="*/ 782726 w 5793638"/>
                  <a:gd name="connsiteY11" fmla="*/ 1941422 h 2343758"/>
                  <a:gd name="connsiteX12" fmla="*/ 870508 w 5793638"/>
                  <a:gd name="connsiteY12" fmla="*/ 1941422 h 2343758"/>
                  <a:gd name="connsiteX13" fmla="*/ 929030 w 5793638"/>
                  <a:gd name="connsiteY13" fmla="*/ 1970683 h 2343758"/>
                  <a:gd name="connsiteX14" fmla="*/ 965606 w 5793638"/>
                  <a:gd name="connsiteY14" fmla="*/ 2029204 h 2343758"/>
                  <a:gd name="connsiteX15" fmla="*/ 1009497 w 5793638"/>
                  <a:gd name="connsiteY15" fmla="*/ 2095041 h 2343758"/>
                  <a:gd name="connsiteX16" fmla="*/ 1097280 w 5793638"/>
                  <a:gd name="connsiteY16" fmla="*/ 2102356 h 2343758"/>
                  <a:gd name="connsiteX17" fmla="*/ 1228953 w 5793638"/>
                  <a:gd name="connsiteY17" fmla="*/ 2073095 h 2343758"/>
                  <a:gd name="connsiteX18" fmla="*/ 1345996 w 5793638"/>
                  <a:gd name="connsiteY18" fmla="*/ 2036519 h 2343758"/>
                  <a:gd name="connsiteX19" fmla="*/ 1448409 w 5793638"/>
                  <a:gd name="connsiteY19" fmla="*/ 2007259 h 2343758"/>
                  <a:gd name="connsiteX20" fmla="*/ 1543507 w 5793638"/>
                  <a:gd name="connsiteY20" fmla="*/ 2080411 h 2343758"/>
                  <a:gd name="connsiteX21" fmla="*/ 1623974 w 5793638"/>
                  <a:gd name="connsiteY21" fmla="*/ 2204769 h 2343758"/>
                  <a:gd name="connsiteX22" fmla="*/ 1675180 w 5793638"/>
                  <a:gd name="connsiteY22" fmla="*/ 2299867 h 2343758"/>
                  <a:gd name="connsiteX23" fmla="*/ 1726387 w 5793638"/>
                  <a:gd name="connsiteY23" fmla="*/ 2329127 h 2343758"/>
                  <a:gd name="connsiteX24" fmla="*/ 1843430 w 5793638"/>
                  <a:gd name="connsiteY24" fmla="*/ 2343758 h 2343758"/>
                  <a:gd name="connsiteX25" fmla="*/ 1953158 w 5793638"/>
                  <a:gd name="connsiteY25" fmla="*/ 2343758 h 2343758"/>
                  <a:gd name="connsiteX26" fmla="*/ 2070201 w 5793638"/>
                  <a:gd name="connsiteY26" fmla="*/ 2307182 h 2343758"/>
                  <a:gd name="connsiteX27" fmla="*/ 2194560 w 5793638"/>
                  <a:gd name="connsiteY27" fmla="*/ 2219399 h 2343758"/>
                  <a:gd name="connsiteX28" fmla="*/ 2318918 w 5793638"/>
                  <a:gd name="connsiteY28" fmla="*/ 2138932 h 2343758"/>
                  <a:gd name="connsiteX29" fmla="*/ 2421331 w 5793638"/>
                  <a:gd name="connsiteY29" fmla="*/ 2080411 h 2343758"/>
                  <a:gd name="connsiteX30" fmla="*/ 2545689 w 5793638"/>
                  <a:gd name="connsiteY30" fmla="*/ 2073095 h 2343758"/>
                  <a:gd name="connsiteX31" fmla="*/ 2655417 w 5793638"/>
                  <a:gd name="connsiteY31" fmla="*/ 2095041 h 2343758"/>
                  <a:gd name="connsiteX32" fmla="*/ 2743200 w 5793638"/>
                  <a:gd name="connsiteY32" fmla="*/ 2095041 h 2343758"/>
                  <a:gd name="connsiteX33" fmla="*/ 2809036 w 5793638"/>
                  <a:gd name="connsiteY33" fmla="*/ 2036519 h 2343758"/>
                  <a:gd name="connsiteX34" fmla="*/ 2874873 w 5793638"/>
                  <a:gd name="connsiteY34" fmla="*/ 1897531 h 2343758"/>
                  <a:gd name="connsiteX35" fmla="*/ 2896819 w 5793638"/>
                  <a:gd name="connsiteY35" fmla="*/ 1824379 h 2343758"/>
                  <a:gd name="connsiteX36" fmla="*/ 2955340 w 5793638"/>
                  <a:gd name="connsiteY36" fmla="*/ 1743911 h 2343758"/>
                  <a:gd name="connsiteX37" fmla="*/ 3035808 w 5793638"/>
                  <a:gd name="connsiteY37" fmla="*/ 1692705 h 2343758"/>
                  <a:gd name="connsiteX38" fmla="*/ 3145536 w 5793638"/>
                  <a:gd name="connsiteY38" fmla="*/ 1641499 h 2343758"/>
                  <a:gd name="connsiteX39" fmla="*/ 3262579 w 5793638"/>
                  <a:gd name="connsiteY39" fmla="*/ 1626868 h 2343758"/>
                  <a:gd name="connsiteX40" fmla="*/ 3328416 w 5793638"/>
                  <a:gd name="connsiteY40" fmla="*/ 1568347 h 2343758"/>
                  <a:gd name="connsiteX41" fmla="*/ 3401568 w 5793638"/>
                  <a:gd name="connsiteY41" fmla="*/ 1429358 h 2343758"/>
                  <a:gd name="connsiteX42" fmla="*/ 3438144 w 5793638"/>
                  <a:gd name="connsiteY42" fmla="*/ 1231847 h 2343758"/>
                  <a:gd name="connsiteX43" fmla="*/ 3496665 w 5793638"/>
                  <a:gd name="connsiteY43" fmla="*/ 1100174 h 2343758"/>
                  <a:gd name="connsiteX44" fmla="*/ 3613708 w 5793638"/>
                  <a:gd name="connsiteY44" fmla="*/ 1034337 h 2343758"/>
                  <a:gd name="connsiteX45" fmla="*/ 3752697 w 5793638"/>
                  <a:gd name="connsiteY45" fmla="*/ 1063598 h 2343758"/>
                  <a:gd name="connsiteX46" fmla="*/ 3913632 w 5793638"/>
                  <a:gd name="connsiteY46" fmla="*/ 1136750 h 2343758"/>
                  <a:gd name="connsiteX47" fmla="*/ 4067251 w 5793638"/>
                  <a:gd name="connsiteY47" fmla="*/ 1180641 h 2343758"/>
                  <a:gd name="connsiteX48" fmla="*/ 4155033 w 5793638"/>
                  <a:gd name="connsiteY48" fmla="*/ 1195271 h 2343758"/>
                  <a:gd name="connsiteX49" fmla="*/ 4250131 w 5793638"/>
                  <a:gd name="connsiteY49" fmla="*/ 1151380 h 2343758"/>
                  <a:gd name="connsiteX50" fmla="*/ 4315968 w 5793638"/>
                  <a:gd name="connsiteY50" fmla="*/ 1034337 h 2343758"/>
                  <a:gd name="connsiteX51" fmla="*/ 4337913 w 5793638"/>
                  <a:gd name="connsiteY51" fmla="*/ 931924 h 2343758"/>
                  <a:gd name="connsiteX52" fmla="*/ 4418380 w 5793638"/>
                  <a:gd name="connsiteY52" fmla="*/ 888033 h 2343758"/>
                  <a:gd name="connsiteX53" fmla="*/ 4550054 w 5793638"/>
                  <a:gd name="connsiteY53" fmla="*/ 866087 h 2343758"/>
                  <a:gd name="connsiteX54" fmla="*/ 4681728 w 5793638"/>
                  <a:gd name="connsiteY54" fmla="*/ 931924 h 2343758"/>
                  <a:gd name="connsiteX55" fmla="*/ 4820716 w 5793638"/>
                  <a:gd name="connsiteY55" fmla="*/ 939239 h 2343758"/>
                  <a:gd name="connsiteX56" fmla="*/ 4996281 w 5793638"/>
                  <a:gd name="connsiteY56" fmla="*/ 866087 h 2343758"/>
                  <a:gd name="connsiteX57" fmla="*/ 5164531 w 5793638"/>
                  <a:gd name="connsiteY57" fmla="*/ 756359 h 2343758"/>
                  <a:gd name="connsiteX58" fmla="*/ 5310835 w 5793638"/>
                  <a:gd name="connsiteY58" fmla="*/ 705153 h 2343758"/>
                  <a:gd name="connsiteX59" fmla="*/ 5493715 w 5793638"/>
                  <a:gd name="connsiteY59" fmla="*/ 683207 h 2343758"/>
                  <a:gd name="connsiteX60" fmla="*/ 5713171 w 5793638"/>
                  <a:gd name="connsiteY60" fmla="*/ 602740 h 2343758"/>
                  <a:gd name="connsiteX61" fmla="*/ 5779008 w 5793638"/>
                  <a:gd name="connsiteY61" fmla="*/ 507643 h 2343758"/>
                  <a:gd name="connsiteX62" fmla="*/ 5793638 w 5793638"/>
                  <a:gd name="connsiteY62" fmla="*/ 405230 h 2343758"/>
                  <a:gd name="connsiteX63" fmla="*/ 5678068 w 5793638"/>
                  <a:gd name="connsiteY63" fmla="*/ 0 h 2343758"/>
                  <a:gd name="connsiteX0" fmla="*/ 0 w 5793638"/>
                  <a:gd name="connsiteY0" fmla="*/ 1531771 h 2343758"/>
                  <a:gd name="connsiteX1" fmla="*/ 80467 w 5793638"/>
                  <a:gd name="connsiteY1" fmla="*/ 1678075 h 2343758"/>
                  <a:gd name="connsiteX2" fmla="*/ 146304 w 5793638"/>
                  <a:gd name="connsiteY2" fmla="*/ 1721966 h 2343758"/>
                  <a:gd name="connsiteX3" fmla="*/ 241401 w 5793638"/>
                  <a:gd name="connsiteY3" fmla="*/ 1780487 h 2343758"/>
                  <a:gd name="connsiteX4" fmla="*/ 321868 w 5793638"/>
                  <a:gd name="connsiteY4" fmla="*/ 1846324 h 2343758"/>
                  <a:gd name="connsiteX5" fmla="*/ 387705 w 5793638"/>
                  <a:gd name="connsiteY5" fmla="*/ 1948737 h 2343758"/>
                  <a:gd name="connsiteX6" fmla="*/ 446227 w 5793638"/>
                  <a:gd name="connsiteY6" fmla="*/ 1999943 h 2343758"/>
                  <a:gd name="connsiteX7" fmla="*/ 519379 w 5793638"/>
                  <a:gd name="connsiteY7" fmla="*/ 2014574 h 2343758"/>
                  <a:gd name="connsiteX8" fmla="*/ 585216 w 5793638"/>
                  <a:gd name="connsiteY8" fmla="*/ 1977998 h 2343758"/>
                  <a:gd name="connsiteX9" fmla="*/ 665683 w 5793638"/>
                  <a:gd name="connsiteY9" fmla="*/ 1941422 h 2343758"/>
                  <a:gd name="connsiteX10" fmla="*/ 782726 w 5793638"/>
                  <a:gd name="connsiteY10" fmla="*/ 1941422 h 2343758"/>
                  <a:gd name="connsiteX11" fmla="*/ 870508 w 5793638"/>
                  <a:gd name="connsiteY11" fmla="*/ 1941422 h 2343758"/>
                  <a:gd name="connsiteX12" fmla="*/ 929030 w 5793638"/>
                  <a:gd name="connsiteY12" fmla="*/ 1970683 h 2343758"/>
                  <a:gd name="connsiteX13" fmla="*/ 965606 w 5793638"/>
                  <a:gd name="connsiteY13" fmla="*/ 2029204 h 2343758"/>
                  <a:gd name="connsiteX14" fmla="*/ 1009497 w 5793638"/>
                  <a:gd name="connsiteY14" fmla="*/ 2095041 h 2343758"/>
                  <a:gd name="connsiteX15" fmla="*/ 1097280 w 5793638"/>
                  <a:gd name="connsiteY15" fmla="*/ 2102356 h 2343758"/>
                  <a:gd name="connsiteX16" fmla="*/ 1228953 w 5793638"/>
                  <a:gd name="connsiteY16" fmla="*/ 2073095 h 2343758"/>
                  <a:gd name="connsiteX17" fmla="*/ 1345996 w 5793638"/>
                  <a:gd name="connsiteY17" fmla="*/ 2036519 h 2343758"/>
                  <a:gd name="connsiteX18" fmla="*/ 1448409 w 5793638"/>
                  <a:gd name="connsiteY18" fmla="*/ 2007259 h 2343758"/>
                  <a:gd name="connsiteX19" fmla="*/ 1543507 w 5793638"/>
                  <a:gd name="connsiteY19" fmla="*/ 2080411 h 2343758"/>
                  <a:gd name="connsiteX20" fmla="*/ 1623974 w 5793638"/>
                  <a:gd name="connsiteY20" fmla="*/ 2204769 h 2343758"/>
                  <a:gd name="connsiteX21" fmla="*/ 1675180 w 5793638"/>
                  <a:gd name="connsiteY21" fmla="*/ 2299867 h 2343758"/>
                  <a:gd name="connsiteX22" fmla="*/ 1726387 w 5793638"/>
                  <a:gd name="connsiteY22" fmla="*/ 2329127 h 2343758"/>
                  <a:gd name="connsiteX23" fmla="*/ 1843430 w 5793638"/>
                  <a:gd name="connsiteY23" fmla="*/ 2343758 h 2343758"/>
                  <a:gd name="connsiteX24" fmla="*/ 1953158 w 5793638"/>
                  <a:gd name="connsiteY24" fmla="*/ 2343758 h 2343758"/>
                  <a:gd name="connsiteX25" fmla="*/ 2070201 w 5793638"/>
                  <a:gd name="connsiteY25" fmla="*/ 2307182 h 2343758"/>
                  <a:gd name="connsiteX26" fmla="*/ 2194560 w 5793638"/>
                  <a:gd name="connsiteY26" fmla="*/ 2219399 h 2343758"/>
                  <a:gd name="connsiteX27" fmla="*/ 2318918 w 5793638"/>
                  <a:gd name="connsiteY27" fmla="*/ 2138932 h 2343758"/>
                  <a:gd name="connsiteX28" fmla="*/ 2421331 w 5793638"/>
                  <a:gd name="connsiteY28" fmla="*/ 2080411 h 2343758"/>
                  <a:gd name="connsiteX29" fmla="*/ 2545689 w 5793638"/>
                  <a:gd name="connsiteY29" fmla="*/ 2073095 h 2343758"/>
                  <a:gd name="connsiteX30" fmla="*/ 2655417 w 5793638"/>
                  <a:gd name="connsiteY30" fmla="*/ 2095041 h 2343758"/>
                  <a:gd name="connsiteX31" fmla="*/ 2743200 w 5793638"/>
                  <a:gd name="connsiteY31" fmla="*/ 2095041 h 2343758"/>
                  <a:gd name="connsiteX32" fmla="*/ 2809036 w 5793638"/>
                  <a:gd name="connsiteY32" fmla="*/ 2036519 h 2343758"/>
                  <a:gd name="connsiteX33" fmla="*/ 2874873 w 5793638"/>
                  <a:gd name="connsiteY33" fmla="*/ 1897531 h 2343758"/>
                  <a:gd name="connsiteX34" fmla="*/ 2896819 w 5793638"/>
                  <a:gd name="connsiteY34" fmla="*/ 1824379 h 2343758"/>
                  <a:gd name="connsiteX35" fmla="*/ 2955340 w 5793638"/>
                  <a:gd name="connsiteY35" fmla="*/ 1743911 h 2343758"/>
                  <a:gd name="connsiteX36" fmla="*/ 3035808 w 5793638"/>
                  <a:gd name="connsiteY36" fmla="*/ 1692705 h 2343758"/>
                  <a:gd name="connsiteX37" fmla="*/ 3145536 w 5793638"/>
                  <a:gd name="connsiteY37" fmla="*/ 1641499 h 2343758"/>
                  <a:gd name="connsiteX38" fmla="*/ 3262579 w 5793638"/>
                  <a:gd name="connsiteY38" fmla="*/ 1626868 h 2343758"/>
                  <a:gd name="connsiteX39" fmla="*/ 3328416 w 5793638"/>
                  <a:gd name="connsiteY39" fmla="*/ 1568347 h 2343758"/>
                  <a:gd name="connsiteX40" fmla="*/ 3401568 w 5793638"/>
                  <a:gd name="connsiteY40" fmla="*/ 1429358 h 2343758"/>
                  <a:gd name="connsiteX41" fmla="*/ 3438144 w 5793638"/>
                  <a:gd name="connsiteY41" fmla="*/ 1231847 h 2343758"/>
                  <a:gd name="connsiteX42" fmla="*/ 3496665 w 5793638"/>
                  <a:gd name="connsiteY42" fmla="*/ 1100174 h 2343758"/>
                  <a:gd name="connsiteX43" fmla="*/ 3613708 w 5793638"/>
                  <a:gd name="connsiteY43" fmla="*/ 1034337 h 2343758"/>
                  <a:gd name="connsiteX44" fmla="*/ 3752697 w 5793638"/>
                  <a:gd name="connsiteY44" fmla="*/ 1063598 h 2343758"/>
                  <a:gd name="connsiteX45" fmla="*/ 3913632 w 5793638"/>
                  <a:gd name="connsiteY45" fmla="*/ 1136750 h 2343758"/>
                  <a:gd name="connsiteX46" fmla="*/ 4067251 w 5793638"/>
                  <a:gd name="connsiteY46" fmla="*/ 1180641 h 2343758"/>
                  <a:gd name="connsiteX47" fmla="*/ 4155033 w 5793638"/>
                  <a:gd name="connsiteY47" fmla="*/ 1195271 h 2343758"/>
                  <a:gd name="connsiteX48" fmla="*/ 4250131 w 5793638"/>
                  <a:gd name="connsiteY48" fmla="*/ 1151380 h 2343758"/>
                  <a:gd name="connsiteX49" fmla="*/ 4315968 w 5793638"/>
                  <a:gd name="connsiteY49" fmla="*/ 1034337 h 2343758"/>
                  <a:gd name="connsiteX50" fmla="*/ 4337913 w 5793638"/>
                  <a:gd name="connsiteY50" fmla="*/ 931924 h 2343758"/>
                  <a:gd name="connsiteX51" fmla="*/ 4418380 w 5793638"/>
                  <a:gd name="connsiteY51" fmla="*/ 888033 h 2343758"/>
                  <a:gd name="connsiteX52" fmla="*/ 4550054 w 5793638"/>
                  <a:gd name="connsiteY52" fmla="*/ 866087 h 2343758"/>
                  <a:gd name="connsiteX53" fmla="*/ 4681728 w 5793638"/>
                  <a:gd name="connsiteY53" fmla="*/ 931924 h 2343758"/>
                  <a:gd name="connsiteX54" fmla="*/ 4820716 w 5793638"/>
                  <a:gd name="connsiteY54" fmla="*/ 939239 h 2343758"/>
                  <a:gd name="connsiteX55" fmla="*/ 4996281 w 5793638"/>
                  <a:gd name="connsiteY55" fmla="*/ 866087 h 2343758"/>
                  <a:gd name="connsiteX56" fmla="*/ 5164531 w 5793638"/>
                  <a:gd name="connsiteY56" fmla="*/ 756359 h 2343758"/>
                  <a:gd name="connsiteX57" fmla="*/ 5310835 w 5793638"/>
                  <a:gd name="connsiteY57" fmla="*/ 705153 h 2343758"/>
                  <a:gd name="connsiteX58" fmla="*/ 5493715 w 5793638"/>
                  <a:gd name="connsiteY58" fmla="*/ 683207 h 2343758"/>
                  <a:gd name="connsiteX59" fmla="*/ 5713171 w 5793638"/>
                  <a:gd name="connsiteY59" fmla="*/ 602740 h 2343758"/>
                  <a:gd name="connsiteX60" fmla="*/ 5779008 w 5793638"/>
                  <a:gd name="connsiteY60" fmla="*/ 507643 h 2343758"/>
                  <a:gd name="connsiteX61" fmla="*/ 5793638 w 5793638"/>
                  <a:gd name="connsiteY61" fmla="*/ 405230 h 2343758"/>
                  <a:gd name="connsiteX62" fmla="*/ 5678068 w 5793638"/>
                  <a:gd name="connsiteY62" fmla="*/ 0 h 2343758"/>
                  <a:gd name="connsiteX0" fmla="*/ 0 w 5793638"/>
                  <a:gd name="connsiteY0" fmla="*/ 1531771 h 2343758"/>
                  <a:gd name="connsiteX1" fmla="*/ 146304 w 5793638"/>
                  <a:gd name="connsiteY1" fmla="*/ 1721966 h 2343758"/>
                  <a:gd name="connsiteX2" fmla="*/ 241401 w 5793638"/>
                  <a:gd name="connsiteY2" fmla="*/ 1780487 h 2343758"/>
                  <a:gd name="connsiteX3" fmla="*/ 321868 w 5793638"/>
                  <a:gd name="connsiteY3" fmla="*/ 1846324 h 2343758"/>
                  <a:gd name="connsiteX4" fmla="*/ 387705 w 5793638"/>
                  <a:gd name="connsiteY4" fmla="*/ 1948737 h 2343758"/>
                  <a:gd name="connsiteX5" fmla="*/ 446227 w 5793638"/>
                  <a:gd name="connsiteY5" fmla="*/ 1999943 h 2343758"/>
                  <a:gd name="connsiteX6" fmla="*/ 519379 w 5793638"/>
                  <a:gd name="connsiteY6" fmla="*/ 2014574 h 2343758"/>
                  <a:gd name="connsiteX7" fmla="*/ 585216 w 5793638"/>
                  <a:gd name="connsiteY7" fmla="*/ 1977998 h 2343758"/>
                  <a:gd name="connsiteX8" fmla="*/ 665683 w 5793638"/>
                  <a:gd name="connsiteY8" fmla="*/ 1941422 h 2343758"/>
                  <a:gd name="connsiteX9" fmla="*/ 782726 w 5793638"/>
                  <a:gd name="connsiteY9" fmla="*/ 1941422 h 2343758"/>
                  <a:gd name="connsiteX10" fmla="*/ 870508 w 5793638"/>
                  <a:gd name="connsiteY10" fmla="*/ 1941422 h 2343758"/>
                  <a:gd name="connsiteX11" fmla="*/ 929030 w 5793638"/>
                  <a:gd name="connsiteY11" fmla="*/ 1970683 h 2343758"/>
                  <a:gd name="connsiteX12" fmla="*/ 965606 w 5793638"/>
                  <a:gd name="connsiteY12" fmla="*/ 2029204 h 2343758"/>
                  <a:gd name="connsiteX13" fmla="*/ 1009497 w 5793638"/>
                  <a:gd name="connsiteY13" fmla="*/ 2095041 h 2343758"/>
                  <a:gd name="connsiteX14" fmla="*/ 1097280 w 5793638"/>
                  <a:gd name="connsiteY14" fmla="*/ 2102356 h 2343758"/>
                  <a:gd name="connsiteX15" fmla="*/ 1228953 w 5793638"/>
                  <a:gd name="connsiteY15" fmla="*/ 2073095 h 2343758"/>
                  <a:gd name="connsiteX16" fmla="*/ 1345996 w 5793638"/>
                  <a:gd name="connsiteY16" fmla="*/ 2036519 h 2343758"/>
                  <a:gd name="connsiteX17" fmla="*/ 1448409 w 5793638"/>
                  <a:gd name="connsiteY17" fmla="*/ 2007259 h 2343758"/>
                  <a:gd name="connsiteX18" fmla="*/ 1543507 w 5793638"/>
                  <a:gd name="connsiteY18" fmla="*/ 2080411 h 2343758"/>
                  <a:gd name="connsiteX19" fmla="*/ 1623974 w 5793638"/>
                  <a:gd name="connsiteY19" fmla="*/ 2204769 h 2343758"/>
                  <a:gd name="connsiteX20" fmla="*/ 1675180 w 5793638"/>
                  <a:gd name="connsiteY20" fmla="*/ 2299867 h 2343758"/>
                  <a:gd name="connsiteX21" fmla="*/ 1726387 w 5793638"/>
                  <a:gd name="connsiteY21" fmla="*/ 2329127 h 2343758"/>
                  <a:gd name="connsiteX22" fmla="*/ 1843430 w 5793638"/>
                  <a:gd name="connsiteY22" fmla="*/ 2343758 h 2343758"/>
                  <a:gd name="connsiteX23" fmla="*/ 1953158 w 5793638"/>
                  <a:gd name="connsiteY23" fmla="*/ 2343758 h 2343758"/>
                  <a:gd name="connsiteX24" fmla="*/ 2070201 w 5793638"/>
                  <a:gd name="connsiteY24" fmla="*/ 2307182 h 2343758"/>
                  <a:gd name="connsiteX25" fmla="*/ 2194560 w 5793638"/>
                  <a:gd name="connsiteY25" fmla="*/ 2219399 h 2343758"/>
                  <a:gd name="connsiteX26" fmla="*/ 2318918 w 5793638"/>
                  <a:gd name="connsiteY26" fmla="*/ 2138932 h 2343758"/>
                  <a:gd name="connsiteX27" fmla="*/ 2421331 w 5793638"/>
                  <a:gd name="connsiteY27" fmla="*/ 2080411 h 2343758"/>
                  <a:gd name="connsiteX28" fmla="*/ 2545689 w 5793638"/>
                  <a:gd name="connsiteY28" fmla="*/ 2073095 h 2343758"/>
                  <a:gd name="connsiteX29" fmla="*/ 2655417 w 5793638"/>
                  <a:gd name="connsiteY29" fmla="*/ 2095041 h 2343758"/>
                  <a:gd name="connsiteX30" fmla="*/ 2743200 w 5793638"/>
                  <a:gd name="connsiteY30" fmla="*/ 2095041 h 2343758"/>
                  <a:gd name="connsiteX31" fmla="*/ 2809036 w 5793638"/>
                  <a:gd name="connsiteY31" fmla="*/ 2036519 h 2343758"/>
                  <a:gd name="connsiteX32" fmla="*/ 2874873 w 5793638"/>
                  <a:gd name="connsiteY32" fmla="*/ 1897531 h 2343758"/>
                  <a:gd name="connsiteX33" fmla="*/ 2896819 w 5793638"/>
                  <a:gd name="connsiteY33" fmla="*/ 1824379 h 2343758"/>
                  <a:gd name="connsiteX34" fmla="*/ 2955340 w 5793638"/>
                  <a:gd name="connsiteY34" fmla="*/ 1743911 h 2343758"/>
                  <a:gd name="connsiteX35" fmla="*/ 3035808 w 5793638"/>
                  <a:gd name="connsiteY35" fmla="*/ 1692705 h 2343758"/>
                  <a:gd name="connsiteX36" fmla="*/ 3145536 w 5793638"/>
                  <a:gd name="connsiteY36" fmla="*/ 1641499 h 2343758"/>
                  <a:gd name="connsiteX37" fmla="*/ 3262579 w 5793638"/>
                  <a:gd name="connsiteY37" fmla="*/ 1626868 h 2343758"/>
                  <a:gd name="connsiteX38" fmla="*/ 3328416 w 5793638"/>
                  <a:gd name="connsiteY38" fmla="*/ 1568347 h 2343758"/>
                  <a:gd name="connsiteX39" fmla="*/ 3401568 w 5793638"/>
                  <a:gd name="connsiteY39" fmla="*/ 1429358 h 2343758"/>
                  <a:gd name="connsiteX40" fmla="*/ 3438144 w 5793638"/>
                  <a:gd name="connsiteY40" fmla="*/ 1231847 h 2343758"/>
                  <a:gd name="connsiteX41" fmla="*/ 3496665 w 5793638"/>
                  <a:gd name="connsiteY41" fmla="*/ 1100174 h 2343758"/>
                  <a:gd name="connsiteX42" fmla="*/ 3613708 w 5793638"/>
                  <a:gd name="connsiteY42" fmla="*/ 1034337 h 2343758"/>
                  <a:gd name="connsiteX43" fmla="*/ 3752697 w 5793638"/>
                  <a:gd name="connsiteY43" fmla="*/ 1063598 h 2343758"/>
                  <a:gd name="connsiteX44" fmla="*/ 3913632 w 5793638"/>
                  <a:gd name="connsiteY44" fmla="*/ 1136750 h 2343758"/>
                  <a:gd name="connsiteX45" fmla="*/ 4067251 w 5793638"/>
                  <a:gd name="connsiteY45" fmla="*/ 1180641 h 2343758"/>
                  <a:gd name="connsiteX46" fmla="*/ 4155033 w 5793638"/>
                  <a:gd name="connsiteY46" fmla="*/ 1195271 h 2343758"/>
                  <a:gd name="connsiteX47" fmla="*/ 4250131 w 5793638"/>
                  <a:gd name="connsiteY47" fmla="*/ 1151380 h 2343758"/>
                  <a:gd name="connsiteX48" fmla="*/ 4315968 w 5793638"/>
                  <a:gd name="connsiteY48" fmla="*/ 1034337 h 2343758"/>
                  <a:gd name="connsiteX49" fmla="*/ 4337913 w 5793638"/>
                  <a:gd name="connsiteY49" fmla="*/ 931924 h 2343758"/>
                  <a:gd name="connsiteX50" fmla="*/ 4418380 w 5793638"/>
                  <a:gd name="connsiteY50" fmla="*/ 888033 h 2343758"/>
                  <a:gd name="connsiteX51" fmla="*/ 4550054 w 5793638"/>
                  <a:gd name="connsiteY51" fmla="*/ 866087 h 2343758"/>
                  <a:gd name="connsiteX52" fmla="*/ 4681728 w 5793638"/>
                  <a:gd name="connsiteY52" fmla="*/ 931924 h 2343758"/>
                  <a:gd name="connsiteX53" fmla="*/ 4820716 w 5793638"/>
                  <a:gd name="connsiteY53" fmla="*/ 939239 h 2343758"/>
                  <a:gd name="connsiteX54" fmla="*/ 4996281 w 5793638"/>
                  <a:gd name="connsiteY54" fmla="*/ 866087 h 2343758"/>
                  <a:gd name="connsiteX55" fmla="*/ 5164531 w 5793638"/>
                  <a:gd name="connsiteY55" fmla="*/ 756359 h 2343758"/>
                  <a:gd name="connsiteX56" fmla="*/ 5310835 w 5793638"/>
                  <a:gd name="connsiteY56" fmla="*/ 705153 h 2343758"/>
                  <a:gd name="connsiteX57" fmla="*/ 5493715 w 5793638"/>
                  <a:gd name="connsiteY57" fmla="*/ 683207 h 2343758"/>
                  <a:gd name="connsiteX58" fmla="*/ 5713171 w 5793638"/>
                  <a:gd name="connsiteY58" fmla="*/ 602740 h 2343758"/>
                  <a:gd name="connsiteX59" fmla="*/ 5779008 w 5793638"/>
                  <a:gd name="connsiteY59" fmla="*/ 507643 h 2343758"/>
                  <a:gd name="connsiteX60" fmla="*/ 5793638 w 5793638"/>
                  <a:gd name="connsiteY60" fmla="*/ 405230 h 2343758"/>
                  <a:gd name="connsiteX61" fmla="*/ 5678068 w 5793638"/>
                  <a:gd name="connsiteY61" fmla="*/ 0 h 2343758"/>
                  <a:gd name="connsiteX0" fmla="*/ 0 w 5793638"/>
                  <a:gd name="connsiteY0" fmla="*/ 1531771 h 2343758"/>
                  <a:gd name="connsiteX1" fmla="*/ 241401 w 5793638"/>
                  <a:gd name="connsiteY1" fmla="*/ 1780487 h 2343758"/>
                  <a:gd name="connsiteX2" fmla="*/ 321868 w 5793638"/>
                  <a:gd name="connsiteY2" fmla="*/ 1846324 h 2343758"/>
                  <a:gd name="connsiteX3" fmla="*/ 387705 w 5793638"/>
                  <a:gd name="connsiteY3" fmla="*/ 1948737 h 2343758"/>
                  <a:gd name="connsiteX4" fmla="*/ 446227 w 5793638"/>
                  <a:gd name="connsiteY4" fmla="*/ 1999943 h 2343758"/>
                  <a:gd name="connsiteX5" fmla="*/ 519379 w 5793638"/>
                  <a:gd name="connsiteY5" fmla="*/ 2014574 h 2343758"/>
                  <a:gd name="connsiteX6" fmla="*/ 585216 w 5793638"/>
                  <a:gd name="connsiteY6" fmla="*/ 1977998 h 2343758"/>
                  <a:gd name="connsiteX7" fmla="*/ 665683 w 5793638"/>
                  <a:gd name="connsiteY7" fmla="*/ 1941422 h 2343758"/>
                  <a:gd name="connsiteX8" fmla="*/ 782726 w 5793638"/>
                  <a:gd name="connsiteY8" fmla="*/ 1941422 h 2343758"/>
                  <a:gd name="connsiteX9" fmla="*/ 870508 w 5793638"/>
                  <a:gd name="connsiteY9" fmla="*/ 1941422 h 2343758"/>
                  <a:gd name="connsiteX10" fmla="*/ 929030 w 5793638"/>
                  <a:gd name="connsiteY10" fmla="*/ 1970683 h 2343758"/>
                  <a:gd name="connsiteX11" fmla="*/ 965606 w 5793638"/>
                  <a:gd name="connsiteY11" fmla="*/ 2029204 h 2343758"/>
                  <a:gd name="connsiteX12" fmla="*/ 1009497 w 5793638"/>
                  <a:gd name="connsiteY12" fmla="*/ 2095041 h 2343758"/>
                  <a:gd name="connsiteX13" fmla="*/ 1097280 w 5793638"/>
                  <a:gd name="connsiteY13" fmla="*/ 2102356 h 2343758"/>
                  <a:gd name="connsiteX14" fmla="*/ 1228953 w 5793638"/>
                  <a:gd name="connsiteY14" fmla="*/ 2073095 h 2343758"/>
                  <a:gd name="connsiteX15" fmla="*/ 1345996 w 5793638"/>
                  <a:gd name="connsiteY15" fmla="*/ 2036519 h 2343758"/>
                  <a:gd name="connsiteX16" fmla="*/ 1448409 w 5793638"/>
                  <a:gd name="connsiteY16" fmla="*/ 2007259 h 2343758"/>
                  <a:gd name="connsiteX17" fmla="*/ 1543507 w 5793638"/>
                  <a:gd name="connsiteY17" fmla="*/ 2080411 h 2343758"/>
                  <a:gd name="connsiteX18" fmla="*/ 1623974 w 5793638"/>
                  <a:gd name="connsiteY18" fmla="*/ 2204769 h 2343758"/>
                  <a:gd name="connsiteX19" fmla="*/ 1675180 w 5793638"/>
                  <a:gd name="connsiteY19" fmla="*/ 2299867 h 2343758"/>
                  <a:gd name="connsiteX20" fmla="*/ 1726387 w 5793638"/>
                  <a:gd name="connsiteY20" fmla="*/ 2329127 h 2343758"/>
                  <a:gd name="connsiteX21" fmla="*/ 1843430 w 5793638"/>
                  <a:gd name="connsiteY21" fmla="*/ 2343758 h 2343758"/>
                  <a:gd name="connsiteX22" fmla="*/ 1953158 w 5793638"/>
                  <a:gd name="connsiteY22" fmla="*/ 2343758 h 2343758"/>
                  <a:gd name="connsiteX23" fmla="*/ 2070201 w 5793638"/>
                  <a:gd name="connsiteY23" fmla="*/ 2307182 h 2343758"/>
                  <a:gd name="connsiteX24" fmla="*/ 2194560 w 5793638"/>
                  <a:gd name="connsiteY24" fmla="*/ 2219399 h 2343758"/>
                  <a:gd name="connsiteX25" fmla="*/ 2318918 w 5793638"/>
                  <a:gd name="connsiteY25" fmla="*/ 2138932 h 2343758"/>
                  <a:gd name="connsiteX26" fmla="*/ 2421331 w 5793638"/>
                  <a:gd name="connsiteY26" fmla="*/ 2080411 h 2343758"/>
                  <a:gd name="connsiteX27" fmla="*/ 2545689 w 5793638"/>
                  <a:gd name="connsiteY27" fmla="*/ 2073095 h 2343758"/>
                  <a:gd name="connsiteX28" fmla="*/ 2655417 w 5793638"/>
                  <a:gd name="connsiteY28" fmla="*/ 2095041 h 2343758"/>
                  <a:gd name="connsiteX29" fmla="*/ 2743200 w 5793638"/>
                  <a:gd name="connsiteY29" fmla="*/ 2095041 h 2343758"/>
                  <a:gd name="connsiteX30" fmla="*/ 2809036 w 5793638"/>
                  <a:gd name="connsiteY30" fmla="*/ 2036519 h 2343758"/>
                  <a:gd name="connsiteX31" fmla="*/ 2874873 w 5793638"/>
                  <a:gd name="connsiteY31" fmla="*/ 1897531 h 2343758"/>
                  <a:gd name="connsiteX32" fmla="*/ 2896819 w 5793638"/>
                  <a:gd name="connsiteY32" fmla="*/ 1824379 h 2343758"/>
                  <a:gd name="connsiteX33" fmla="*/ 2955340 w 5793638"/>
                  <a:gd name="connsiteY33" fmla="*/ 1743911 h 2343758"/>
                  <a:gd name="connsiteX34" fmla="*/ 3035808 w 5793638"/>
                  <a:gd name="connsiteY34" fmla="*/ 1692705 h 2343758"/>
                  <a:gd name="connsiteX35" fmla="*/ 3145536 w 5793638"/>
                  <a:gd name="connsiteY35" fmla="*/ 1641499 h 2343758"/>
                  <a:gd name="connsiteX36" fmla="*/ 3262579 w 5793638"/>
                  <a:gd name="connsiteY36" fmla="*/ 1626868 h 2343758"/>
                  <a:gd name="connsiteX37" fmla="*/ 3328416 w 5793638"/>
                  <a:gd name="connsiteY37" fmla="*/ 1568347 h 2343758"/>
                  <a:gd name="connsiteX38" fmla="*/ 3401568 w 5793638"/>
                  <a:gd name="connsiteY38" fmla="*/ 1429358 h 2343758"/>
                  <a:gd name="connsiteX39" fmla="*/ 3438144 w 5793638"/>
                  <a:gd name="connsiteY39" fmla="*/ 1231847 h 2343758"/>
                  <a:gd name="connsiteX40" fmla="*/ 3496665 w 5793638"/>
                  <a:gd name="connsiteY40" fmla="*/ 1100174 h 2343758"/>
                  <a:gd name="connsiteX41" fmla="*/ 3613708 w 5793638"/>
                  <a:gd name="connsiteY41" fmla="*/ 1034337 h 2343758"/>
                  <a:gd name="connsiteX42" fmla="*/ 3752697 w 5793638"/>
                  <a:gd name="connsiteY42" fmla="*/ 1063598 h 2343758"/>
                  <a:gd name="connsiteX43" fmla="*/ 3913632 w 5793638"/>
                  <a:gd name="connsiteY43" fmla="*/ 1136750 h 2343758"/>
                  <a:gd name="connsiteX44" fmla="*/ 4067251 w 5793638"/>
                  <a:gd name="connsiteY44" fmla="*/ 1180641 h 2343758"/>
                  <a:gd name="connsiteX45" fmla="*/ 4155033 w 5793638"/>
                  <a:gd name="connsiteY45" fmla="*/ 1195271 h 2343758"/>
                  <a:gd name="connsiteX46" fmla="*/ 4250131 w 5793638"/>
                  <a:gd name="connsiteY46" fmla="*/ 1151380 h 2343758"/>
                  <a:gd name="connsiteX47" fmla="*/ 4315968 w 5793638"/>
                  <a:gd name="connsiteY47" fmla="*/ 1034337 h 2343758"/>
                  <a:gd name="connsiteX48" fmla="*/ 4337913 w 5793638"/>
                  <a:gd name="connsiteY48" fmla="*/ 931924 h 2343758"/>
                  <a:gd name="connsiteX49" fmla="*/ 4418380 w 5793638"/>
                  <a:gd name="connsiteY49" fmla="*/ 888033 h 2343758"/>
                  <a:gd name="connsiteX50" fmla="*/ 4550054 w 5793638"/>
                  <a:gd name="connsiteY50" fmla="*/ 866087 h 2343758"/>
                  <a:gd name="connsiteX51" fmla="*/ 4681728 w 5793638"/>
                  <a:gd name="connsiteY51" fmla="*/ 931924 h 2343758"/>
                  <a:gd name="connsiteX52" fmla="*/ 4820716 w 5793638"/>
                  <a:gd name="connsiteY52" fmla="*/ 939239 h 2343758"/>
                  <a:gd name="connsiteX53" fmla="*/ 4996281 w 5793638"/>
                  <a:gd name="connsiteY53" fmla="*/ 866087 h 2343758"/>
                  <a:gd name="connsiteX54" fmla="*/ 5164531 w 5793638"/>
                  <a:gd name="connsiteY54" fmla="*/ 756359 h 2343758"/>
                  <a:gd name="connsiteX55" fmla="*/ 5310835 w 5793638"/>
                  <a:gd name="connsiteY55" fmla="*/ 705153 h 2343758"/>
                  <a:gd name="connsiteX56" fmla="*/ 5493715 w 5793638"/>
                  <a:gd name="connsiteY56" fmla="*/ 683207 h 2343758"/>
                  <a:gd name="connsiteX57" fmla="*/ 5713171 w 5793638"/>
                  <a:gd name="connsiteY57" fmla="*/ 602740 h 2343758"/>
                  <a:gd name="connsiteX58" fmla="*/ 5779008 w 5793638"/>
                  <a:gd name="connsiteY58" fmla="*/ 507643 h 2343758"/>
                  <a:gd name="connsiteX59" fmla="*/ 5793638 w 5793638"/>
                  <a:gd name="connsiteY59" fmla="*/ 405230 h 2343758"/>
                  <a:gd name="connsiteX60" fmla="*/ 5678068 w 5793638"/>
                  <a:gd name="connsiteY60" fmla="*/ 0 h 2343758"/>
                  <a:gd name="connsiteX0" fmla="*/ 0 w 5793638"/>
                  <a:gd name="connsiteY0" fmla="*/ 1531771 h 2343758"/>
                  <a:gd name="connsiteX1" fmla="*/ 321868 w 5793638"/>
                  <a:gd name="connsiteY1" fmla="*/ 1846324 h 2343758"/>
                  <a:gd name="connsiteX2" fmla="*/ 387705 w 5793638"/>
                  <a:gd name="connsiteY2" fmla="*/ 1948737 h 2343758"/>
                  <a:gd name="connsiteX3" fmla="*/ 446227 w 5793638"/>
                  <a:gd name="connsiteY3" fmla="*/ 1999943 h 2343758"/>
                  <a:gd name="connsiteX4" fmla="*/ 519379 w 5793638"/>
                  <a:gd name="connsiteY4" fmla="*/ 2014574 h 2343758"/>
                  <a:gd name="connsiteX5" fmla="*/ 585216 w 5793638"/>
                  <a:gd name="connsiteY5" fmla="*/ 1977998 h 2343758"/>
                  <a:gd name="connsiteX6" fmla="*/ 665683 w 5793638"/>
                  <a:gd name="connsiteY6" fmla="*/ 1941422 h 2343758"/>
                  <a:gd name="connsiteX7" fmla="*/ 782726 w 5793638"/>
                  <a:gd name="connsiteY7" fmla="*/ 1941422 h 2343758"/>
                  <a:gd name="connsiteX8" fmla="*/ 870508 w 5793638"/>
                  <a:gd name="connsiteY8" fmla="*/ 1941422 h 2343758"/>
                  <a:gd name="connsiteX9" fmla="*/ 929030 w 5793638"/>
                  <a:gd name="connsiteY9" fmla="*/ 1970683 h 2343758"/>
                  <a:gd name="connsiteX10" fmla="*/ 965606 w 5793638"/>
                  <a:gd name="connsiteY10" fmla="*/ 2029204 h 2343758"/>
                  <a:gd name="connsiteX11" fmla="*/ 1009497 w 5793638"/>
                  <a:gd name="connsiteY11" fmla="*/ 2095041 h 2343758"/>
                  <a:gd name="connsiteX12" fmla="*/ 1097280 w 5793638"/>
                  <a:gd name="connsiteY12" fmla="*/ 2102356 h 2343758"/>
                  <a:gd name="connsiteX13" fmla="*/ 1228953 w 5793638"/>
                  <a:gd name="connsiteY13" fmla="*/ 2073095 h 2343758"/>
                  <a:gd name="connsiteX14" fmla="*/ 1345996 w 5793638"/>
                  <a:gd name="connsiteY14" fmla="*/ 2036519 h 2343758"/>
                  <a:gd name="connsiteX15" fmla="*/ 1448409 w 5793638"/>
                  <a:gd name="connsiteY15" fmla="*/ 2007259 h 2343758"/>
                  <a:gd name="connsiteX16" fmla="*/ 1543507 w 5793638"/>
                  <a:gd name="connsiteY16" fmla="*/ 2080411 h 2343758"/>
                  <a:gd name="connsiteX17" fmla="*/ 1623974 w 5793638"/>
                  <a:gd name="connsiteY17" fmla="*/ 2204769 h 2343758"/>
                  <a:gd name="connsiteX18" fmla="*/ 1675180 w 5793638"/>
                  <a:gd name="connsiteY18" fmla="*/ 2299867 h 2343758"/>
                  <a:gd name="connsiteX19" fmla="*/ 1726387 w 5793638"/>
                  <a:gd name="connsiteY19" fmla="*/ 2329127 h 2343758"/>
                  <a:gd name="connsiteX20" fmla="*/ 1843430 w 5793638"/>
                  <a:gd name="connsiteY20" fmla="*/ 2343758 h 2343758"/>
                  <a:gd name="connsiteX21" fmla="*/ 1953158 w 5793638"/>
                  <a:gd name="connsiteY21" fmla="*/ 2343758 h 2343758"/>
                  <a:gd name="connsiteX22" fmla="*/ 2070201 w 5793638"/>
                  <a:gd name="connsiteY22" fmla="*/ 2307182 h 2343758"/>
                  <a:gd name="connsiteX23" fmla="*/ 2194560 w 5793638"/>
                  <a:gd name="connsiteY23" fmla="*/ 2219399 h 2343758"/>
                  <a:gd name="connsiteX24" fmla="*/ 2318918 w 5793638"/>
                  <a:gd name="connsiteY24" fmla="*/ 2138932 h 2343758"/>
                  <a:gd name="connsiteX25" fmla="*/ 2421331 w 5793638"/>
                  <a:gd name="connsiteY25" fmla="*/ 2080411 h 2343758"/>
                  <a:gd name="connsiteX26" fmla="*/ 2545689 w 5793638"/>
                  <a:gd name="connsiteY26" fmla="*/ 2073095 h 2343758"/>
                  <a:gd name="connsiteX27" fmla="*/ 2655417 w 5793638"/>
                  <a:gd name="connsiteY27" fmla="*/ 2095041 h 2343758"/>
                  <a:gd name="connsiteX28" fmla="*/ 2743200 w 5793638"/>
                  <a:gd name="connsiteY28" fmla="*/ 2095041 h 2343758"/>
                  <a:gd name="connsiteX29" fmla="*/ 2809036 w 5793638"/>
                  <a:gd name="connsiteY29" fmla="*/ 2036519 h 2343758"/>
                  <a:gd name="connsiteX30" fmla="*/ 2874873 w 5793638"/>
                  <a:gd name="connsiteY30" fmla="*/ 1897531 h 2343758"/>
                  <a:gd name="connsiteX31" fmla="*/ 2896819 w 5793638"/>
                  <a:gd name="connsiteY31" fmla="*/ 1824379 h 2343758"/>
                  <a:gd name="connsiteX32" fmla="*/ 2955340 w 5793638"/>
                  <a:gd name="connsiteY32" fmla="*/ 1743911 h 2343758"/>
                  <a:gd name="connsiteX33" fmla="*/ 3035808 w 5793638"/>
                  <a:gd name="connsiteY33" fmla="*/ 1692705 h 2343758"/>
                  <a:gd name="connsiteX34" fmla="*/ 3145536 w 5793638"/>
                  <a:gd name="connsiteY34" fmla="*/ 1641499 h 2343758"/>
                  <a:gd name="connsiteX35" fmla="*/ 3262579 w 5793638"/>
                  <a:gd name="connsiteY35" fmla="*/ 1626868 h 2343758"/>
                  <a:gd name="connsiteX36" fmla="*/ 3328416 w 5793638"/>
                  <a:gd name="connsiteY36" fmla="*/ 1568347 h 2343758"/>
                  <a:gd name="connsiteX37" fmla="*/ 3401568 w 5793638"/>
                  <a:gd name="connsiteY37" fmla="*/ 1429358 h 2343758"/>
                  <a:gd name="connsiteX38" fmla="*/ 3438144 w 5793638"/>
                  <a:gd name="connsiteY38" fmla="*/ 1231847 h 2343758"/>
                  <a:gd name="connsiteX39" fmla="*/ 3496665 w 5793638"/>
                  <a:gd name="connsiteY39" fmla="*/ 1100174 h 2343758"/>
                  <a:gd name="connsiteX40" fmla="*/ 3613708 w 5793638"/>
                  <a:gd name="connsiteY40" fmla="*/ 1034337 h 2343758"/>
                  <a:gd name="connsiteX41" fmla="*/ 3752697 w 5793638"/>
                  <a:gd name="connsiteY41" fmla="*/ 1063598 h 2343758"/>
                  <a:gd name="connsiteX42" fmla="*/ 3913632 w 5793638"/>
                  <a:gd name="connsiteY42" fmla="*/ 1136750 h 2343758"/>
                  <a:gd name="connsiteX43" fmla="*/ 4067251 w 5793638"/>
                  <a:gd name="connsiteY43" fmla="*/ 1180641 h 2343758"/>
                  <a:gd name="connsiteX44" fmla="*/ 4155033 w 5793638"/>
                  <a:gd name="connsiteY44" fmla="*/ 1195271 h 2343758"/>
                  <a:gd name="connsiteX45" fmla="*/ 4250131 w 5793638"/>
                  <a:gd name="connsiteY45" fmla="*/ 1151380 h 2343758"/>
                  <a:gd name="connsiteX46" fmla="*/ 4315968 w 5793638"/>
                  <a:gd name="connsiteY46" fmla="*/ 1034337 h 2343758"/>
                  <a:gd name="connsiteX47" fmla="*/ 4337913 w 5793638"/>
                  <a:gd name="connsiteY47" fmla="*/ 931924 h 2343758"/>
                  <a:gd name="connsiteX48" fmla="*/ 4418380 w 5793638"/>
                  <a:gd name="connsiteY48" fmla="*/ 888033 h 2343758"/>
                  <a:gd name="connsiteX49" fmla="*/ 4550054 w 5793638"/>
                  <a:gd name="connsiteY49" fmla="*/ 866087 h 2343758"/>
                  <a:gd name="connsiteX50" fmla="*/ 4681728 w 5793638"/>
                  <a:gd name="connsiteY50" fmla="*/ 931924 h 2343758"/>
                  <a:gd name="connsiteX51" fmla="*/ 4820716 w 5793638"/>
                  <a:gd name="connsiteY51" fmla="*/ 939239 h 2343758"/>
                  <a:gd name="connsiteX52" fmla="*/ 4996281 w 5793638"/>
                  <a:gd name="connsiteY52" fmla="*/ 866087 h 2343758"/>
                  <a:gd name="connsiteX53" fmla="*/ 5164531 w 5793638"/>
                  <a:gd name="connsiteY53" fmla="*/ 756359 h 2343758"/>
                  <a:gd name="connsiteX54" fmla="*/ 5310835 w 5793638"/>
                  <a:gd name="connsiteY54" fmla="*/ 705153 h 2343758"/>
                  <a:gd name="connsiteX55" fmla="*/ 5493715 w 5793638"/>
                  <a:gd name="connsiteY55" fmla="*/ 683207 h 2343758"/>
                  <a:gd name="connsiteX56" fmla="*/ 5713171 w 5793638"/>
                  <a:gd name="connsiteY56" fmla="*/ 602740 h 2343758"/>
                  <a:gd name="connsiteX57" fmla="*/ 5779008 w 5793638"/>
                  <a:gd name="connsiteY57" fmla="*/ 507643 h 2343758"/>
                  <a:gd name="connsiteX58" fmla="*/ 5793638 w 5793638"/>
                  <a:gd name="connsiteY58" fmla="*/ 405230 h 2343758"/>
                  <a:gd name="connsiteX59" fmla="*/ 5678068 w 5793638"/>
                  <a:gd name="connsiteY59" fmla="*/ 0 h 2343758"/>
                  <a:gd name="connsiteX0" fmla="*/ 0 w 5793638"/>
                  <a:gd name="connsiteY0" fmla="*/ 1531771 h 2343758"/>
                  <a:gd name="connsiteX1" fmla="*/ 387705 w 5793638"/>
                  <a:gd name="connsiteY1" fmla="*/ 1948737 h 2343758"/>
                  <a:gd name="connsiteX2" fmla="*/ 446227 w 5793638"/>
                  <a:gd name="connsiteY2" fmla="*/ 1999943 h 2343758"/>
                  <a:gd name="connsiteX3" fmla="*/ 519379 w 5793638"/>
                  <a:gd name="connsiteY3" fmla="*/ 2014574 h 2343758"/>
                  <a:gd name="connsiteX4" fmla="*/ 585216 w 5793638"/>
                  <a:gd name="connsiteY4" fmla="*/ 1977998 h 2343758"/>
                  <a:gd name="connsiteX5" fmla="*/ 665683 w 5793638"/>
                  <a:gd name="connsiteY5" fmla="*/ 1941422 h 2343758"/>
                  <a:gd name="connsiteX6" fmla="*/ 782726 w 5793638"/>
                  <a:gd name="connsiteY6" fmla="*/ 1941422 h 2343758"/>
                  <a:gd name="connsiteX7" fmla="*/ 870508 w 5793638"/>
                  <a:gd name="connsiteY7" fmla="*/ 1941422 h 2343758"/>
                  <a:gd name="connsiteX8" fmla="*/ 929030 w 5793638"/>
                  <a:gd name="connsiteY8" fmla="*/ 1970683 h 2343758"/>
                  <a:gd name="connsiteX9" fmla="*/ 965606 w 5793638"/>
                  <a:gd name="connsiteY9" fmla="*/ 2029204 h 2343758"/>
                  <a:gd name="connsiteX10" fmla="*/ 1009497 w 5793638"/>
                  <a:gd name="connsiteY10" fmla="*/ 2095041 h 2343758"/>
                  <a:gd name="connsiteX11" fmla="*/ 1097280 w 5793638"/>
                  <a:gd name="connsiteY11" fmla="*/ 2102356 h 2343758"/>
                  <a:gd name="connsiteX12" fmla="*/ 1228953 w 5793638"/>
                  <a:gd name="connsiteY12" fmla="*/ 2073095 h 2343758"/>
                  <a:gd name="connsiteX13" fmla="*/ 1345996 w 5793638"/>
                  <a:gd name="connsiteY13" fmla="*/ 2036519 h 2343758"/>
                  <a:gd name="connsiteX14" fmla="*/ 1448409 w 5793638"/>
                  <a:gd name="connsiteY14" fmla="*/ 2007259 h 2343758"/>
                  <a:gd name="connsiteX15" fmla="*/ 1543507 w 5793638"/>
                  <a:gd name="connsiteY15" fmla="*/ 2080411 h 2343758"/>
                  <a:gd name="connsiteX16" fmla="*/ 1623974 w 5793638"/>
                  <a:gd name="connsiteY16" fmla="*/ 2204769 h 2343758"/>
                  <a:gd name="connsiteX17" fmla="*/ 1675180 w 5793638"/>
                  <a:gd name="connsiteY17" fmla="*/ 2299867 h 2343758"/>
                  <a:gd name="connsiteX18" fmla="*/ 1726387 w 5793638"/>
                  <a:gd name="connsiteY18" fmla="*/ 2329127 h 2343758"/>
                  <a:gd name="connsiteX19" fmla="*/ 1843430 w 5793638"/>
                  <a:gd name="connsiteY19" fmla="*/ 2343758 h 2343758"/>
                  <a:gd name="connsiteX20" fmla="*/ 1953158 w 5793638"/>
                  <a:gd name="connsiteY20" fmla="*/ 2343758 h 2343758"/>
                  <a:gd name="connsiteX21" fmla="*/ 2070201 w 5793638"/>
                  <a:gd name="connsiteY21" fmla="*/ 2307182 h 2343758"/>
                  <a:gd name="connsiteX22" fmla="*/ 2194560 w 5793638"/>
                  <a:gd name="connsiteY22" fmla="*/ 2219399 h 2343758"/>
                  <a:gd name="connsiteX23" fmla="*/ 2318918 w 5793638"/>
                  <a:gd name="connsiteY23" fmla="*/ 2138932 h 2343758"/>
                  <a:gd name="connsiteX24" fmla="*/ 2421331 w 5793638"/>
                  <a:gd name="connsiteY24" fmla="*/ 2080411 h 2343758"/>
                  <a:gd name="connsiteX25" fmla="*/ 2545689 w 5793638"/>
                  <a:gd name="connsiteY25" fmla="*/ 2073095 h 2343758"/>
                  <a:gd name="connsiteX26" fmla="*/ 2655417 w 5793638"/>
                  <a:gd name="connsiteY26" fmla="*/ 2095041 h 2343758"/>
                  <a:gd name="connsiteX27" fmla="*/ 2743200 w 5793638"/>
                  <a:gd name="connsiteY27" fmla="*/ 2095041 h 2343758"/>
                  <a:gd name="connsiteX28" fmla="*/ 2809036 w 5793638"/>
                  <a:gd name="connsiteY28" fmla="*/ 2036519 h 2343758"/>
                  <a:gd name="connsiteX29" fmla="*/ 2874873 w 5793638"/>
                  <a:gd name="connsiteY29" fmla="*/ 1897531 h 2343758"/>
                  <a:gd name="connsiteX30" fmla="*/ 2896819 w 5793638"/>
                  <a:gd name="connsiteY30" fmla="*/ 1824379 h 2343758"/>
                  <a:gd name="connsiteX31" fmla="*/ 2955340 w 5793638"/>
                  <a:gd name="connsiteY31" fmla="*/ 1743911 h 2343758"/>
                  <a:gd name="connsiteX32" fmla="*/ 3035808 w 5793638"/>
                  <a:gd name="connsiteY32" fmla="*/ 1692705 h 2343758"/>
                  <a:gd name="connsiteX33" fmla="*/ 3145536 w 5793638"/>
                  <a:gd name="connsiteY33" fmla="*/ 1641499 h 2343758"/>
                  <a:gd name="connsiteX34" fmla="*/ 3262579 w 5793638"/>
                  <a:gd name="connsiteY34" fmla="*/ 1626868 h 2343758"/>
                  <a:gd name="connsiteX35" fmla="*/ 3328416 w 5793638"/>
                  <a:gd name="connsiteY35" fmla="*/ 1568347 h 2343758"/>
                  <a:gd name="connsiteX36" fmla="*/ 3401568 w 5793638"/>
                  <a:gd name="connsiteY36" fmla="*/ 1429358 h 2343758"/>
                  <a:gd name="connsiteX37" fmla="*/ 3438144 w 5793638"/>
                  <a:gd name="connsiteY37" fmla="*/ 1231847 h 2343758"/>
                  <a:gd name="connsiteX38" fmla="*/ 3496665 w 5793638"/>
                  <a:gd name="connsiteY38" fmla="*/ 1100174 h 2343758"/>
                  <a:gd name="connsiteX39" fmla="*/ 3613708 w 5793638"/>
                  <a:gd name="connsiteY39" fmla="*/ 1034337 h 2343758"/>
                  <a:gd name="connsiteX40" fmla="*/ 3752697 w 5793638"/>
                  <a:gd name="connsiteY40" fmla="*/ 1063598 h 2343758"/>
                  <a:gd name="connsiteX41" fmla="*/ 3913632 w 5793638"/>
                  <a:gd name="connsiteY41" fmla="*/ 1136750 h 2343758"/>
                  <a:gd name="connsiteX42" fmla="*/ 4067251 w 5793638"/>
                  <a:gd name="connsiteY42" fmla="*/ 1180641 h 2343758"/>
                  <a:gd name="connsiteX43" fmla="*/ 4155033 w 5793638"/>
                  <a:gd name="connsiteY43" fmla="*/ 1195271 h 2343758"/>
                  <a:gd name="connsiteX44" fmla="*/ 4250131 w 5793638"/>
                  <a:gd name="connsiteY44" fmla="*/ 1151380 h 2343758"/>
                  <a:gd name="connsiteX45" fmla="*/ 4315968 w 5793638"/>
                  <a:gd name="connsiteY45" fmla="*/ 1034337 h 2343758"/>
                  <a:gd name="connsiteX46" fmla="*/ 4337913 w 5793638"/>
                  <a:gd name="connsiteY46" fmla="*/ 931924 h 2343758"/>
                  <a:gd name="connsiteX47" fmla="*/ 4418380 w 5793638"/>
                  <a:gd name="connsiteY47" fmla="*/ 888033 h 2343758"/>
                  <a:gd name="connsiteX48" fmla="*/ 4550054 w 5793638"/>
                  <a:gd name="connsiteY48" fmla="*/ 866087 h 2343758"/>
                  <a:gd name="connsiteX49" fmla="*/ 4681728 w 5793638"/>
                  <a:gd name="connsiteY49" fmla="*/ 931924 h 2343758"/>
                  <a:gd name="connsiteX50" fmla="*/ 4820716 w 5793638"/>
                  <a:gd name="connsiteY50" fmla="*/ 939239 h 2343758"/>
                  <a:gd name="connsiteX51" fmla="*/ 4996281 w 5793638"/>
                  <a:gd name="connsiteY51" fmla="*/ 866087 h 2343758"/>
                  <a:gd name="connsiteX52" fmla="*/ 5164531 w 5793638"/>
                  <a:gd name="connsiteY52" fmla="*/ 756359 h 2343758"/>
                  <a:gd name="connsiteX53" fmla="*/ 5310835 w 5793638"/>
                  <a:gd name="connsiteY53" fmla="*/ 705153 h 2343758"/>
                  <a:gd name="connsiteX54" fmla="*/ 5493715 w 5793638"/>
                  <a:gd name="connsiteY54" fmla="*/ 683207 h 2343758"/>
                  <a:gd name="connsiteX55" fmla="*/ 5713171 w 5793638"/>
                  <a:gd name="connsiteY55" fmla="*/ 602740 h 2343758"/>
                  <a:gd name="connsiteX56" fmla="*/ 5779008 w 5793638"/>
                  <a:gd name="connsiteY56" fmla="*/ 507643 h 2343758"/>
                  <a:gd name="connsiteX57" fmla="*/ 5793638 w 5793638"/>
                  <a:gd name="connsiteY57" fmla="*/ 405230 h 2343758"/>
                  <a:gd name="connsiteX58" fmla="*/ 5678068 w 5793638"/>
                  <a:gd name="connsiteY58" fmla="*/ 0 h 2343758"/>
                  <a:gd name="connsiteX0" fmla="*/ 0 w 5793638"/>
                  <a:gd name="connsiteY0" fmla="*/ 1531771 h 2343758"/>
                  <a:gd name="connsiteX1" fmla="*/ 446227 w 5793638"/>
                  <a:gd name="connsiteY1" fmla="*/ 1999943 h 2343758"/>
                  <a:gd name="connsiteX2" fmla="*/ 519379 w 5793638"/>
                  <a:gd name="connsiteY2" fmla="*/ 2014574 h 2343758"/>
                  <a:gd name="connsiteX3" fmla="*/ 585216 w 5793638"/>
                  <a:gd name="connsiteY3" fmla="*/ 1977998 h 2343758"/>
                  <a:gd name="connsiteX4" fmla="*/ 665683 w 5793638"/>
                  <a:gd name="connsiteY4" fmla="*/ 1941422 h 2343758"/>
                  <a:gd name="connsiteX5" fmla="*/ 782726 w 5793638"/>
                  <a:gd name="connsiteY5" fmla="*/ 1941422 h 2343758"/>
                  <a:gd name="connsiteX6" fmla="*/ 870508 w 5793638"/>
                  <a:gd name="connsiteY6" fmla="*/ 1941422 h 2343758"/>
                  <a:gd name="connsiteX7" fmla="*/ 929030 w 5793638"/>
                  <a:gd name="connsiteY7" fmla="*/ 1970683 h 2343758"/>
                  <a:gd name="connsiteX8" fmla="*/ 965606 w 5793638"/>
                  <a:gd name="connsiteY8" fmla="*/ 2029204 h 2343758"/>
                  <a:gd name="connsiteX9" fmla="*/ 1009497 w 5793638"/>
                  <a:gd name="connsiteY9" fmla="*/ 2095041 h 2343758"/>
                  <a:gd name="connsiteX10" fmla="*/ 1097280 w 5793638"/>
                  <a:gd name="connsiteY10" fmla="*/ 2102356 h 2343758"/>
                  <a:gd name="connsiteX11" fmla="*/ 1228953 w 5793638"/>
                  <a:gd name="connsiteY11" fmla="*/ 2073095 h 2343758"/>
                  <a:gd name="connsiteX12" fmla="*/ 1345996 w 5793638"/>
                  <a:gd name="connsiteY12" fmla="*/ 2036519 h 2343758"/>
                  <a:gd name="connsiteX13" fmla="*/ 1448409 w 5793638"/>
                  <a:gd name="connsiteY13" fmla="*/ 2007259 h 2343758"/>
                  <a:gd name="connsiteX14" fmla="*/ 1543507 w 5793638"/>
                  <a:gd name="connsiteY14" fmla="*/ 2080411 h 2343758"/>
                  <a:gd name="connsiteX15" fmla="*/ 1623974 w 5793638"/>
                  <a:gd name="connsiteY15" fmla="*/ 2204769 h 2343758"/>
                  <a:gd name="connsiteX16" fmla="*/ 1675180 w 5793638"/>
                  <a:gd name="connsiteY16" fmla="*/ 2299867 h 2343758"/>
                  <a:gd name="connsiteX17" fmla="*/ 1726387 w 5793638"/>
                  <a:gd name="connsiteY17" fmla="*/ 2329127 h 2343758"/>
                  <a:gd name="connsiteX18" fmla="*/ 1843430 w 5793638"/>
                  <a:gd name="connsiteY18" fmla="*/ 2343758 h 2343758"/>
                  <a:gd name="connsiteX19" fmla="*/ 1953158 w 5793638"/>
                  <a:gd name="connsiteY19" fmla="*/ 2343758 h 2343758"/>
                  <a:gd name="connsiteX20" fmla="*/ 2070201 w 5793638"/>
                  <a:gd name="connsiteY20" fmla="*/ 2307182 h 2343758"/>
                  <a:gd name="connsiteX21" fmla="*/ 2194560 w 5793638"/>
                  <a:gd name="connsiteY21" fmla="*/ 2219399 h 2343758"/>
                  <a:gd name="connsiteX22" fmla="*/ 2318918 w 5793638"/>
                  <a:gd name="connsiteY22" fmla="*/ 2138932 h 2343758"/>
                  <a:gd name="connsiteX23" fmla="*/ 2421331 w 5793638"/>
                  <a:gd name="connsiteY23" fmla="*/ 2080411 h 2343758"/>
                  <a:gd name="connsiteX24" fmla="*/ 2545689 w 5793638"/>
                  <a:gd name="connsiteY24" fmla="*/ 2073095 h 2343758"/>
                  <a:gd name="connsiteX25" fmla="*/ 2655417 w 5793638"/>
                  <a:gd name="connsiteY25" fmla="*/ 2095041 h 2343758"/>
                  <a:gd name="connsiteX26" fmla="*/ 2743200 w 5793638"/>
                  <a:gd name="connsiteY26" fmla="*/ 2095041 h 2343758"/>
                  <a:gd name="connsiteX27" fmla="*/ 2809036 w 5793638"/>
                  <a:gd name="connsiteY27" fmla="*/ 2036519 h 2343758"/>
                  <a:gd name="connsiteX28" fmla="*/ 2874873 w 5793638"/>
                  <a:gd name="connsiteY28" fmla="*/ 1897531 h 2343758"/>
                  <a:gd name="connsiteX29" fmla="*/ 2896819 w 5793638"/>
                  <a:gd name="connsiteY29" fmla="*/ 1824379 h 2343758"/>
                  <a:gd name="connsiteX30" fmla="*/ 2955340 w 5793638"/>
                  <a:gd name="connsiteY30" fmla="*/ 1743911 h 2343758"/>
                  <a:gd name="connsiteX31" fmla="*/ 3035808 w 5793638"/>
                  <a:gd name="connsiteY31" fmla="*/ 1692705 h 2343758"/>
                  <a:gd name="connsiteX32" fmla="*/ 3145536 w 5793638"/>
                  <a:gd name="connsiteY32" fmla="*/ 1641499 h 2343758"/>
                  <a:gd name="connsiteX33" fmla="*/ 3262579 w 5793638"/>
                  <a:gd name="connsiteY33" fmla="*/ 1626868 h 2343758"/>
                  <a:gd name="connsiteX34" fmla="*/ 3328416 w 5793638"/>
                  <a:gd name="connsiteY34" fmla="*/ 1568347 h 2343758"/>
                  <a:gd name="connsiteX35" fmla="*/ 3401568 w 5793638"/>
                  <a:gd name="connsiteY35" fmla="*/ 1429358 h 2343758"/>
                  <a:gd name="connsiteX36" fmla="*/ 3438144 w 5793638"/>
                  <a:gd name="connsiteY36" fmla="*/ 1231847 h 2343758"/>
                  <a:gd name="connsiteX37" fmla="*/ 3496665 w 5793638"/>
                  <a:gd name="connsiteY37" fmla="*/ 1100174 h 2343758"/>
                  <a:gd name="connsiteX38" fmla="*/ 3613708 w 5793638"/>
                  <a:gd name="connsiteY38" fmla="*/ 1034337 h 2343758"/>
                  <a:gd name="connsiteX39" fmla="*/ 3752697 w 5793638"/>
                  <a:gd name="connsiteY39" fmla="*/ 1063598 h 2343758"/>
                  <a:gd name="connsiteX40" fmla="*/ 3913632 w 5793638"/>
                  <a:gd name="connsiteY40" fmla="*/ 1136750 h 2343758"/>
                  <a:gd name="connsiteX41" fmla="*/ 4067251 w 5793638"/>
                  <a:gd name="connsiteY41" fmla="*/ 1180641 h 2343758"/>
                  <a:gd name="connsiteX42" fmla="*/ 4155033 w 5793638"/>
                  <a:gd name="connsiteY42" fmla="*/ 1195271 h 2343758"/>
                  <a:gd name="connsiteX43" fmla="*/ 4250131 w 5793638"/>
                  <a:gd name="connsiteY43" fmla="*/ 1151380 h 2343758"/>
                  <a:gd name="connsiteX44" fmla="*/ 4315968 w 5793638"/>
                  <a:gd name="connsiteY44" fmla="*/ 1034337 h 2343758"/>
                  <a:gd name="connsiteX45" fmla="*/ 4337913 w 5793638"/>
                  <a:gd name="connsiteY45" fmla="*/ 931924 h 2343758"/>
                  <a:gd name="connsiteX46" fmla="*/ 4418380 w 5793638"/>
                  <a:gd name="connsiteY46" fmla="*/ 888033 h 2343758"/>
                  <a:gd name="connsiteX47" fmla="*/ 4550054 w 5793638"/>
                  <a:gd name="connsiteY47" fmla="*/ 866087 h 2343758"/>
                  <a:gd name="connsiteX48" fmla="*/ 4681728 w 5793638"/>
                  <a:gd name="connsiteY48" fmla="*/ 931924 h 2343758"/>
                  <a:gd name="connsiteX49" fmla="*/ 4820716 w 5793638"/>
                  <a:gd name="connsiteY49" fmla="*/ 939239 h 2343758"/>
                  <a:gd name="connsiteX50" fmla="*/ 4996281 w 5793638"/>
                  <a:gd name="connsiteY50" fmla="*/ 866087 h 2343758"/>
                  <a:gd name="connsiteX51" fmla="*/ 5164531 w 5793638"/>
                  <a:gd name="connsiteY51" fmla="*/ 756359 h 2343758"/>
                  <a:gd name="connsiteX52" fmla="*/ 5310835 w 5793638"/>
                  <a:gd name="connsiteY52" fmla="*/ 705153 h 2343758"/>
                  <a:gd name="connsiteX53" fmla="*/ 5493715 w 5793638"/>
                  <a:gd name="connsiteY53" fmla="*/ 683207 h 2343758"/>
                  <a:gd name="connsiteX54" fmla="*/ 5713171 w 5793638"/>
                  <a:gd name="connsiteY54" fmla="*/ 602740 h 2343758"/>
                  <a:gd name="connsiteX55" fmla="*/ 5779008 w 5793638"/>
                  <a:gd name="connsiteY55" fmla="*/ 507643 h 2343758"/>
                  <a:gd name="connsiteX56" fmla="*/ 5793638 w 5793638"/>
                  <a:gd name="connsiteY56" fmla="*/ 405230 h 2343758"/>
                  <a:gd name="connsiteX57" fmla="*/ 5678068 w 5793638"/>
                  <a:gd name="connsiteY57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782726 w 5793638"/>
                  <a:gd name="connsiteY4" fmla="*/ 1941422 h 2343758"/>
                  <a:gd name="connsiteX5" fmla="*/ 870508 w 5793638"/>
                  <a:gd name="connsiteY5" fmla="*/ 1941422 h 2343758"/>
                  <a:gd name="connsiteX6" fmla="*/ 929030 w 5793638"/>
                  <a:gd name="connsiteY6" fmla="*/ 1970683 h 2343758"/>
                  <a:gd name="connsiteX7" fmla="*/ 965606 w 5793638"/>
                  <a:gd name="connsiteY7" fmla="*/ 2029204 h 2343758"/>
                  <a:gd name="connsiteX8" fmla="*/ 1009497 w 5793638"/>
                  <a:gd name="connsiteY8" fmla="*/ 2095041 h 2343758"/>
                  <a:gd name="connsiteX9" fmla="*/ 1097280 w 5793638"/>
                  <a:gd name="connsiteY9" fmla="*/ 2102356 h 2343758"/>
                  <a:gd name="connsiteX10" fmla="*/ 1228953 w 5793638"/>
                  <a:gd name="connsiteY10" fmla="*/ 2073095 h 2343758"/>
                  <a:gd name="connsiteX11" fmla="*/ 1345996 w 5793638"/>
                  <a:gd name="connsiteY11" fmla="*/ 2036519 h 2343758"/>
                  <a:gd name="connsiteX12" fmla="*/ 1448409 w 5793638"/>
                  <a:gd name="connsiteY12" fmla="*/ 2007259 h 2343758"/>
                  <a:gd name="connsiteX13" fmla="*/ 1543507 w 5793638"/>
                  <a:gd name="connsiteY13" fmla="*/ 2080411 h 2343758"/>
                  <a:gd name="connsiteX14" fmla="*/ 1623974 w 5793638"/>
                  <a:gd name="connsiteY14" fmla="*/ 2204769 h 2343758"/>
                  <a:gd name="connsiteX15" fmla="*/ 1675180 w 5793638"/>
                  <a:gd name="connsiteY15" fmla="*/ 2299867 h 2343758"/>
                  <a:gd name="connsiteX16" fmla="*/ 1726387 w 5793638"/>
                  <a:gd name="connsiteY16" fmla="*/ 2329127 h 2343758"/>
                  <a:gd name="connsiteX17" fmla="*/ 1843430 w 5793638"/>
                  <a:gd name="connsiteY17" fmla="*/ 2343758 h 2343758"/>
                  <a:gd name="connsiteX18" fmla="*/ 1953158 w 5793638"/>
                  <a:gd name="connsiteY18" fmla="*/ 2343758 h 2343758"/>
                  <a:gd name="connsiteX19" fmla="*/ 2070201 w 5793638"/>
                  <a:gd name="connsiteY19" fmla="*/ 2307182 h 2343758"/>
                  <a:gd name="connsiteX20" fmla="*/ 2194560 w 5793638"/>
                  <a:gd name="connsiteY20" fmla="*/ 2219399 h 2343758"/>
                  <a:gd name="connsiteX21" fmla="*/ 2318918 w 5793638"/>
                  <a:gd name="connsiteY21" fmla="*/ 2138932 h 2343758"/>
                  <a:gd name="connsiteX22" fmla="*/ 2421331 w 5793638"/>
                  <a:gd name="connsiteY22" fmla="*/ 2080411 h 2343758"/>
                  <a:gd name="connsiteX23" fmla="*/ 2545689 w 5793638"/>
                  <a:gd name="connsiteY23" fmla="*/ 2073095 h 2343758"/>
                  <a:gd name="connsiteX24" fmla="*/ 2655417 w 5793638"/>
                  <a:gd name="connsiteY24" fmla="*/ 2095041 h 2343758"/>
                  <a:gd name="connsiteX25" fmla="*/ 2743200 w 5793638"/>
                  <a:gd name="connsiteY25" fmla="*/ 2095041 h 2343758"/>
                  <a:gd name="connsiteX26" fmla="*/ 2809036 w 5793638"/>
                  <a:gd name="connsiteY26" fmla="*/ 2036519 h 2343758"/>
                  <a:gd name="connsiteX27" fmla="*/ 2874873 w 5793638"/>
                  <a:gd name="connsiteY27" fmla="*/ 1897531 h 2343758"/>
                  <a:gd name="connsiteX28" fmla="*/ 2896819 w 5793638"/>
                  <a:gd name="connsiteY28" fmla="*/ 1824379 h 2343758"/>
                  <a:gd name="connsiteX29" fmla="*/ 2955340 w 5793638"/>
                  <a:gd name="connsiteY29" fmla="*/ 1743911 h 2343758"/>
                  <a:gd name="connsiteX30" fmla="*/ 3035808 w 5793638"/>
                  <a:gd name="connsiteY30" fmla="*/ 1692705 h 2343758"/>
                  <a:gd name="connsiteX31" fmla="*/ 3145536 w 5793638"/>
                  <a:gd name="connsiteY31" fmla="*/ 1641499 h 2343758"/>
                  <a:gd name="connsiteX32" fmla="*/ 3262579 w 5793638"/>
                  <a:gd name="connsiteY32" fmla="*/ 1626868 h 2343758"/>
                  <a:gd name="connsiteX33" fmla="*/ 3328416 w 5793638"/>
                  <a:gd name="connsiteY33" fmla="*/ 1568347 h 2343758"/>
                  <a:gd name="connsiteX34" fmla="*/ 3401568 w 5793638"/>
                  <a:gd name="connsiteY34" fmla="*/ 1429358 h 2343758"/>
                  <a:gd name="connsiteX35" fmla="*/ 3438144 w 5793638"/>
                  <a:gd name="connsiteY35" fmla="*/ 1231847 h 2343758"/>
                  <a:gd name="connsiteX36" fmla="*/ 3496665 w 5793638"/>
                  <a:gd name="connsiteY36" fmla="*/ 1100174 h 2343758"/>
                  <a:gd name="connsiteX37" fmla="*/ 3613708 w 5793638"/>
                  <a:gd name="connsiteY37" fmla="*/ 1034337 h 2343758"/>
                  <a:gd name="connsiteX38" fmla="*/ 3752697 w 5793638"/>
                  <a:gd name="connsiteY38" fmla="*/ 1063598 h 2343758"/>
                  <a:gd name="connsiteX39" fmla="*/ 3913632 w 5793638"/>
                  <a:gd name="connsiteY39" fmla="*/ 1136750 h 2343758"/>
                  <a:gd name="connsiteX40" fmla="*/ 4067251 w 5793638"/>
                  <a:gd name="connsiteY40" fmla="*/ 1180641 h 2343758"/>
                  <a:gd name="connsiteX41" fmla="*/ 4155033 w 5793638"/>
                  <a:gd name="connsiteY41" fmla="*/ 1195271 h 2343758"/>
                  <a:gd name="connsiteX42" fmla="*/ 4250131 w 5793638"/>
                  <a:gd name="connsiteY42" fmla="*/ 1151380 h 2343758"/>
                  <a:gd name="connsiteX43" fmla="*/ 4315968 w 5793638"/>
                  <a:gd name="connsiteY43" fmla="*/ 1034337 h 2343758"/>
                  <a:gd name="connsiteX44" fmla="*/ 4337913 w 5793638"/>
                  <a:gd name="connsiteY44" fmla="*/ 931924 h 2343758"/>
                  <a:gd name="connsiteX45" fmla="*/ 4418380 w 5793638"/>
                  <a:gd name="connsiteY45" fmla="*/ 888033 h 2343758"/>
                  <a:gd name="connsiteX46" fmla="*/ 4550054 w 5793638"/>
                  <a:gd name="connsiteY46" fmla="*/ 866087 h 2343758"/>
                  <a:gd name="connsiteX47" fmla="*/ 4681728 w 5793638"/>
                  <a:gd name="connsiteY47" fmla="*/ 931924 h 2343758"/>
                  <a:gd name="connsiteX48" fmla="*/ 4820716 w 5793638"/>
                  <a:gd name="connsiteY48" fmla="*/ 939239 h 2343758"/>
                  <a:gd name="connsiteX49" fmla="*/ 4996281 w 5793638"/>
                  <a:gd name="connsiteY49" fmla="*/ 866087 h 2343758"/>
                  <a:gd name="connsiteX50" fmla="*/ 5164531 w 5793638"/>
                  <a:gd name="connsiteY50" fmla="*/ 756359 h 2343758"/>
                  <a:gd name="connsiteX51" fmla="*/ 5310835 w 5793638"/>
                  <a:gd name="connsiteY51" fmla="*/ 705153 h 2343758"/>
                  <a:gd name="connsiteX52" fmla="*/ 5493715 w 5793638"/>
                  <a:gd name="connsiteY52" fmla="*/ 683207 h 2343758"/>
                  <a:gd name="connsiteX53" fmla="*/ 5713171 w 5793638"/>
                  <a:gd name="connsiteY53" fmla="*/ 602740 h 2343758"/>
                  <a:gd name="connsiteX54" fmla="*/ 5779008 w 5793638"/>
                  <a:gd name="connsiteY54" fmla="*/ 507643 h 2343758"/>
                  <a:gd name="connsiteX55" fmla="*/ 5793638 w 5793638"/>
                  <a:gd name="connsiteY55" fmla="*/ 405230 h 2343758"/>
                  <a:gd name="connsiteX56" fmla="*/ 5678068 w 5793638"/>
                  <a:gd name="connsiteY56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29030 w 5793638"/>
                  <a:gd name="connsiteY5" fmla="*/ 1970683 h 2343758"/>
                  <a:gd name="connsiteX6" fmla="*/ 965606 w 5793638"/>
                  <a:gd name="connsiteY6" fmla="*/ 2029204 h 2343758"/>
                  <a:gd name="connsiteX7" fmla="*/ 1009497 w 5793638"/>
                  <a:gd name="connsiteY7" fmla="*/ 2095041 h 2343758"/>
                  <a:gd name="connsiteX8" fmla="*/ 1097280 w 5793638"/>
                  <a:gd name="connsiteY8" fmla="*/ 2102356 h 2343758"/>
                  <a:gd name="connsiteX9" fmla="*/ 1228953 w 5793638"/>
                  <a:gd name="connsiteY9" fmla="*/ 2073095 h 2343758"/>
                  <a:gd name="connsiteX10" fmla="*/ 1345996 w 5793638"/>
                  <a:gd name="connsiteY10" fmla="*/ 2036519 h 2343758"/>
                  <a:gd name="connsiteX11" fmla="*/ 1448409 w 5793638"/>
                  <a:gd name="connsiteY11" fmla="*/ 2007259 h 2343758"/>
                  <a:gd name="connsiteX12" fmla="*/ 1543507 w 5793638"/>
                  <a:gd name="connsiteY12" fmla="*/ 2080411 h 2343758"/>
                  <a:gd name="connsiteX13" fmla="*/ 1623974 w 5793638"/>
                  <a:gd name="connsiteY13" fmla="*/ 2204769 h 2343758"/>
                  <a:gd name="connsiteX14" fmla="*/ 1675180 w 5793638"/>
                  <a:gd name="connsiteY14" fmla="*/ 2299867 h 2343758"/>
                  <a:gd name="connsiteX15" fmla="*/ 1726387 w 5793638"/>
                  <a:gd name="connsiteY15" fmla="*/ 2329127 h 2343758"/>
                  <a:gd name="connsiteX16" fmla="*/ 1843430 w 5793638"/>
                  <a:gd name="connsiteY16" fmla="*/ 2343758 h 2343758"/>
                  <a:gd name="connsiteX17" fmla="*/ 1953158 w 5793638"/>
                  <a:gd name="connsiteY17" fmla="*/ 2343758 h 2343758"/>
                  <a:gd name="connsiteX18" fmla="*/ 2070201 w 5793638"/>
                  <a:gd name="connsiteY18" fmla="*/ 2307182 h 2343758"/>
                  <a:gd name="connsiteX19" fmla="*/ 2194560 w 5793638"/>
                  <a:gd name="connsiteY19" fmla="*/ 2219399 h 2343758"/>
                  <a:gd name="connsiteX20" fmla="*/ 2318918 w 5793638"/>
                  <a:gd name="connsiteY20" fmla="*/ 2138932 h 2343758"/>
                  <a:gd name="connsiteX21" fmla="*/ 2421331 w 5793638"/>
                  <a:gd name="connsiteY21" fmla="*/ 2080411 h 2343758"/>
                  <a:gd name="connsiteX22" fmla="*/ 2545689 w 5793638"/>
                  <a:gd name="connsiteY22" fmla="*/ 2073095 h 2343758"/>
                  <a:gd name="connsiteX23" fmla="*/ 2655417 w 5793638"/>
                  <a:gd name="connsiteY23" fmla="*/ 2095041 h 2343758"/>
                  <a:gd name="connsiteX24" fmla="*/ 2743200 w 5793638"/>
                  <a:gd name="connsiteY24" fmla="*/ 2095041 h 2343758"/>
                  <a:gd name="connsiteX25" fmla="*/ 2809036 w 5793638"/>
                  <a:gd name="connsiteY25" fmla="*/ 2036519 h 2343758"/>
                  <a:gd name="connsiteX26" fmla="*/ 2874873 w 5793638"/>
                  <a:gd name="connsiteY26" fmla="*/ 1897531 h 2343758"/>
                  <a:gd name="connsiteX27" fmla="*/ 2896819 w 5793638"/>
                  <a:gd name="connsiteY27" fmla="*/ 1824379 h 2343758"/>
                  <a:gd name="connsiteX28" fmla="*/ 2955340 w 5793638"/>
                  <a:gd name="connsiteY28" fmla="*/ 1743911 h 2343758"/>
                  <a:gd name="connsiteX29" fmla="*/ 3035808 w 5793638"/>
                  <a:gd name="connsiteY29" fmla="*/ 1692705 h 2343758"/>
                  <a:gd name="connsiteX30" fmla="*/ 3145536 w 5793638"/>
                  <a:gd name="connsiteY30" fmla="*/ 1641499 h 2343758"/>
                  <a:gd name="connsiteX31" fmla="*/ 3262579 w 5793638"/>
                  <a:gd name="connsiteY31" fmla="*/ 1626868 h 2343758"/>
                  <a:gd name="connsiteX32" fmla="*/ 3328416 w 5793638"/>
                  <a:gd name="connsiteY32" fmla="*/ 1568347 h 2343758"/>
                  <a:gd name="connsiteX33" fmla="*/ 3401568 w 5793638"/>
                  <a:gd name="connsiteY33" fmla="*/ 1429358 h 2343758"/>
                  <a:gd name="connsiteX34" fmla="*/ 3438144 w 5793638"/>
                  <a:gd name="connsiteY34" fmla="*/ 1231847 h 2343758"/>
                  <a:gd name="connsiteX35" fmla="*/ 3496665 w 5793638"/>
                  <a:gd name="connsiteY35" fmla="*/ 1100174 h 2343758"/>
                  <a:gd name="connsiteX36" fmla="*/ 3613708 w 5793638"/>
                  <a:gd name="connsiteY36" fmla="*/ 1034337 h 2343758"/>
                  <a:gd name="connsiteX37" fmla="*/ 3752697 w 5793638"/>
                  <a:gd name="connsiteY37" fmla="*/ 1063598 h 2343758"/>
                  <a:gd name="connsiteX38" fmla="*/ 3913632 w 5793638"/>
                  <a:gd name="connsiteY38" fmla="*/ 1136750 h 2343758"/>
                  <a:gd name="connsiteX39" fmla="*/ 4067251 w 5793638"/>
                  <a:gd name="connsiteY39" fmla="*/ 1180641 h 2343758"/>
                  <a:gd name="connsiteX40" fmla="*/ 4155033 w 5793638"/>
                  <a:gd name="connsiteY40" fmla="*/ 1195271 h 2343758"/>
                  <a:gd name="connsiteX41" fmla="*/ 4250131 w 5793638"/>
                  <a:gd name="connsiteY41" fmla="*/ 1151380 h 2343758"/>
                  <a:gd name="connsiteX42" fmla="*/ 4315968 w 5793638"/>
                  <a:gd name="connsiteY42" fmla="*/ 1034337 h 2343758"/>
                  <a:gd name="connsiteX43" fmla="*/ 4337913 w 5793638"/>
                  <a:gd name="connsiteY43" fmla="*/ 931924 h 2343758"/>
                  <a:gd name="connsiteX44" fmla="*/ 4418380 w 5793638"/>
                  <a:gd name="connsiteY44" fmla="*/ 888033 h 2343758"/>
                  <a:gd name="connsiteX45" fmla="*/ 4550054 w 5793638"/>
                  <a:gd name="connsiteY45" fmla="*/ 866087 h 2343758"/>
                  <a:gd name="connsiteX46" fmla="*/ 4681728 w 5793638"/>
                  <a:gd name="connsiteY46" fmla="*/ 931924 h 2343758"/>
                  <a:gd name="connsiteX47" fmla="*/ 4820716 w 5793638"/>
                  <a:gd name="connsiteY47" fmla="*/ 939239 h 2343758"/>
                  <a:gd name="connsiteX48" fmla="*/ 4996281 w 5793638"/>
                  <a:gd name="connsiteY48" fmla="*/ 866087 h 2343758"/>
                  <a:gd name="connsiteX49" fmla="*/ 5164531 w 5793638"/>
                  <a:gd name="connsiteY49" fmla="*/ 756359 h 2343758"/>
                  <a:gd name="connsiteX50" fmla="*/ 5310835 w 5793638"/>
                  <a:gd name="connsiteY50" fmla="*/ 705153 h 2343758"/>
                  <a:gd name="connsiteX51" fmla="*/ 5493715 w 5793638"/>
                  <a:gd name="connsiteY51" fmla="*/ 683207 h 2343758"/>
                  <a:gd name="connsiteX52" fmla="*/ 5713171 w 5793638"/>
                  <a:gd name="connsiteY52" fmla="*/ 602740 h 2343758"/>
                  <a:gd name="connsiteX53" fmla="*/ 5779008 w 5793638"/>
                  <a:gd name="connsiteY53" fmla="*/ 507643 h 2343758"/>
                  <a:gd name="connsiteX54" fmla="*/ 5793638 w 5793638"/>
                  <a:gd name="connsiteY54" fmla="*/ 405230 h 2343758"/>
                  <a:gd name="connsiteX55" fmla="*/ 5678068 w 5793638"/>
                  <a:gd name="connsiteY55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65606 w 5793638"/>
                  <a:gd name="connsiteY5" fmla="*/ 2029204 h 2343758"/>
                  <a:gd name="connsiteX6" fmla="*/ 1009497 w 5793638"/>
                  <a:gd name="connsiteY6" fmla="*/ 2095041 h 2343758"/>
                  <a:gd name="connsiteX7" fmla="*/ 1097280 w 5793638"/>
                  <a:gd name="connsiteY7" fmla="*/ 2102356 h 2343758"/>
                  <a:gd name="connsiteX8" fmla="*/ 1228953 w 5793638"/>
                  <a:gd name="connsiteY8" fmla="*/ 2073095 h 2343758"/>
                  <a:gd name="connsiteX9" fmla="*/ 1345996 w 5793638"/>
                  <a:gd name="connsiteY9" fmla="*/ 2036519 h 2343758"/>
                  <a:gd name="connsiteX10" fmla="*/ 1448409 w 5793638"/>
                  <a:gd name="connsiteY10" fmla="*/ 2007259 h 2343758"/>
                  <a:gd name="connsiteX11" fmla="*/ 1543507 w 5793638"/>
                  <a:gd name="connsiteY11" fmla="*/ 2080411 h 2343758"/>
                  <a:gd name="connsiteX12" fmla="*/ 1623974 w 5793638"/>
                  <a:gd name="connsiteY12" fmla="*/ 2204769 h 2343758"/>
                  <a:gd name="connsiteX13" fmla="*/ 1675180 w 5793638"/>
                  <a:gd name="connsiteY13" fmla="*/ 2299867 h 2343758"/>
                  <a:gd name="connsiteX14" fmla="*/ 1726387 w 5793638"/>
                  <a:gd name="connsiteY14" fmla="*/ 2329127 h 2343758"/>
                  <a:gd name="connsiteX15" fmla="*/ 1843430 w 5793638"/>
                  <a:gd name="connsiteY15" fmla="*/ 2343758 h 2343758"/>
                  <a:gd name="connsiteX16" fmla="*/ 1953158 w 5793638"/>
                  <a:gd name="connsiteY16" fmla="*/ 2343758 h 2343758"/>
                  <a:gd name="connsiteX17" fmla="*/ 2070201 w 5793638"/>
                  <a:gd name="connsiteY17" fmla="*/ 2307182 h 2343758"/>
                  <a:gd name="connsiteX18" fmla="*/ 2194560 w 5793638"/>
                  <a:gd name="connsiteY18" fmla="*/ 2219399 h 2343758"/>
                  <a:gd name="connsiteX19" fmla="*/ 2318918 w 5793638"/>
                  <a:gd name="connsiteY19" fmla="*/ 2138932 h 2343758"/>
                  <a:gd name="connsiteX20" fmla="*/ 2421331 w 5793638"/>
                  <a:gd name="connsiteY20" fmla="*/ 2080411 h 2343758"/>
                  <a:gd name="connsiteX21" fmla="*/ 2545689 w 5793638"/>
                  <a:gd name="connsiteY21" fmla="*/ 2073095 h 2343758"/>
                  <a:gd name="connsiteX22" fmla="*/ 2655417 w 5793638"/>
                  <a:gd name="connsiteY22" fmla="*/ 2095041 h 2343758"/>
                  <a:gd name="connsiteX23" fmla="*/ 2743200 w 5793638"/>
                  <a:gd name="connsiteY23" fmla="*/ 2095041 h 2343758"/>
                  <a:gd name="connsiteX24" fmla="*/ 2809036 w 5793638"/>
                  <a:gd name="connsiteY24" fmla="*/ 2036519 h 2343758"/>
                  <a:gd name="connsiteX25" fmla="*/ 2874873 w 5793638"/>
                  <a:gd name="connsiteY25" fmla="*/ 1897531 h 2343758"/>
                  <a:gd name="connsiteX26" fmla="*/ 2896819 w 5793638"/>
                  <a:gd name="connsiteY26" fmla="*/ 1824379 h 2343758"/>
                  <a:gd name="connsiteX27" fmla="*/ 2955340 w 5793638"/>
                  <a:gd name="connsiteY27" fmla="*/ 1743911 h 2343758"/>
                  <a:gd name="connsiteX28" fmla="*/ 3035808 w 5793638"/>
                  <a:gd name="connsiteY28" fmla="*/ 1692705 h 2343758"/>
                  <a:gd name="connsiteX29" fmla="*/ 3145536 w 5793638"/>
                  <a:gd name="connsiteY29" fmla="*/ 1641499 h 2343758"/>
                  <a:gd name="connsiteX30" fmla="*/ 3262579 w 5793638"/>
                  <a:gd name="connsiteY30" fmla="*/ 1626868 h 2343758"/>
                  <a:gd name="connsiteX31" fmla="*/ 3328416 w 5793638"/>
                  <a:gd name="connsiteY31" fmla="*/ 1568347 h 2343758"/>
                  <a:gd name="connsiteX32" fmla="*/ 3401568 w 5793638"/>
                  <a:gd name="connsiteY32" fmla="*/ 1429358 h 2343758"/>
                  <a:gd name="connsiteX33" fmla="*/ 3438144 w 5793638"/>
                  <a:gd name="connsiteY33" fmla="*/ 1231847 h 2343758"/>
                  <a:gd name="connsiteX34" fmla="*/ 3496665 w 5793638"/>
                  <a:gd name="connsiteY34" fmla="*/ 1100174 h 2343758"/>
                  <a:gd name="connsiteX35" fmla="*/ 3613708 w 5793638"/>
                  <a:gd name="connsiteY35" fmla="*/ 1034337 h 2343758"/>
                  <a:gd name="connsiteX36" fmla="*/ 3752697 w 5793638"/>
                  <a:gd name="connsiteY36" fmla="*/ 1063598 h 2343758"/>
                  <a:gd name="connsiteX37" fmla="*/ 3913632 w 5793638"/>
                  <a:gd name="connsiteY37" fmla="*/ 1136750 h 2343758"/>
                  <a:gd name="connsiteX38" fmla="*/ 4067251 w 5793638"/>
                  <a:gd name="connsiteY38" fmla="*/ 1180641 h 2343758"/>
                  <a:gd name="connsiteX39" fmla="*/ 4155033 w 5793638"/>
                  <a:gd name="connsiteY39" fmla="*/ 1195271 h 2343758"/>
                  <a:gd name="connsiteX40" fmla="*/ 4250131 w 5793638"/>
                  <a:gd name="connsiteY40" fmla="*/ 1151380 h 2343758"/>
                  <a:gd name="connsiteX41" fmla="*/ 4315968 w 5793638"/>
                  <a:gd name="connsiteY41" fmla="*/ 1034337 h 2343758"/>
                  <a:gd name="connsiteX42" fmla="*/ 4337913 w 5793638"/>
                  <a:gd name="connsiteY42" fmla="*/ 931924 h 2343758"/>
                  <a:gd name="connsiteX43" fmla="*/ 4418380 w 5793638"/>
                  <a:gd name="connsiteY43" fmla="*/ 888033 h 2343758"/>
                  <a:gd name="connsiteX44" fmla="*/ 4550054 w 5793638"/>
                  <a:gd name="connsiteY44" fmla="*/ 866087 h 2343758"/>
                  <a:gd name="connsiteX45" fmla="*/ 4681728 w 5793638"/>
                  <a:gd name="connsiteY45" fmla="*/ 931924 h 2343758"/>
                  <a:gd name="connsiteX46" fmla="*/ 4820716 w 5793638"/>
                  <a:gd name="connsiteY46" fmla="*/ 939239 h 2343758"/>
                  <a:gd name="connsiteX47" fmla="*/ 4996281 w 5793638"/>
                  <a:gd name="connsiteY47" fmla="*/ 866087 h 2343758"/>
                  <a:gd name="connsiteX48" fmla="*/ 5164531 w 5793638"/>
                  <a:gd name="connsiteY48" fmla="*/ 756359 h 2343758"/>
                  <a:gd name="connsiteX49" fmla="*/ 5310835 w 5793638"/>
                  <a:gd name="connsiteY49" fmla="*/ 705153 h 2343758"/>
                  <a:gd name="connsiteX50" fmla="*/ 5493715 w 5793638"/>
                  <a:gd name="connsiteY50" fmla="*/ 683207 h 2343758"/>
                  <a:gd name="connsiteX51" fmla="*/ 5713171 w 5793638"/>
                  <a:gd name="connsiteY51" fmla="*/ 602740 h 2343758"/>
                  <a:gd name="connsiteX52" fmla="*/ 5779008 w 5793638"/>
                  <a:gd name="connsiteY52" fmla="*/ 507643 h 2343758"/>
                  <a:gd name="connsiteX53" fmla="*/ 5793638 w 5793638"/>
                  <a:gd name="connsiteY53" fmla="*/ 405230 h 2343758"/>
                  <a:gd name="connsiteX54" fmla="*/ 5678068 w 5793638"/>
                  <a:gd name="connsiteY54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1009497 w 5793638"/>
                  <a:gd name="connsiteY5" fmla="*/ 2095041 h 2343758"/>
                  <a:gd name="connsiteX6" fmla="*/ 1097280 w 5793638"/>
                  <a:gd name="connsiteY6" fmla="*/ 2102356 h 2343758"/>
                  <a:gd name="connsiteX7" fmla="*/ 1228953 w 5793638"/>
                  <a:gd name="connsiteY7" fmla="*/ 2073095 h 2343758"/>
                  <a:gd name="connsiteX8" fmla="*/ 1345996 w 5793638"/>
                  <a:gd name="connsiteY8" fmla="*/ 2036519 h 2343758"/>
                  <a:gd name="connsiteX9" fmla="*/ 1448409 w 5793638"/>
                  <a:gd name="connsiteY9" fmla="*/ 2007259 h 2343758"/>
                  <a:gd name="connsiteX10" fmla="*/ 1543507 w 5793638"/>
                  <a:gd name="connsiteY10" fmla="*/ 2080411 h 2343758"/>
                  <a:gd name="connsiteX11" fmla="*/ 1623974 w 5793638"/>
                  <a:gd name="connsiteY11" fmla="*/ 2204769 h 2343758"/>
                  <a:gd name="connsiteX12" fmla="*/ 1675180 w 5793638"/>
                  <a:gd name="connsiteY12" fmla="*/ 2299867 h 2343758"/>
                  <a:gd name="connsiteX13" fmla="*/ 1726387 w 5793638"/>
                  <a:gd name="connsiteY13" fmla="*/ 2329127 h 2343758"/>
                  <a:gd name="connsiteX14" fmla="*/ 1843430 w 5793638"/>
                  <a:gd name="connsiteY14" fmla="*/ 2343758 h 2343758"/>
                  <a:gd name="connsiteX15" fmla="*/ 1953158 w 5793638"/>
                  <a:gd name="connsiteY15" fmla="*/ 2343758 h 2343758"/>
                  <a:gd name="connsiteX16" fmla="*/ 2070201 w 5793638"/>
                  <a:gd name="connsiteY16" fmla="*/ 2307182 h 2343758"/>
                  <a:gd name="connsiteX17" fmla="*/ 2194560 w 5793638"/>
                  <a:gd name="connsiteY17" fmla="*/ 2219399 h 2343758"/>
                  <a:gd name="connsiteX18" fmla="*/ 2318918 w 5793638"/>
                  <a:gd name="connsiteY18" fmla="*/ 2138932 h 2343758"/>
                  <a:gd name="connsiteX19" fmla="*/ 2421331 w 5793638"/>
                  <a:gd name="connsiteY19" fmla="*/ 2080411 h 2343758"/>
                  <a:gd name="connsiteX20" fmla="*/ 2545689 w 5793638"/>
                  <a:gd name="connsiteY20" fmla="*/ 2073095 h 2343758"/>
                  <a:gd name="connsiteX21" fmla="*/ 2655417 w 5793638"/>
                  <a:gd name="connsiteY21" fmla="*/ 2095041 h 2343758"/>
                  <a:gd name="connsiteX22" fmla="*/ 2743200 w 5793638"/>
                  <a:gd name="connsiteY22" fmla="*/ 2095041 h 2343758"/>
                  <a:gd name="connsiteX23" fmla="*/ 2809036 w 5793638"/>
                  <a:gd name="connsiteY23" fmla="*/ 2036519 h 2343758"/>
                  <a:gd name="connsiteX24" fmla="*/ 2874873 w 5793638"/>
                  <a:gd name="connsiteY24" fmla="*/ 1897531 h 2343758"/>
                  <a:gd name="connsiteX25" fmla="*/ 2896819 w 5793638"/>
                  <a:gd name="connsiteY25" fmla="*/ 1824379 h 2343758"/>
                  <a:gd name="connsiteX26" fmla="*/ 2955340 w 5793638"/>
                  <a:gd name="connsiteY26" fmla="*/ 1743911 h 2343758"/>
                  <a:gd name="connsiteX27" fmla="*/ 3035808 w 5793638"/>
                  <a:gd name="connsiteY27" fmla="*/ 1692705 h 2343758"/>
                  <a:gd name="connsiteX28" fmla="*/ 3145536 w 5793638"/>
                  <a:gd name="connsiteY28" fmla="*/ 1641499 h 2343758"/>
                  <a:gd name="connsiteX29" fmla="*/ 3262579 w 5793638"/>
                  <a:gd name="connsiteY29" fmla="*/ 1626868 h 2343758"/>
                  <a:gd name="connsiteX30" fmla="*/ 3328416 w 5793638"/>
                  <a:gd name="connsiteY30" fmla="*/ 1568347 h 2343758"/>
                  <a:gd name="connsiteX31" fmla="*/ 3401568 w 5793638"/>
                  <a:gd name="connsiteY31" fmla="*/ 1429358 h 2343758"/>
                  <a:gd name="connsiteX32" fmla="*/ 3438144 w 5793638"/>
                  <a:gd name="connsiteY32" fmla="*/ 1231847 h 2343758"/>
                  <a:gd name="connsiteX33" fmla="*/ 3496665 w 5793638"/>
                  <a:gd name="connsiteY33" fmla="*/ 1100174 h 2343758"/>
                  <a:gd name="connsiteX34" fmla="*/ 3613708 w 5793638"/>
                  <a:gd name="connsiteY34" fmla="*/ 1034337 h 2343758"/>
                  <a:gd name="connsiteX35" fmla="*/ 3752697 w 5793638"/>
                  <a:gd name="connsiteY35" fmla="*/ 1063598 h 2343758"/>
                  <a:gd name="connsiteX36" fmla="*/ 3913632 w 5793638"/>
                  <a:gd name="connsiteY36" fmla="*/ 1136750 h 2343758"/>
                  <a:gd name="connsiteX37" fmla="*/ 4067251 w 5793638"/>
                  <a:gd name="connsiteY37" fmla="*/ 1180641 h 2343758"/>
                  <a:gd name="connsiteX38" fmla="*/ 4155033 w 5793638"/>
                  <a:gd name="connsiteY38" fmla="*/ 1195271 h 2343758"/>
                  <a:gd name="connsiteX39" fmla="*/ 4250131 w 5793638"/>
                  <a:gd name="connsiteY39" fmla="*/ 1151380 h 2343758"/>
                  <a:gd name="connsiteX40" fmla="*/ 4315968 w 5793638"/>
                  <a:gd name="connsiteY40" fmla="*/ 1034337 h 2343758"/>
                  <a:gd name="connsiteX41" fmla="*/ 4337913 w 5793638"/>
                  <a:gd name="connsiteY41" fmla="*/ 931924 h 2343758"/>
                  <a:gd name="connsiteX42" fmla="*/ 4418380 w 5793638"/>
                  <a:gd name="connsiteY42" fmla="*/ 888033 h 2343758"/>
                  <a:gd name="connsiteX43" fmla="*/ 4550054 w 5793638"/>
                  <a:gd name="connsiteY43" fmla="*/ 866087 h 2343758"/>
                  <a:gd name="connsiteX44" fmla="*/ 4681728 w 5793638"/>
                  <a:gd name="connsiteY44" fmla="*/ 931924 h 2343758"/>
                  <a:gd name="connsiteX45" fmla="*/ 4820716 w 5793638"/>
                  <a:gd name="connsiteY45" fmla="*/ 939239 h 2343758"/>
                  <a:gd name="connsiteX46" fmla="*/ 4996281 w 5793638"/>
                  <a:gd name="connsiteY46" fmla="*/ 866087 h 2343758"/>
                  <a:gd name="connsiteX47" fmla="*/ 5164531 w 5793638"/>
                  <a:gd name="connsiteY47" fmla="*/ 756359 h 2343758"/>
                  <a:gd name="connsiteX48" fmla="*/ 5310835 w 5793638"/>
                  <a:gd name="connsiteY48" fmla="*/ 705153 h 2343758"/>
                  <a:gd name="connsiteX49" fmla="*/ 5493715 w 5793638"/>
                  <a:gd name="connsiteY49" fmla="*/ 683207 h 2343758"/>
                  <a:gd name="connsiteX50" fmla="*/ 5713171 w 5793638"/>
                  <a:gd name="connsiteY50" fmla="*/ 602740 h 2343758"/>
                  <a:gd name="connsiteX51" fmla="*/ 5779008 w 5793638"/>
                  <a:gd name="connsiteY51" fmla="*/ 507643 h 2343758"/>
                  <a:gd name="connsiteX52" fmla="*/ 5793638 w 5793638"/>
                  <a:gd name="connsiteY52" fmla="*/ 405230 h 2343758"/>
                  <a:gd name="connsiteX53" fmla="*/ 5678068 w 5793638"/>
                  <a:gd name="connsiteY53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1009497 w 5793638"/>
                  <a:gd name="connsiteY4" fmla="*/ 2095041 h 2343758"/>
                  <a:gd name="connsiteX5" fmla="*/ 1097280 w 5793638"/>
                  <a:gd name="connsiteY5" fmla="*/ 2102356 h 2343758"/>
                  <a:gd name="connsiteX6" fmla="*/ 1228953 w 5793638"/>
                  <a:gd name="connsiteY6" fmla="*/ 2073095 h 2343758"/>
                  <a:gd name="connsiteX7" fmla="*/ 1345996 w 5793638"/>
                  <a:gd name="connsiteY7" fmla="*/ 2036519 h 2343758"/>
                  <a:gd name="connsiteX8" fmla="*/ 1448409 w 5793638"/>
                  <a:gd name="connsiteY8" fmla="*/ 2007259 h 2343758"/>
                  <a:gd name="connsiteX9" fmla="*/ 1543507 w 5793638"/>
                  <a:gd name="connsiteY9" fmla="*/ 2080411 h 2343758"/>
                  <a:gd name="connsiteX10" fmla="*/ 1623974 w 5793638"/>
                  <a:gd name="connsiteY10" fmla="*/ 2204769 h 2343758"/>
                  <a:gd name="connsiteX11" fmla="*/ 1675180 w 5793638"/>
                  <a:gd name="connsiteY11" fmla="*/ 2299867 h 2343758"/>
                  <a:gd name="connsiteX12" fmla="*/ 1726387 w 5793638"/>
                  <a:gd name="connsiteY12" fmla="*/ 2329127 h 2343758"/>
                  <a:gd name="connsiteX13" fmla="*/ 1843430 w 5793638"/>
                  <a:gd name="connsiteY13" fmla="*/ 2343758 h 2343758"/>
                  <a:gd name="connsiteX14" fmla="*/ 1953158 w 5793638"/>
                  <a:gd name="connsiteY14" fmla="*/ 2343758 h 2343758"/>
                  <a:gd name="connsiteX15" fmla="*/ 2070201 w 5793638"/>
                  <a:gd name="connsiteY15" fmla="*/ 2307182 h 2343758"/>
                  <a:gd name="connsiteX16" fmla="*/ 2194560 w 5793638"/>
                  <a:gd name="connsiteY16" fmla="*/ 2219399 h 2343758"/>
                  <a:gd name="connsiteX17" fmla="*/ 2318918 w 5793638"/>
                  <a:gd name="connsiteY17" fmla="*/ 2138932 h 2343758"/>
                  <a:gd name="connsiteX18" fmla="*/ 2421331 w 5793638"/>
                  <a:gd name="connsiteY18" fmla="*/ 2080411 h 2343758"/>
                  <a:gd name="connsiteX19" fmla="*/ 2545689 w 5793638"/>
                  <a:gd name="connsiteY19" fmla="*/ 2073095 h 2343758"/>
                  <a:gd name="connsiteX20" fmla="*/ 2655417 w 5793638"/>
                  <a:gd name="connsiteY20" fmla="*/ 2095041 h 2343758"/>
                  <a:gd name="connsiteX21" fmla="*/ 2743200 w 5793638"/>
                  <a:gd name="connsiteY21" fmla="*/ 2095041 h 2343758"/>
                  <a:gd name="connsiteX22" fmla="*/ 2809036 w 5793638"/>
                  <a:gd name="connsiteY22" fmla="*/ 2036519 h 2343758"/>
                  <a:gd name="connsiteX23" fmla="*/ 2874873 w 5793638"/>
                  <a:gd name="connsiteY23" fmla="*/ 1897531 h 2343758"/>
                  <a:gd name="connsiteX24" fmla="*/ 2896819 w 5793638"/>
                  <a:gd name="connsiteY24" fmla="*/ 1824379 h 2343758"/>
                  <a:gd name="connsiteX25" fmla="*/ 2955340 w 5793638"/>
                  <a:gd name="connsiteY25" fmla="*/ 1743911 h 2343758"/>
                  <a:gd name="connsiteX26" fmla="*/ 3035808 w 5793638"/>
                  <a:gd name="connsiteY26" fmla="*/ 1692705 h 2343758"/>
                  <a:gd name="connsiteX27" fmla="*/ 3145536 w 5793638"/>
                  <a:gd name="connsiteY27" fmla="*/ 1641499 h 2343758"/>
                  <a:gd name="connsiteX28" fmla="*/ 3262579 w 5793638"/>
                  <a:gd name="connsiteY28" fmla="*/ 1626868 h 2343758"/>
                  <a:gd name="connsiteX29" fmla="*/ 3328416 w 5793638"/>
                  <a:gd name="connsiteY29" fmla="*/ 1568347 h 2343758"/>
                  <a:gd name="connsiteX30" fmla="*/ 3401568 w 5793638"/>
                  <a:gd name="connsiteY30" fmla="*/ 1429358 h 2343758"/>
                  <a:gd name="connsiteX31" fmla="*/ 3438144 w 5793638"/>
                  <a:gd name="connsiteY31" fmla="*/ 1231847 h 2343758"/>
                  <a:gd name="connsiteX32" fmla="*/ 3496665 w 5793638"/>
                  <a:gd name="connsiteY32" fmla="*/ 1100174 h 2343758"/>
                  <a:gd name="connsiteX33" fmla="*/ 3613708 w 5793638"/>
                  <a:gd name="connsiteY33" fmla="*/ 1034337 h 2343758"/>
                  <a:gd name="connsiteX34" fmla="*/ 3752697 w 5793638"/>
                  <a:gd name="connsiteY34" fmla="*/ 1063598 h 2343758"/>
                  <a:gd name="connsiteX35" fmla="*/ 3913632 w 5793638"/>
                  <a:gd name="connsiteY35" fmla="*/ 1136750 h 2343758"/>
                  <a:gd name="connsiteX36" fmla="*/ 4067251 w 5793638"/>
                  <a:gd name="connsiteY36" fmla="*/ 1180641 h 2343758"/>
                  <a:gd name="connsiteX37" fmla="*/ 4155033 w 5793638"/>
                  <a:gd name="connsiteY37" fmla="*/ 1195271 h 2343758"/>
                  <a:gd name="connsiteX38" fmla="*/ 4250131 w 5793638"/>
                  <a:gd name="connsiteY38" fmla="*/ 1151380 h 2343758"/>
                  <a:gd name="connsiteX39" fmla="*/ 4315968 w 5793638"/>
                  <a:gd name="connsiteY39" fmla="*/ 1034337 h 2343758"/>
                  <a:gd name="connsiteX40" fmla="*/ 4337913 w 5793638"/>
                  <a:gd name="connsiteY40" fmla="*/ 931924 h 2343758"/>
                  <a:gd name="connsiteX41" fmla="*/ 4418380 w 5793638"/>
                  <a:gd name="connsiteY41" fmla="*/ 888033 h 2343758"/>
                  <a:gd name="connsiteX42" fmla="*/ 4550054 w 5793638"/>
                  <a:gd name="connsiteY42" fmla="*/ 866087 h 2343758"/>
                  <a:gd name="connsiteX43" fmla="*/ 4681728 w 5793638"/>
                  <a:gd name="connsiteY43" fmla="*/ 931924 h 2343758"/>
                  <a:gd name="connsiteX44" fmla="*/ 4820716 w 5793638"/>
                  <a:gd name="connsiteY44" fmla="*/ 939239 h 2343758"/>
                  <a:gd name="connsiteX45" fmla="*/ 4996281 w 5793638"/>
                  <a:gd name="connsiteY45" fmla="*/ 866087 h 2343758"/>
                  <a:gd name="connsiteX46" fmla="*/ 5164531 w 5793638"/>
                  <a:gd name="connsiteY46" fmla="*/ 756359 h 2343758"/>
                  <a:gd name="connsiteX47" fmla="*/ 5310835 w 5793638"/>
                  <a:gd name="connsiteY47" fmla="*/ 705153 h 2343758"/>
                  <a:gd name="connsiteX48" fmla="*/ 5493715 w 5793638"/>
                  <a:gd name="connsiteY48" fmla="*/ 683207 h 2343758"/>
                  <a:gd name="connsiteX49" fmla="*/ 5713171 w 5793638"/>
                  <a:gd name="connsiteY49" fmla="*/ 602740 h 2343758"/>
                  <a:gd name="connsiteX50" fmla="*/ 5779008 w 5793638"/>
                  <a:gd name="connsiteY50" fmla="*/ 507643 h 2343758"/>
                  <a:gd name="connsiteX51" fmla="*/ 5793638 w 5793638"/>
                  <a:gd name="connsiteY51" fmla="*/ 405230 h 2343758"/>
                  <a:gd name="connsiteX52" fmla="*/ 5678068 w 5793638"/>
                  <a:gd name="connsiteY52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1009497 w 5793638"/>
                  <a:gd name="connsiteY3" fmla="*/ 2095041 h 2343758"/>
                  <a:gd name="connsiteX4" fmla="*/ 1097280 w 5793638"/>
                  <a:gd name="connsiteY4" fmla="*/ 2102356 h 2343758"/>
                  <a:gd name="connsiteX5" fmla="*/ 1228953 w 5793638"/>
                  <a:gd name="connsiteY5" fmla="*/ 2073095 h 2343758"/>
                  <a:gd name="connsiteX6" fmla="*/ 1345996 w 5793638"/>
                  <a:gd name="connsiteY6" fmla="*/ 2036519 h 2343758"/>
                  <a:gd name="connsiteX7" fmla="*/ 1448409 w 5793638"/>
                  <a:gd name="connsiteY7" fmla="*/ 2007259 h 2343758"/>
                  <a:gd name="connsiteX8" fmla="*/ 1543507 w 5793638"/>
                  <a:gd name="connsiteY8" fmla="*/ 2080411 h 2343758"/>
                  <a:gd name="connsiteX9" fmla="*/ 1623974 w 5793638"/>
                  <a:gd name="connsiteY9" fmla="*/ 2204769 h 2343758"/>
                  <a:gd name="connsiteX10" fmla="*/ 1675180 w 5793638"/>
                  <a:gd name="connsiteY10" fmla="*/ 2299867 h 2343758"/>
                  <a:gd name="connsiteX11" fmla="*/ 1726387 w 5793638"/>
                  <a:gd name="connsiteY11" fmla="*/ 2329127 h 2343758"/>
                  <a:gd name="connsiteX12" fmla="*/ 1843430 w 5793638"/>
                  <a:gd name="connsiteY12" fmla="*/ 2343758 h 2343758"/>
                  <a:gd name="connsiteX13" fmla="*/ 1953158 w 5793638"/>
                  <a:gd name="connsiteY13" fmla="*/ 2343758 h 2343758"/>
                  <a:gd name="connsiteX14" fmla="*/ 2070201 w 5793638"/>
                  <a:gd name="connsiteY14" fmla="*/ 2307182 h 2343758"/>
                  <a:gd name="connsiteX15" fmla="*/ 2194560 w 5793638"/>
                  <a:gd name="connsiteY15" fmla="*/ 2219399 h 2343758"/>
                  <a:gd name="connsiteX16" fmla="*/ 2318918 w 5793638"/>
                  <a:gd name="connsiteY16" fmla="*/ 2138932 h 2343758"/>
                  <a:gd name="connsiteX17" fmla="*/ 2421331 w 5793638"/>
                  <a:gd name="connsiteY17" fmla="*/ 2080411 h 2343758"/>
                  <a:gd name="connsiteX18" fmla="*/ 2545689 w 5793638"/>
                  <a:gd name="connsiteY18" fmla="*/ 2073095 h 2343758"/>
                  <a:gd name="connsiteX19" fmla="*/ 2655417 w 5793638"/>
                  <a:gd name="connsiteY19" fmla="*/ 2095041 h 2343758"/>
                  <a:gd name="connsiteX20" fmla="*/ 2743200 w 5793638"/>
                  <a:gd name="connsiteY20" fmla="*/ 2095041 h 2343758"/>
                  <a:gd name="connsiteX21" fmla="*/ 2809036 w 5793638"/>
                  <a:gd name="connsiteY21" fmla="*/ 2036519 h 2343758"/>
                  <a:gd name="connsiteX22" fmla="*/ 2874873 w 5793638"/>
                  <a:gd name="connsiteY22" fmla="*/ 1897531 h 2343758"/>
                  <a:gd name="connsiteX23" fmla="*/ 2896819 w 5793638"/>
                  <a:gd name="connsiteY23" fmla="*/ 1824379 h 2343758"/>
                  <a:gd name="connsiteX24" fmla="*/ 2955340 w 5793638"/>
                  <a:gd name="connsiteY24" fmla="*/ 1743911 h 2343758"/>
                  <a:gd name="connsiteX25" fmla="*/ 3035808 w 5793638"/>
                  <a:gd name="connsiteY25" fmla="*/ 1692705 h 2343758"/>
                  <a:gd name="connsiteX26" fmla="*/ 3145536 w 5793638"/>
                  <a:gd name="connsiteY26" fmla="*/ 1641499 h 2343758"/>
                  <a:gd name="connsiteX27" fmla="*/ 3262579 w 5793638"/>
                  <a:gd name="connsiteY27" fmla="*/ 1626868 h 2343758"/>
                  <a:gd name="connsiteX28" fmla="*/ 3328416 w 5793638"/>
                  <a:gd name="connsiteY28" fmla="*/ 1568347 h 2343758"/>
                  <a:gd name="connsiteX29" fmla="*/ 3401568 w 5793638"/>
                  <a:gd name="connsiteY29" fmla="*/ 1429358 h 2343758"/>
                  <a:gd name="connsiteX30" fmla="*/ 3438144 w 5793638"/>
                  <a:gd name="connsiteY30" fmla="*/ 1231847 h 2343758"/>
                  <a:gd name="connsiteX31" fmla="*/ 3496665 w 5793638"/>
                  <a:gd name="connsiteY31" fmla="*/ 1100174 h 2343758"/>
                  <a:gd name="connsiteX32" fmla="*/ 3613708 w 5793638"/>
                  <a:gd name="connsiteY32" fmla="*/ 1034337 h 2343758"/>
                  <a:gd name="connsiteX33" fmla="*/ 3752697 w 5793638"/>
                  <a:gd name="connsiteY33" fmla="*/ 1063598 h 2343758"/>
                  <a:gd name="connsiteX34" fmla="*/ 3913632 w 5793638"/>
                  <a:gd name="connsiteY34" fmla="*/ 1136750 h 2343758"/>
                  <a:gd name="connsiteX35" fmla="*/ 4067251 w 5793638"/>
                  <a:gd name="connsiteY35" fmla="*/ 1180641 h 2343758"/>
                  <a:gd name="connsiteX36" fmla="*/ 4155033 w 5793638"/>
                  <a:gd name="connsiteY36" fmla="*/ 1195271 h 2343758"/>
                  <a:gd name="connsiteX37" fmla="*/ 4250131 w 5793638"/>
                  <a:gd name="connsiteY37" fmla="*/ 1151380 h 2343758"/>
                  <a:gd name="connsiteX38" fmla="*/ 4315968 w 5793638"/>
                  <a:gd name="connsiteY38" fmla="*/ 1034337 h 2343758"/>
                  <a:gd name="connsiteX39" fmla="*/ 4337913 w 5793638"/>
                  <a:gd name="connsiteY39" fmla="*/ 931924 h 2343758"/>
                  <a:gd name="connsiteX40" fmla="*/ 4418380 w 5793638"/>
                  <a:gd name="connsiteY40" fmla="*/ 888033 h 2343758"/>
                  <a:gd name="connsiteX41" fmla="*/ 4550054 w 5793638"/>
                  <a:gd name="connsiteY41" fmla="*/ 866087 h 2343758"/>
                  <a:gd name="connsiteX42" fmla="*/ 4681728 w 5793638"/>
                  <a:gd name="connsiteY42" fmla="*/ 931924 h 2343758"/>
                  <a:gd name="connsiteX43" fmla="*/ 4820716 w 5793638"/>
                  <a:gd name="connsiteY43" fmla="*/ 939239 h 2343758"/>
                  <a:gd name="connsiteX44" fmla="*/ 4996281 w 5793638"/>
                  <a:gd name="connsiteY44" fmla="*/ 866087 h 2343758"/>
                  <a:gd name="connsiteX45" fmla="*/ 5164531 w 5793638"/>
                  <a:gd name="connsiteY45" fmla="*/ 756359 h 2343758"/>
                  <a:gd name="connsiteX46" fmla="*/ 5310835 w 5793638"/>
                  <a:gd name="connsiteY46" fmla="*/ 705153 h 2343758"/>
                  <a:gd name="connsiteX47" fmla="*/ 5493715 w 5793638"/>
                  <a:gd name="connsiteY47" fmla="*/ 683207 h 2343758"/>
                  <a:gd name="connsiteX48" fmla="*/ 5713171 w 5793638"/>
                  <a:gd name="connsiteY48" fmla="*/ 602740 h 2343758"/>
                  <a:gd name="connsiteX49" fmla="*/ 5779008 w 5793638"/>
                  <a:gd name="connsiteY49" fmla="*/ 507643 h 2343758"/>
                  <a:gd name="connsiteX50" fmla="*/ 5793638 w 5793638"/>
                  <a:gd name="connsiteY50" fmla="*/ 405230 h 2343758"/>
                  <a:gd name="connsiteX51" fmla="*/ 5678068 w 5793638"/>
                  <a:gd name="connsiteY51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1009497 w 5793638"/>
                  <a:gd name="connsiteY2" fmla="*/ 2095041 h 2343758"/>
                  <a:gd name="connsiteX3" fmla="*/ 1097280 w 5793638"/>
                  <a:gd name="connsiteY3" fmla="*/ 2102356 h 2343758"/>
                  <a:gd name="connsiteX4" fmla="*/ 1228953 w 5793638"/>
                  <a:gd name="connsiteY4" fmla="*/ 2073095 h 2343758"/>
                  <a:gd name="connsiteX5" fmla="*/ 1345996 w 5793638"/>
                  <a:gd name="connsiteY5" fmla="*/ 2036519 h 2343758"/>
                  <a:gd name="connsiteX6" fmla="*/ 1448409 w 5793638"/>
                  <a:gd name="connsiteY6" fmla="*/ 2007259 h 2343758"/>
                  <a:gd name="connsiteX7" fmla="*/ 1543507 w 5793638"/>
                  <a:gd name="connsiteY7" fmla="*/ 2080411 h 2343758"/>
                  <a:gd name="connsiteX8" fmla="*/ 1623974 w 5793638"/>
                  <a:gd name="connsiteY8" fmla="*/ 2204769 h 2343758"/>
                  <a:gd name="connsiteX9" fmla="*/ 1675180 w 5793638"/>
                  <a:gd name="connsiteY9" fmla="*/ 2299867 h 2343758"/>
                  <a:gd name="connsiteX10" fmla="*/ 1726387 w 5793638"/>
                  <a:gd name="connsiteY10" fmla="*/ 2329127 h 2343758"/>
                  <a:gd name="connsiteX11" fmla="*/ 1843430 w 5793638"/>
                  <a:gd name="connsiteY11" fmla="*/ 2343758 h 2343758"/>
                  <a:gd name="connsiteX12" fmla="*/ 1953158 w 5793638"/>
                  <a:gd name="connsiteY12" fmla="*/ 2343758 h 2343758"/>
                  <a:gd name="connsiteX13" fmla="*/ 2070201 w 5793638"/>
                  <a:gd name="connsiteY13" fmla="*/ 2307182 h 2343758"/>
                  <a:gd name="connsiteX14" fmla="*/ 2194560 w 5793638"/>
                  <a:gd name="connsiteY14" fmla="*/ 2219399 h 2343758"/>
                  <a:gd name="connsiteX15" fmla="*/ 2318918 w 5793638"/>
                  <a:gd name="connsiteY15" fmla="*/ 2138932 h 2343758"/>
                  <a:gd name="connsiteX16" fmla="*/ 2421331 w 5793638"/>
                  <a:gd name="connsiteY16" fmla="*/ 2080411 h 2343758"/>
                  <a:gd name="connsiteX17" fmla="*/ 2545689 w 5793638"/>
                  <a:gd name="connsiteY17" fmla="*/ 2073095 h 2343758"/>
                  <a:gd name="connsiteX18" fmla="*/ 2655417 w 5793638"/>
                  <a:gd name="connsiteY18" fmla="*/ 2095041 h 2343758"/>
                  <a:gd name="connsiteX19" fmla="*/ 2743200 w 5793638"/>
                  <a:gd name="connsiteY19" fmla="*/ 2095041 h 2343758"/>
                  <a:gd name="connsiteX20" fmla="*/ 2809036 w 5793638"/>
                  <a:gd name="connsiteY20" fmla="*/ 2036519 h 2343758"/>
                  <a:gd name="connsiteX21" fmla="*/ 2874873 w 5793638"/>
                  <a:gd name="connsiteY21" fmla="*/ 1897531 h 2343758"/>
                  <a:gd name="connsiteX22" fmla="*/ 2896819 w 5793638"/>
                  <a:gd name="connsiteY22" fmla="*/ 1824379 h 2343758"/>
                  <a:gd name="connsiteX23" fmla="*/ 2955340 w 5793638"/>
                  <a:gd name="connsiteY23" fmla="*/ 1743911 h 2343758"/>
                  <a:gd name="connsiteX24" fmla="*/ 3035808 w 5793638"/>
                  <a:gd name="connsiteY24" fmla="*/ 1692705 h 2343758"/>
                  <a:gd name="connsiteX25" fmla="*/ 3145536 w 5793638"/>
                  <a:gd name="connsiteY25" fmla="*/ 1641499 h 2343758"/>
                  <a:gd name="connsiteX26" fmla="*/ 3262579 w 5793638"/>
                  <a:gd name="connsiteY26" fmla="*/ 1626868 h 2343758"/>
                  <a:gd name="connsiteX27" fmla="*/ 3328416 w 5793638"/>
                  <a:gd name="connsiteY27" fmla="*/ 1568347 h 2343758"/>
                  <a:gd name="connsiteX28" fmla="*/ 3401568 w 5793638"/>
                  <a:gd name="connsiteY28" fmla="*/ 1429358 h 2343758"/>
                  <a:gd name="connsiteX29" fmla="*/ 3438144 w 5793638"/>
                  <a:gd name="connsiteY29" fmla="*/ 1231847 h 2343758"/>
                  <a:gd name="connsiteX30" fmla="*/ 3496665 w 5793638"/>
                  <a:gd name="connsiteY30" fmla="*/ 1100174 h 2343758"/>
                  <a:gd name="connsiteX31" fmla="*/ 3613708 w 5793638"/>
                  <a:gd name="connsiteY31" fmla="*/ 1034337 h 2343758"/>
                  <a:gd name="connsiteX32" fmla="*/ 3752697 w 5793638"/>
                  <a:gd name="connsiteY32" fmla="*/ 1063598 h 2343758"/>
                  <a:gd name="connsiteX33" fmla="*/ 3913632 w 5793638"/>
                  <a:gd name="connsiteY33" fmla="*/ 1136750 h 2343758"/>
                  <a:gd name="connsiteX34" fmla="*/ 4067251 w 5793638"/>
                  <a:gd name="connsiteY34" fmla="*/ 1180641 h 2343758"/>
                  <a:gd name="connsiteX35" fmla="*/ 4155033 w 5793638"/>
                  <a:gd name="connsiteY35" fmla="*/ 1195271 h 2343758"/>
                  <a:gd name="connsiteX36" fmla="*/ 4250131 w 5793638"/>
                  <a:gd name="connsiteY36" fmla="*/ 1151380 h 2343758"/>
                  <a:gd name="connsiteX37" fmla="*/ 4315968 w 5793638"/>
                  <a:gd name="connsiteY37" fmla="*/ 1034337 h 2343758"/>
                  <a:gd name="connsiteX38" fmla="*/ 4337913 w 5793638"/>
                  <a:gd name="connsiteY38" fmla="*/ 931924 h 2343758"/>
                  <a:gd name="connsiteX39" fmla="*/ 4418380 w 5793638"/>
                  <a:gd name="connsiteY39" fmla="*/ 888033 h 2343758"/>
                  <a:gd name="connsiteX40" fmla="*/ 4550054 w 5793638"/>
                  <a:gd name="connsiteY40" fmla="*/ 866087 h 2343758"/>
                  <a:gd name="connsiteX41" fmla="*/ 4681728 w 5793638"/>
                  <a:gd name="connsiteY41" fmla="*/ 931924 h 2343758"/>
                  <a:gd name="connsiteX42" fmla="*/ 4820716 w 5793638"/>
                  <a:gd name="connsiteY42" fmla="*/ 939239 h 2343758"/>
                  <a:gd name="connsiteX43" fmla="*/ 4996281 w 5793638"/>
                  <a:gd name="connsiteY43" fmla="*/ 866087 h 2343758"/>
                  <a:gd name="connsiteX44" fmla="*/ 5164531 w 5793638"/>
                  <a:gd name="connsiteY44" fmla="*/ 756359 h 2343758"/>
                  <a:gd name="connsiteX45" fmla="*/ 5310835 w 5793638"/>
                  <a:gd name="connsiteY45" fmla="*/ 705153 h 2343758"/>
                  <a:gd name="connsiteX46" fmla="*/ 5493715 w 5793638"/>
                  <a:gd name="connsiteY46" fmla="*/ 683207 h 2343758"/>
                  <a:gd name="connsiteX47" fmla="*/ 5713171 w 5793638"/>
                  <a:gd name="connsiteY47" fmla="*/ 602740 h 2343758"/>
                  <a:gd name="connsiteX48" fmla="*/ 5779008 w 5793638"/>
                  <a:gd name="connsiteY48" fmla="*/ 507643 h 2343758"/>
                  <a:gd name="connsiteX49" fmla="*/ 5793638 w 5793638"/>
                  <a:gd name="connsiteY49" fmla="*/ 405230 h 2343758"/>
                  <a:gd name="connsiteX50" fmla="*/ 5678068 w 5793638"/>
                  <a:gd name="connsiteY50" fmla="*/ 0 h 2343758"/>
                  <a:gd name="connsiteX0" fmla="*/ 0 w 5793638"/>
                  <a:gd name="connsiteY0" fmla="*/ 1531771 h 2343758"/>
                  <a:gd name="connsiteX1" fmla="*/ 1009497 w 5793638"/>
                  <a:gd name="connsiteY1" fmla="*/ 2095041 h 2343758"/>
                  <a:gd name="connsiteX2" fmla="*/ 1097280 w 5793638"/>
                  <a:gd name="connsiteY2" fmla="*/ 2102356 h 2343758"/>
                  <a:gd name="connsiteX3" fmla="*/ 1228953 w 5793638"/>
                  <a:gd name="connsiteY3" fmla="*/ 2073095 h 2343758"/>
                  <a:gd name="connsiteX4" fmla="*/ 1345996 w 5793638"/>
                  <a:gd name="connsiteY4" fmla="*/ 2036519 h 2343758"/>
                  <a:gd name="connsiteX5" fmla="*/ 1448409 w 5793638"/>
                  <a:gd name="connsiteY5" fmla="*/ 2007259 h 2343758"/>
                  <a:gd name="connsiteX6" fmla="*/ 1543507 w 5793638"/>
                  <a:gd name="connsiteY6" fmla="*/ 2080411 h 2343758"/>
                  <a:gd name="connsiteX7" fmla="*/ 1623974 w 5793638"/>
                  <a:gd name="connsiteY7" fmla="*/ 2204769 h 2343758"/>
                  <a:gd name="connsiteX8" fmla="*/ 1675180 w 5793638"/>
                  <a:gd name="connsiteY8" fmla="*/ 2299867 h 2343758"/>
                  <a:gd name="connsiteX9" fmla="*/ 1726387 w 5793638"/>
                  <a:gd name="connsiteY9" fmla="*/ 2329127 h 2343758"/>
                  <a:gd name="connsiteX10" fmla="*/ 1843430 w 5793638"/>
                  <a:gd name="connsiteY10" fmla="*/ 2343758 h 2343758"/>
                  <a:gd name="connsiteX11" fmla="*/ 1953158 w 5793638"/>
                  <a:gd name="connsiteY11" fmla="*/ 2343758 h 2343758"/>
                  <a:gd name="connsiteX12" fmla="*/ 2070201 w 5793638"/>
                  <a:gd name="connsiteY12" fmla="*/ 2307182 h 2343758"/>
                  <a:gd name="connsiteX13" fmla="*/ 2194560 w 5793638"/>
                  <a:gd name="connsiteY13" fmla="*/ 2219399 h 2343758"/>
                  <a:gd name="connsiteX14" fmla="*/ 2318918 w 5793638"/>
                  <a:gd name="connsiteY14" fmla="*/ 2138932 h 2343758"/>
                  <a:gd name="connsiteX15" fmla="*/ 2421331 w 5793638"/>
                  <a:gd name="connsiteY15" fmla="*/ 2080411 h 2343758"/>
                  <a:gd name="connsiteX16" fmla="*/ 2545689 w 5793638"/>
                  <a:gd name="connsiteY16" fmla="*/ 2073095 h 2343758"/>
                  <a:gd name="connsiteX17" fmla="*/ 2655417 w 5793638"/>
                  <a:gd name="connsiteY17" fmla="*/ 2095041 h 2343758"/>
                  <a:gd name="connsiteX18" fmla="*/ 2743200 w 5793638"/>
                  <a:gd name="connsiteY18" fmla="*/ 2095041 h 2343758"/>
                  <a:gd name="connsiteX19" fmla="*/ 2809036 w 5793638"/>
                  <a:gd name="connsiteY19" fmla="*/ 2036519 h 2343758"/>
                  <a:gd name="connsiteX20" fmla="*/ 2874873 w 5793638"/>
                  <a:gd name="connsiteY20" fmla="*/ 1897531 h 2343758"/>
                  <a:gd name="connsiteX21" fmla="*/ 2896819 w 5793638"/>
                  <a:gd name="connsiteY21" fmla="*/ 1824379 h 2343758"/>
                  <a:gd name="connsiteX22" fmla="*/ 2955340 w 5793638"/>
                  <a:gd name="connsiteY22" fmla="*/ 1743911 h 2343758"/>
                  <a:gd name="connsiteX23" fmla="*/ 3035808 w 5793638"/>
                  <a:gd name="connsiteY23" fmla="*/ 1692705 h 2343758"/>
                  <a:gd name="connsiteX24" fmla="*/ 3145536 w 5793638"/>
                  <a:gd name="connsiteY24" fmla="*/ 1641499 h 2343758"/>
                  <a:gd name="connsiteX25" fmla="*/ 3262579 w 5793638"/>
                  <a:gd name="connsiteY25" fmla="*/ 1626868 h 2343758"/>
                  <a:gd name="connsiteX26" fmla="*/ 3328416 w 5793638"/>
                  <a:gd name="connsiteY26" fmla="*/ 1568347 h 2343758"/>
                  <a:gd name="connsiteX27" fmla="*/ 3401568 w 5793638"/>
                  <a:gd name="connsiteY27" fmla="*/ 1429358 h 2343758"/>
                  <a:gd name="connsiteX28" fmla="*/ 3438144 w 5793638"/>
                  <a:gd name="connsiteY28" fmla="*/ 1231847 h 2343758"/>
                  <a:gd name="connsiteX29" fmla="*/ 3496665 w 5793638"/>
                  <a:gd name="connsiteY29" fmla="*/ 1100174 h 2343758"/>
                  <a:gd name="connsiteX30" fmla="*/ 3613708 w 5793638"/>
                  <a:gd name="connsiteY30" fmla="*/ 1034337 h 2343758"/>
                  <a:gd name="connsiteX31" fmla="*/ 3752697 w 5793638"/>
                  <a:gd name="connsiteY31" fmla="*/ 1063598 h 2343758"/>
                  <a:gd name="connsiteX32" fmla="*/ 3913632 w 5793638"/>
                  <a:gd name="connsiteY32" fmla="*/ 1136750 h 2343758"/>
                  <a:gd name="connsiteX33" fmla="*/ 4067251 w 5793638"/>
                  <a:gd name="connsiteY33" fmla="*/ 1180641 h 2343758"/>
                  <a:gd name="connsiteX34" fmla="*/ 4155033 w 5793638"/>
                  <a:gd name="connsiteY34" fmla="*/ 1195271 h 2343758"/>
                  <a:gd name="connsiteX35" fmla="*/ 4250131 w 5793638"/>
                  <a:gd name="connsiteY35" fmla="*/ 1151380 h 2343758"/>
                  <a:gd name="connsiteX36" fmla="*/ 4315968 w 5793638"/>
                  <a:gd name="connsiteY36" fmla="*/ 1034337 h 2343758"/>
                  <a:gd name="connsiteX37" fmla="*/ 4337913 w 5793638"/>
                  <a:gd name="connsiteY37" fmla="*/ 931924 h 2343758"/>
                  <a:gd name="connsiteX38" fmla="*/ 4418380 w 5793638"/>
                  <a:gd name="connsiteY38" fmla="*/ 888033 h 2343758"/>
                  <a:gd name="connsiteX39" fmla="*/ 4550054 w 5793638"/>
                  <a:gd name="connsiteY39" fmla="*/ 866087 h 2343758"/>
                  <a:gd name="connsiteX40" fmla="*/ 4681728 w 5793638"/>
                  <a:gd name="connsiteY40" fmla="*/ 931924 h 2343758"/>
                  <a:gd name="connsiteX41" fmla="*/ 4820716 w 5793638"/>
                  <a:gd name="connsiteY41" fmla="*/ 939239 h 2343758"/>
                  <a:gd name="connsiteX42" fmla="*/ 4996281 w 5793638"/>
                  <a:gd name="connsiteY42" fmla="*/ 866087 h 2343758"/>
                  <a:gd name="connsiteX43" fmla="*/ 5164531 w 5793638"/>
                  <a:gd name="connsiteY43" fmla="*/ 756359 h 2343758"/>
                  <a:gd name="connsiteX44" fmla="*/ 5310835 w 5793638"/>
                  <a:gd name="connsiteY44" fmla="*/ 705153 h 2343758"/>
                  <a:gd name="connsiteX45" fmla="*/ 5493715 w 5793638"/>
                  <a:gd name="connsiteY45" fmla="*/ 683207 h 2343758"/>
                  <a:gd name="connsiteX46" fmla="*/ 5713171 w 5793638"/>
                  <a:gd name="connsiteY46" fmla="*/ 602740 h 2343758"/>
                  <a:gd name="connsiteX47" fmla="*/ 5779008 w 5793638"/>
                  <a:gd name="connsiteY47" fmla="*/ 507643 h 2343758"/>
                  <a:gd name="connsiteX48" fmla="*/ 5793638 w 5793638"/>
                  <a:gd name="connsiteY48" fmla="*/ 405230 h 2343758"/>
                  <a:gd name="connsiteX49" fmla="*/ 5678068 w 5793638"/>
                  <a:gd name="connsiteY49" fmla="*/ 0 h 2343758"/>
                  <a:gd name="connsiteX0" fmla="*/ 0 w 4784141"/>
                  <a:gd name="connsiteY0" fmla="*/ 2095041 h 2343758"/>
                  <a:gd name="connsiteX1" fmla="*/ 87783 w 4784141"/>
                  <a:gd name="connsiteY1" fmla="*/ 2102356 h 2343758"/>
                  <a:gd name="connsiteX2" fmla="*/ 219456 w 4784141"/>
                  <a:gd name="connsiteY2" fmla="*/ 2073095 h 2343758"/>
                  <a:gd name="connsiteX3" fmla="*/ 336499 w 4784141"/>
                  <a:gd name="connsiteY3" fmla="*/ 2036519 h 2343758"/>
                  <a:gd name="connsiteX4" fmla="*/ 438912 w 4784141"/>
                  <a:gd name="connsiteY4" fmla="*/ 2007259 h 2343758"/>
                  <a:gd name="connsiteX5" fmla="*/ 534010 w 4784141"/>
                  <a:gd name="connsiteY5" fmla="*/ 2080411 h 2343758"/>
                  <a:gd name="connsiteX6" fmla="*/ 614477 w 4784141"/>
                  <a:gd name="connsiteY6" fmla="*/ 2204769 h 2343758"/>
                  <a:gd name="connsiteX7" fmla="*/ 665683 w 4784141"/>
                  <a:gd name="connsiteY7" fmla="*/ 2299867 h 2343758"/>
                  <a:gd name="connsiteX8" fmla="*/ 716890 w 4784141"/>
                  <a:gd name="connsiteY8" fmla="*/ 2329127 h 2343758"/>
                  <a:gd name="connsiteX9" fmla="*/ 833933 w 4784141"/>
                  <a:gd name="connsiteY9" fmla="*/ 2343758 h 2343758"/>
                  <a:gd name="connsiteX10" fmla="*/ 943661 w 4784141"/>
                  <a:gd name="connsiteY10" fmla="*/ 2343758 h 2343758"/>
                  <a:gd name="connsiteX11" fmla="*/ 1060704 w 4784141"/>
                  <a:gd name="connsiteY11" fmla="*/ 2307182 h 2343758"/>
                  <a:gd name="connsiteX12" fmla="*/ 1185063 w 4784141"/>
                  <a:gd name="connsiteY12" fmla="*/ 2219399 h 2343758"/>
                  <a:gd name="connsiteX13" fmla="*/ 1309421 w 4784141"/>
                  <a:gd name="connsiteY13" fmla="*/ 2138932 h 2343758"/>
                  <a:gd name="connsiteX14" fmla="*/ 1411834 w 4784141"/>
                  <a:gd name="connsiteY14" fmla="*/ 2080411 h 2343758"/>
                  <a:gd name="connsiteX15" fmla="*/ 1536192 w 4784141"/>
                  <a:gd name="connsiteY15" fmla="*/ 2073095 h 2343758"/>
                  <a:gd name="connsiteX16" fmla="*/ 1645920 w 4784141"/>
                  <a:gd name="connsiteY16" fmla="*/ 2095041 h 2343758"/>
                  <a:gd name="connsiteX17" fmla="*/ 1733703 w 4784141"/>
                  <a:gd name="connsiteY17" fmla="*/ 2095041 h 2343758"/>
                  <a:gd name="connsiteX18" fmla="*/ 1799539 w 4784141"/>
                  <a:gd name="connsiteY18" fmla="*/ 2036519 h 2343758"/>
                  <a:gd name="connsiteX19" fmla="*/ 1865376 w 4784141"/>
                  <a:gd name="connsiteY19" fmla="*/ 1897531 h 2343758"/>
                  <a:gd name="connsiteX20" fmla="*/ 1887322 w 4784141"/>
                  <a:gd name="connsiteY20" fmla="*/ 1824379 h 2343758"/>
                  <a:gd name="connsiteX21" fmla="*/ 1945843 w 4784141"/>
                  <a:gd name="connsiteY21" fmla="*/ 1743911 h 2343758"/>
                  <a:gd name="connsiteX22" fmla="*/ 2026311 w 4784141"/>
                  <a:gd name="connsiteY22" fmla="*/ 1692705 h 2343758"/>
                  <a:gd name="connsiteX23" fmla="*/ 2136039 w 4784141"/>
                  <a:gd name="connsiteY23" fmla="*/ 1641499 h 2343758"/>
                  <a:gd name="connsiteX24" fmla="*/ 2253082 w 4784141"/>
                  <a:gd name="connsiteY24" fmla="*/ 1626868 h 2343758"/>
                  <a:gd name="connsiteX25" fmla="*/ 2318919 w 4784141"/>
                  <a:gd name="connsiteY25" fmla="*/ 1568347 h 2343758"/>
                  <a:gd name="connsiteX26" fmla="*/ 2392071 w 4784141"/>
                  <a:gd name="connsiteY26" fmla="*/ 1429358 h 2343758"/>
                  <a:gd name="connsiteX27" fmla="*/ 2428647 w 4784141"/>
                  <a:gd name="connsiteY27" fmla="*/ 1231847 h 2343758"/>
                  <a:gd name="connsiteX28" fmla="*/ 2487168 w 4784141"/>
                  <a:gd name="connsiteY28" fmla="*/ 1100174 h 2343758"/>
                  <a:gd name="connsiteX29" fmla="*/ 2604211 w 4784141"/>
                  <a:gd name="connsiteY29" fmla="*/ 1034337 h 2343758"/>
                  <a:gd name="connsiteX30" fmla="*/ 2743200 w 4784141"/>
                  <a:gd name="connsiteY30" fmla="*/ 1063598 h 2343758"/>
                  <a:gd name="connsiteX31" fmla="*/ 2904135 w 4784141"/>
                  <a:gd name="connsiteY31" fmla="*/ 1136750 h 2343758"/>
                  <a:gd name="connsiteX32" fmla="*/ 3057754 w 4784141"/>
                  <a:gd name="connsiteY32" fmla="*/ 1180641 h 2343758"/>
                  <a:gd name="connsiteX33" fmla="*/ 3145536 w 4784141"/>
                  <a:gd name="connsiteY33" fmla="*/ 1195271 h 2343758"/>
                  <a:gd name="connsiteX34" fmla="*/ 3240634 w 4784141"/>
                  <a:gd name="connsiteY34" fmla="*/ 1151380 h 2343758"/>
                  <a:gd name="connsiteX35" fmla="*/ 3306471 w 4784141"/>
                  <a:gd name="connsiteY35" fmla="*/ 1034337 h 2343758"/>
                  <a:gd name="connsiteX36" fmla="*/ 3328416 w 4784141"/>
                  <a:gd name="connsiteY36" fmla="*/ 931924 h 2343758"/>
                  <a:gd name="connsiteX37" fmla="*/ 3408883 w 4784141"/>
                  <a:gd name="connsiteY37" fmla="*/ 888033 h 2343758"/>
                  <a:gd name="connsiteX38" fmla="*/ 3540557 w 4784141"/>
                  <a:gd name="connsiteY38" fmla="*/ 866087 h 2343758"/>
                  <a:gd name="connsiteX39" fmla="*/ 3672231 w 4784141"/>
                  <a:gd name="connsiteY39" fmla="*/ 931924 h 2343758"/>
                  <a:gd name="connsiteX40" fmla="*/ 3811219 w 4784141"/>
                  <a:gd name="connsiteY40" fmla="*/ 939239 h 2343758"/>
                  <a:gd name="connsiteX41" fmla="*/ 3986784 w 4784141"/>
                  <a:gd name="connsiteY41" fmla="*/ 866087 h 2343758"/>
                  <a:gd name="connsiteX42" fmla="*/ 4155034 w 4784141"/>
                  <a:gd name="connsiteY42" fmla="*/ 756359 h 2343758"/>
                  <a:gd name="connsiteX43" fmla="*/ 4301338 w 4784141"/>
                  <a:gd name="connsiteY43" fmla="*/ 705153 h 2343758"/>
                  <a:gd name="connsiteX44" fmla="*/ 4484218 w 4784141"/>
                  <a:gd name="connsiteY44" fmla="*/ 683207 h 2343758"/>
                  <a:gd name="connsiteX45" fmla="*/ 4703674 w 4784141"/>
                  <a:gd name="connsiteY45" fmla="*/ 602740 h 2343758"/>
                  <a:gd name="connsiteX46" fmla="*/ 4769511 w 4784141"/>
                  <a:gd name="connsiteY46" fmla="*/ 507643 h 2343758"/>
                  <a:gd name="connsiteX47" fmla="*/ 4784141 w 4784141"/>
                  <a:gd name="connsiteY47" fmla="*/ 405230 h 2343758"/>
                  <a:gd name="connsiteX48" fmla="*/ 4668571 w 4784141"/>
                  <a:gd name="connsiteY48" fmla="*/ 0 h 2343758"/>
                  <a:gd name="connsiteX0" fmla="*/ 0 w 4696358"/>
                  <a:gd name="connsiteY0" fmla="*/ 2102356 h 2343758"/>
                  <a:gd name="connsiteX1" fmla="*/ 131673 w 4696358"/>
                  <a:gd name="connsiteY1" fmla="*/ 2073095 h 2343758"/>
                  <a:gd name="connsiteX2" fmla="*/ 248716 w 4696358"/>
                  <a:gd name="connsiteY2" fmla="*/ 2036519 h 2343758"/>
                  <a:gd name="connsiteX3" fmla="*/ 351129 w 4696358"/>
                  <a:gd name="connsiteY3" fmla="*/ 2007259 h 2343758"/>
                  <a:gd name="connsiteX4" fmla="*/ 446227 w 4696358"/>
                  <a:gd name="connsiteY4" fmla="*/ 2080411 h 2343758"/>
                  <a:gd name="connsiteX5" fmla="*/ 526694 w 4696358"/>
                  <a:gd name="connsiteY5" fmla="*/ 2204769 h 2343758"/>
                  <a:gd name="connsiteX6" fmla="*/ 577900 w 4696358"/>
                  <a:gd name="connsiteY6" fmla="*/ 2299867 h 2343758"/>
                  <a:gd name="connsiteX7" fmla="*/ 629107 w 4696358"/>
                  <a:gd name="connsiteY7" fmla="*/ 2329127 h 2343758"/>
                  <a:gd name="connsiteX8" fmla="*/ 746150 w 4696358"/>
                  <a:gd name="connsiteY8" fmla="*/ 2343758 h 2343758"/>
                  <a:gd name="connsiteX9" fmla="*/ 855878 w 4696358"/>
                  <a:gd name="connsiteY9" fmla="*/ 2343758 h 2343758"/>
                  <a:gd name="connsiteX10" fmla="*/ 972921 w 4696358"/>
                  <a:gd name="connsiteY10" fmla="*/ 2307182 h 2343758"/>
                  <a:gd name="connsiteX11" fmla="*/ 1097280 w 4696358"/>
                  <a:gd name="connsiteY11" fmla="*/ 2219399 h 2343758"/>
                  <a:gd name="connsiteX12" fmla="*/ 1221638 w 4696358"/>
                  <a:gd name="connsiteY12" fmla="*/ 2138932 h 2343758"/>
                  <a:gd name="connsiteX13" fmla="*/ 1324051 w 4696358"/>
                  <a:gd name="connsiteY13" fmla="*/ 2080411 h 2343758"/>
                  <a:gd name="connsiteX14" fmla="*/ 1448409 w 4696358"/>
                  <a:gd name="connsiteY14" fmla="*/ 2073095 h 2343758"/>
                  <a:gd name="connsiteX15" fmla="*/ 1558137 w 4696358"/>
                  <a:gd name="connsiteY15" fmla="*/ 2095041 h 2343758"/>
                  <a:gd name="connsiteX16" fmla="*/ 1645920 w 4696358"/>
                  <a:gd name="connsiteY16" fmla="*/ 2095041 h 2343758"/>
                  <a:gd name="connsiteX17" fmla="*/ 1711756 w 4696358"/>
                  <a:gd name="connsiteY17" fmla="*/ 2036519 h 2343758"/>
                  <a:gd name="connsiteX18" fmla="*/ 1777593 w 4696358"/>
                  <a:gd name="connsiteY18" fmla="*/ 1897531 h 2343758"/>
                  <a:gd name="connsiteX19" fmla="*/ 1799539 w 4696358"/>
                  <a:gd name="connsiteY19" fmla="*/ 1824379 h 2343758"/>
                  <a:gd name="connsiteX20" fmla="*/ 1858060 w 4696358"/>
                  <a:gd name="connsiteY20" fmla="*/ 1743911 h 2343758"/>
                  <a:gd name="connsiteX21" fmla="*/ 1938528 w 4696358"/>
                  <a:gd name="connsiteY21" fmla="*/ 1692705 h 2343758"/>
                  <a:gd name="connsiteX22" fmla="*/ 2048256 w 4696358"/>
                  <a:gd name="connsiteY22" fmla="*/ 1641499 h 2343758"/>
                  <a:gd name="connsiteX23" fmla="*/ 2165299 w 4696358"/>
                  <a:gd name="connsiteY23" fmla="*/ 1626868 h 2343758"/>
                  <a:gd name="connsiteX24" fmla="*/ 2231136 w 4696358"/>
                  <a:gd name="connsiteY24" fmla="*/ 1568347 h 2343758"/>
                  <a:gd name="connsiteX25" fmla="*/ 2304288 w 4696358"/>
                  <a:gd name="connsiteY25" fmla="*/ 1429358 h 2343758"/>
                  <a:gd name="connsiteX26" fmla="*/ 2340864 w 4696358"/>
                  <a:gd name="connsiteY26" fmla="*/ 1231847 h 2343758"/>
                  <a:gd name="connsiteX27" fmla="*/ 2399385 w 4696358"/>
                  <a:gd name="connsiteY27" fmla="*/ 1100174 h 2343758"/>
                  <a:gd name="connsiteX28" fmla="*/ 2516428 w 4696358"/>
                  <a:gd name="connsiteY28" fmla="*/ 1034337 h 2343758"/>
                  <a:gd name="connsiteX29" fmla="*/ 2655417 w 4696358"/>
                  <a:gd name="connsiteY29" fmla="*/ 1063598 h 2343758"/>
                  <a:gd name="connsiteX30" fmla="*/ 2816352 w 4696358"/>
                  <a:gd name="connsiteY30" fmla="*/ 1136750 h 2343758"/>
                  <a:gd name="connsiteX31" fmla="*/ 2969971 w 4696358"/>
                  <a:gd name="connsiteY31" fmla="*/ 1180641 h 2343758"/>
                  <a:gd name="connsiteX32" fmla="*/ 3057753 w 4696358"/>
                  <a:gd name="connsiteY32" fmla="*/ 1195271 h 2343758"/>
                  <a:gd name="connsiteX33" fmla="*/ 3152851 w 4696358"/>
                  <a:gd name="connsiteY33" fmla="*/ 1151380 h 2343758"/>
                  <a:gd name="connsiteX34" fmla="*/ 3218688 w 4696358"/>
                  <a:gd name="connsiteY34" fmla="*/ 1034337 h 2343758"/>
                  <a:gd name="connsiteX35" fmla="*/ 3240633 w 4696358"/>
                  <a:gd name="connsiteY35" fmla="*/ 931924 h 2343758"/>
                  <a:gd name="connsiteX36" fmla="*/ 3321100 w 4696358"/>
                  <a:gd name="connsiteY36" fmla="*/ 888033 h 2343758"/>
                  <a:gd name="connsiteX37" fmla="*/ 3452774 w 4696358"/>
                  <a:gd name="connsiteY37" fmla="*/ 866087 h 2343758"/>
                  <a:gd name="connsiteX38" fmla="*/ 3584448 w 4696358"/>
                  <a:gd name="connsiteY38" fmla="*/ 931924 h 2343758"/>
                  <a:gd name="connsiteX39" fmla="*/ 3723436 w 4696358"/>
                  <a:gd name="connsiteY39" fmla="*/ 939239 h 2343758"/>
                  <a:gd name="connsiteX40" fmla="*/ 3899001 w 4696358"/>
                  <a:gd name="connsiteY40" fmla="*/ 866087 h 2343758"/>
                  <a:gd name="connsiteX41" fmla="*/ 4067251 w 4696358"/>
                  <a:gd name="connsiteY41" fmla="*/ 756359 h 2343758"/>
                  <a:gd name="connsiteX42" fmla="*/ 4213555 w 4696358"/>
                  <a:gd name="connsiteY42" fmla="*/ 705153 h 2343758"/>
                  <a:gd name="connsiteX43" fmla="*/ 4396435 w 4696358"/>
                  <a:gd name="connsiteY43" fmla="*/ 683207 h 2343758"/>
                  <a:gd name="connsiteX44" fmla="*/ 4615891 w 4696358"/>
                  <a:gd name="connsiteY44" fmla="*/ 602740 h 2343758"/>
                  <a:gd name="connsiteX45" fmla="*/ 4681728 w 4696358"/>
                  <a:gd name="connsiteY45" fmla="*/ 507643 h 2343758"/>
                  <a:gd name="connsiteX46" fmla="*/ 4696358 w 4696358"/>
                  <a:gd name="connsiteY46" fmla="*/ 405230 h 2343758"/>
                  <a:gd name="connsiteX47" fmla="*/ 4580788 w 4696358"/>
                  <a:gd name="connsiteY47" fmla="*/ 0 h 2343758"/>
                  <a:gd name="connsiteX0" fmla="*/ 0 w 4696358"/>
                  <a:gd name="connsiteY0" fmla="*/ 1697126 h 1938528"/>
                  <a:gd name="connsiteX1" fmla="*/ 131673 w 4696358"/>
                  <a:gd name="connsiteY1" fmla="*/ 1667865 h 1938528"/>
                  <a:gd name="connsiteX2" fmla="*/ 248716 w 4696358"/>
                  <a:gd name="connsiteY2" fmla="*/ 1631289 h 1938528"/>
                  <a:gd name="connsiteX3" fmla="*/ 351129 w 4696358"/>
                  <a:gd name="connsiteY3" fmla="*/ 1602029 h 1938528"/>
                  <a:gd name="connsiteX4" fmla="*/ 446227 w 4696358"/>
                  <a:gd name="connsiteY4" fmla="*/ 1675181 h 1938528"/>
                  <a:gd name="connsiteX5" fmla="*/ 526694 w 4696358"/>
                  <a:gd name="connsiteY5" fmla="*/ 1799539 h 1938528"/>
                  <a:gd name="connsiteX6" fmla="*/ 577900 w 4696358"/>
                  <a:gd name="connsiteY6" fmla="*/ 1894637 h 1938528"/>
                  <a:gd name="connsiteX7" fmla="*/ 629107 w 4696358"/>
                  <a:gd name="connsiteY7" fmla="*/ 1923897 h 1938528"/>
                  <a:gd name="connsiteX8" fmla="*/ 746150 w 4696358"/>
                  <a:gd name="connsiteY8" fmla="*/ 1938528 h 1938528"/>
                  <a:gd name="connsiteX9" fmla="*/ 855878 w 4696358"/>
                  <a:gd name="connsiteY9" fmla="*/ 1938528 h 1938528"/>
                  <a:gd name="connsiteX10" fmla="*/ 972921 w 4696358"/>
                  <a:gd name="connsiteY10" fmla="*/ 1901952 h 1938528"/>
                  <a:gd name="connsiteX11" fmla="*/ 1097280 w 4696358"/>
                  <a:gd name="connsiteY11" fmla="*/ 1814169 h 1938528"/>
                  <a:gd name="connsiteX12" fmla="*/ 1221638 w 4696358"/>
                  <a:gd name="connsiteY12" fmla="*/ 1733702 h 1938528"/>
                  <a:gd name="connsiteX13" fmla="*/ 1324051 w 4696358"/>
                  <a:gd name="connsiteY13" fmla="*/ 1675181 h 1938528"/>
                  <a:gd name="connsiteX14" fmla="*/ 1448409 w 4696358"/>
                  <a:gd name="connsiteY14" fmla="*/ 1667865 h 1938528"/>
                  <a:gd name="connsiteX15" fmla="*/ 1558137 w 4696358"/>
                  <a:gd name="connsiteY15" fmla="*/ 1689811 h 1938528"/>
                  <a:gd name="connsiteX16" fmla="*/ 1645920 w 4696358"/>
                  <a:gd name="connsiteY16" fmla="*/ 1689811 h 1938528"/>
                  <a:gd name="connsiteX17" fmla="*/ 1711756 w 4696358"/>
                  <a:gd name="connsiteY17" fmla="*/ 1631289 h 1938528"/>
                  <a:gd name="connsiteX18" fmla="*/ 1777593 w 4696358"/>
                  <a:gd name="connsiteY18" fmla="*/ 1492301 h 1938528"/>
                  <a:gd name="connsiteX19" fmla="*/ 1799539 w 4696358"/>
                  <a:gd name="connsiteY19" fmla="*/ 1419149 h 1938528"/>
                  <a:gd name="connsiteX20" fmla="*/ 1858060 w 4696358"/>
                  <a:gd name="connsiteY20" fmla="*/ 1338681 h 1938528"/>
                  <a:gd name="connsiteX21" fmla="*/ 1938528 w 4696358"/>
                  <a:gd name="connsiteY21" fmla="*/ 1287475 h 1938528"/>
                  <a:gd name="connsiteX22" fmla="*/ 2048256 w 4696358"/>
                  <a:gd name="connsiteY22" fmla="*/ 1236269 h 1938528"/>
                  <a:gd name="connsiteX23" fmla="*/ 2165299 w 4696358"/>
                  <a:gd name="connsiteY23" fmla="*/ 1221638 h 1938528"/>
                  <a:gd name="connsiteX24" fmla="*/ 2231136 w 4696358"/>
                  <a:gd name="connsiteY24" fmla="*/ 1163117 h 1938528"/>
                  <a:gd name="connsiteX25" fmla="*/ 2304288 w 4696358"/>
                  <a:gd name="connsiteY25" fmla="*/ 1024128 h 1938528"/>
                  <a:gd name="connsiteX26" fmla="*/ 2340864 w 4696358"/>
                  <a:gd name="connsiteY26" fmla="*/ 826617 h 1938528"/>
                  <a:gd name="connsiteX27" fmla="*/ 2399385 w 4696358"/>
                  <a:gd name="connsiteY27" fmla="*/ 694944 h 1938528"/>
                  <a:gd name="connsiteX28" fmla="*/ 2516428 w 4696358"/>
                  <a:gd name="connsiteY28" fmla="*/ 629107 h 1938528"/>
                  <a:gd name="connsiteX29" fmla="*/ 2655417 w 4696358"/>
                  <a:gd name="connsiteY29" fmla="*/ 658368 h 1938528"/>
                  <a:gd name="connsiteX30" fmla="*/ 2816352 w 4696358"/>
                  <a:gd name="connsiteY30" fmla="*/ 731520 h 1938528"/>
                  <a:gd name="connsiteX31" fmla="*/ 2969971 w 4696358"/>
                  <a:gd name="connsiteY31" fmla="*/ 775411 h 1938528"/>
                  <a:gd name="connsiteX32" fmla="*/ 3057753 w 4696358"/>
                  <a:gd name="connsiteY32" fmla="*/ 790041 h 1938528"/>
                  <a:gd name="connsiteX33" fmla="*/ 3152851 w 4696358"/>
                  <a:gd name="connsiteY33" fmla="*/ 746150 h 1938528"/>
                  <a:gd name="connsiteX34" fmla="*/ 3218688 w 4696358"/>
                  <a:gd name="connsiteY34" fmla="*/ 629107 h 1938528"/>
                  <a:gd name="connsiteX35" fmla="*/ 3240633 w 4696358"/>
                  <a:gd name="connsiteY35" fmla="*/ 526694 h 1938528"/>
                  <a:gd name="connsiteX36" fmla="*/ 3321100 w 4696358"/>
                  <a:gd name="connsiteY36" fmla="*/ 482803 h 1938528"/>
                  <a:gd name="connsiteX37" fmla="*/ 3452774 w 4696358"/>
                  <a:gd name="connsiteY37" fmla="*/ 460857 h 1938528"/>
                  <a:gd name="connsiteX38" fmla="*/ 3584448 w 4696358"/>
                  <a:gd name="connsiteY38" fmla="*/ 526694 h 1938528"/>
                  <a:gd name="connsiteX39" fmla="*/ 3723436 w 4696358"/>
                  <a:gd name="connsiteY39" fmla="*/ 534009 h 1938528"/>
                  <a:gd name="connsiteX40" fmla="*/ 3899001 w 4696358"/>
                  <a:gd name="connsiteY40" fmla="*/ 460857 h 1938528"/>
                  <a:gd name="connsiteX41" fmla="*/ 4067251 w 4696358"/>
                  <a:gd name="connsiteY41" fmla="*/ 351129 h 1938528"/>
                  <a:gd name="connsiteX42" fmla="*/ 4213555 w 4696358"/>
                  <a:gd name="connsiteY42" fmla="*/ 299923 h 1938528"/>
                  <a:gd name="connsiteX43" fmla="*/ 4396435 w 4696358"/>
                  <a:gd name="connsiteY43" fmla="*/ 277977 h 1938528"/>
                  <a:gd name="connsiteX44" fmla="*/ 4615891 w 4696358"/>
                  <a:gd name="connsiteY44" fmla="*/ 197510 h 1938528"/>
                  <a:gd name="connsiteX45" fmla="*/ 4681728 w 4696358"/>
                  <a:gd name="connsiteY45" fmla="*/ 102413 h 1938528"/>
                  <a:gd name="connsiteX46" fmla="*/ 4696358 w 4696358"/>
                  <a:gd name="connsiteY46" fmla="*/ 0 h 1938528"/>
                  <a:gd name="connsiteX0" fmla="*/ 0 w 4681728"/>
                  <a:gd name="connsiteY0" fmla="*/ 1594713 h 1836115"/>
                  <a:gd name="connsiteX1" fmla="*/ 131673 w 4681728"/>
                  <a:gd name="connsiteY1" fmla="*/ 1565452 h 1836115"/>
                  <a:gd name="connsiteX2" fmla="*/ 248716 w 4681728"/>
                  <a:gd name="connsiteY2" fmla="*/ 1528876 h 1836115"/>
                  <a:gd name="connsiteX3" fmla="*/ 351129 w 4681728"/>
                  <a:gd name="connsiteY3" fmla="*/ 1499616 h 1836115"/>
                  <a:gd name="connsiteX4" fmla="*/ 446227 w 4681728"/>
                  <a:gd name="connsiteY4" fmla="*/ 1572768 h 1836115"/>
                  <a:gd name="connsiteX5" fmla="*/ 526694 w 4681728"/>
                  <a:gd name="connsiteY5" fmla="*/ 1697126 h 1836115"/>
                  <a:gd name="connsiteX6" fmla="*/ 577900 w 4681728"/>
                  <a:gd name="connsiteY6" fmla="*/ 1792224 h 1836115"/>
                  <a:gd name="connsiteX7" fmla="*/ 629107 w 4681728"/>
                  <a:gd name="connsiteY7" fmla="*/ 1821484 h 1836115"/>
                  <a:gd name="connsiteX8" fmla="*/ 746150 w 4681728"/>
                  <a:gd name="connsiteY8" fmla="*/ 1836115 h 1836115"/>
                  <a:gd name="connsiteX9" fmla="*/ 855878 w 4681728"/>
                  <a:gd name="connsiteY9" fmla="*/ 1836115 h 1836115"/>
                  <a:gd name="connsiteX10" fmla="*/ 972921 w 4681728"/>
                  <a:gd name="connsiteY10" fmla="*/ 1799539 h 1836115"/>
                  <a:gd name="connsiteX11" fmla="*/ 1097280 w 4681728"/>
                  <a:gd name="connsiteY11" fmla="*/ 1711756 h 1836115"/>
                  <a:gd name="connsiteX12" fmla="*/ 1221638 w 4681728"/>
                  <a:gd name="connsiteY12" fmla="*/ 1631289 h 1836115"/>
                  <a:gd name="connsiteX13" fmla="*/ 1324051 w 4681728"/>
                  <a:gd name="connsiteY13" fmla="*/ 1572768 h 1836115"/>
                  <a:gd name="connsiteX14" fmla="*/ 1448409 w 4681728"/>
                  <a:gd name="connsiteY14" fmla="*/ 1565452 h 1836115"/>
                  <a:gd name="connsiteX15" fmla="*/ 1558137 w 4681728"/>
                  <a:gd name="connsiteY15" fmla="*/ 1587398 h 1836115"/>
                  <a:gd name="connsiteX16" fmla="*/ 1645920 w 4681728"/>
                  <a:gd name="connsiteY16" fmla="*/ 1587398 h 1836115"/>
                  <a:gd name="connsiteX17" fmla="*/ 1711756 w 4681728"/>
                  <a:gd name="connsiteY17" fmla="*/ 1528876 h 1836115"/>
                  <a:gd name="connsiteX18" fmla="*/ 1777593 w 4681728"/>
                  <a:gd name="connsiteY18" fmla="*/ 1389888 h 1836115"/>
                  <a:gd name="connsiteX19" fmla="*/ 1799539 w 4681728"/>
                  <a:gd name="connsiteY19" fmla="*/ 1316736 h 1836115"/>
                  <a:gd name="connsiteX20" fmla="*/ 1858060 w 4681728"/>
                  <a:gd name="connsiteY20" fmla="*/ 1236268 h 1836115"/>
                  <a:gd name="connsiteX21" fmla="*/ 1938528 w 4681728"/>
                  <a:gd name="connsiteY21" fmla="*/ 1185062 h 1836115"/>
                  <a:gd name="connsiteX22" fmla="*/ 2048256 w 4681728"/>
                  <a:gd name="connsiteY22" fmla="*/ 1133856 h 1836115"/>
                  <a:gd name="connsiteX23" fmla="*/ 2165299 w 4681728"/>
                  <a:gd name="connsiteY23" fmla="*/ 1119225 h 1836115"/>
                  <a:gd name="connsiteX24" fmla="*/ 2231136 w 4681728"/>
                  <a:gd name="connsiteY24" fmla="*/ 1060704 h 1836115"/>
                  <a:gd name="connsiteX25" fmla="*/ 2304288 w 4681728"/>
                  <a:gd name="connsiteY25" fmla="*/ 921715 h 1836115"/>
                  <a:gd name="connsiteX26" fmla="*/ 2340864 w 4681728"/>
                  <a:gd name="connsiteY26" fmla="*/ 724204 h 1836115"/>
                  <a:gd name="connsiteX27" fmla="*/ 2399385 w 4681728"/>
                  <a:gd name="connsiteY27" fmla="*/ 592531 h 1836115"/>
                  <a:gd name="connsiteX28" fmla="*/ 2516428 w 4681728"/>
                  <a:gd name="connsiteY28" fmla="*/ 526694 h 1836115"/>
                  <a:gd name="connsiteX29" fmla="*/ 2655417 w 4681728"/>
                  <a:gd name="connsiteY29" fmla="*/ 555955 h 1836115"/>
                  <a:gd name="connsiteX30" fmla="*/ 2816352 w 4681728"/>
                  <a:gd name="connsiteY30" fmla="*/ 629107 h 1836115"/>
                  <a:gd name="connsiteX31" fmla="*/ 2969971 w 4681728"/>
                  <a:gd name="connsiteY31" fmla="*/ 672998 h 1836115"/>
                  <a:gd name="connsiteX32" fmla="*/ 3057753 w 4681728"/>
                  <a:gd name="connsiteY32" fmla="*/ 687628 h 1836115"/>
                  <a:gd name="connsiteX33" fmla="*/ 3152851 w 4681728"/>
                  <a:gd name="connsiteY33" fmla="*/ 643737 h 1836115"/>
                  <a:gd name="connsiteX34" fmla="*/ 3218688 w 4681728"/>
                  <a:gd name="connsiteY34" fmla="*/ 526694 h 1836115"/>
                  <a:gd name="connsiteX35" fmla="*/ 3240633 w 4681728"/>
                  <a:gd name="connsiteY35" fmla="*/ 424281 h 1836115"/>
                  <a:gd name="connsiteX36" fmla="*/ 3321100 w 4681728"/>
                  <a:gd name="connsiteY36" fmla="*/ 380390 h 1836115"/>
                  <a:gd name="connsiteX37" fmla="*/ 3452774 w 4681728"/>
                  <a:gd name="connsiteY37" fmla="*/ 358444 h 1836115"/>
                  <a:gd name="connsiteX38" fmla="*/ 3584448 w 4681728"/>
                  <a:gd name="connsiteY38" fmla="*/ 424281 h 1836115"/>
                  <a:gd name="connsiteX39" fmla="*/ 3723436 w 4681728"/>
                  <a:gd name="connsiteY39" fmla="*/ 431596 h 1836115"/>
                  <a:gd name="connsiteX40" fmla="*/ 3899001 w 4681728"/>
                  <a:gd name="connsiteY40" fmla="*/ 358444 h 1836115"/>
                  <a:gd name="connsiteX41" fmla="*/ 4067251 w 4681728"/>
                  <a:gd name="connsiteY41" fmla="*/ 248716 h 1836115"/>
                  <a:gd name="connsiteX42" fmla="*/ 4213555 w 4681728"/>
                  <a:gd name="connsiteY42" fmla="*/ 197510 h 1836115"/>
                  <a:gd name="connsiteX43" fmla="*/ 4396435 w 4681728"/>
                  <a:gd name="connsiteY43" fmla="*/ 175564 h 1836115"/>
                  <a:gd name="connsiteX44" fmla="*/ 4615891 w 4681728"/>
                  <a:gd name="connsiteY44" fmla="*/ 95097 h 1836115"/>
                  <a:gd name="connsiteX45" fmla="*/ 4681728 w 4681728"/>
                  <a:gd name="connsiteY45" fmla="*/ 0 h 1836115"/>
                  <a:gd name="connsiteX0" fmla="*/ 0 w 4615891"/>
                  <a:gd name="connsiteY0" fmla="*/ 1499616 h 1741018"/>
                  <a:gd name="connsiteX1" fmla="*/ 131673 w 4615891"/>
                  <a:gd name="connsiteY1" fmla="*/ 1470355 h 1741018"/>
                  <a:gd name="connsiteX2" fmla="*/ 248716 w 4615891"/>
                  <a:gd name="connsiteY2" fmla="*/ 1433779 h 1741018"/>
                  <a:gd name="connsiteX3" fmla="*/ 351129 w 4615891"/>
                  <a:gd name="connsiteY3" fmla="*/ 1404519 h 1741018"/>
                  <a:gd name="connsiteX4" fmla="*/ 446227 w 4615891"/>
                  <a:gd name="connsiteY4" fmla="*/ 1477671 h 1741018"/>
                  <a:gd name="connsiteX5" fmla="*/ 526694 w 4615891"/>
                  <a:gd name="connsiteY5" fmla="*/ 1602029 h 1741018"/>
                  <a:gd name="connsiteX6" fmla="*/ 577900 w 4615891"/>
                  <a:gd name="connsiteY6" fmla="*/ 1697127 h 1741018"/>
                  <a:gd name="connsiteX7" fmla="*/ 629107 w 4615891"/>
                  <a:gd name="connsiteY7" fmla="*/ 1726387 h 1741018"/>
                  <a:gd name="connsiteX8" fmla="*/ 746150 w 4615891"/>
                  <a:gd name="connsiteY8" fmla="*/ 1741018 h 1741018"/>
                  <a:gd name="connsiteX9" fmla="*/ 855878 w 4615891"/>
                  <a:gd name="connsiteY9" fmla="*/ 1741018 h 1741018"/>
                  <a:gd name="connsiteX10" fmla="*/ 972921 w 4615891"/>
                  <a:gd name="connsiteY10" fmla="*/ 1704442 h 1741018"/>
                  <a:gd name="connsiteX11" fmla="*/ 1097280 w 4615891"/>
                  <a:gd name="connsiteY11" fmla="*/ 1616659 h 1741018"/>
                  <a:gd name="connsiteX12" fmla="*/ 1221638 w 4615891"/>
                  <a:gd name="connsiteY12" fmla="*/ 1536192 h 1741018"/>
                  <a:gd name="connsiteX13" fmla="*/ 1324051 w 4615891"/>
                  <a:gd name="connsiteY13" fmla="*/ 1477671 h 1741018"/>
                  <a:gd name="connsiteX14" fmla="*/ 1448409 w 4615891"/>
                  <a:gd name="connsiteY14" fmla="*/ 1470355 h 1741018"/>
                  <a:gd name="connsiteX15" fmla="*/ 1558137 w 4615891"/>
                  <a:gd name="connsiteY15" fmla="*/ 1492301 h 1741018"/>
                  <a:gd name="connsiteX16" fmla="*/ 1645920 w 4615891"/>
                  <a:gd name="connsiteY16" fmla="*/ 1492301 h 1741018"/>
                  <a:gd name="connsiteX17" fmla="*/ 1711756 w 4615891"/>
                  <a:gd name="connsiteY17" fmla="*/ 1433779 h 1741018"/>
                  <a:gd name="connsiteX18" fmla="*/ 1777593 w 4615891"/>
                  <a:gd name="connsiteY18" fmla="*/ 1294791 h 1741018"/>
                  <a:gd name="connsiteX19" fmla="*/ 1799539 w 4615891"/>
                  <a:gd name="connsiteY19" fmla="*/ 1221639 h 1741018"/>
                  <a:gd name="connsiteX20" fmla="*/ 1858060 w 4615891"/>
                  <a:gd name="connsiteY20" fmla="*/ 1141171 h 1741018"/>
                  <a:gd name="connsiteX21" fmla="*/ 1938528 w 4615891"/>
                  <a:gd name="connsiteY21" fmla="*/ 1089965 h 1741018"/>
                  <a:gd name="connsiteX22" fmla="*/ 2048256 w 4615891"/>
                  <a:gd name="connsiteY22" fmla="*/ 1038759 h 1741018"/>
                  <a:gd name="connsiteX23" fmla="*/ 2165299 w 4615891"/>
                  <a:gd name="connsiteY23" fmla="*/ 1024128 h 1741018"/>
                  <a:gd name="connsiteX24" fmla="*/ 2231136 w 4615891"/>
                  <a:gd name="connsiteY24" fmla="*/ 965607 h 1741018"/>
                  <a:gd name="connsiteX25" fmla="*/ 2304288 w 4615891"/>
                  <a:gd name="connsiteY25" fmla="*/ 826618 h 1741018"/>
                  <a:gd name="connsiteX26" fmla="*/ 2340864 w 4615891"/>
                  <a:gd name="connsiteY26" fmla="*/ 629107 h 1741018"/>
                  <a:gd name="connsiteX27" fmla="*/ 2399385 w 4615891"/>
                  <a:gd name="connsiteY27" fmla="*/ 497434 h 1741018"/>
                  <a:gd name="connsiteX28" fmla="*/ 2516428 w 4615891"/>
                  <a:gd name="connsiteY28" fmla="*/ 431597 h 1741018"/>
                  <a:gd name="connsiteX29" fmla="*/ 2655417 w 4615891"/>
                  <a:gd name="connsiteY29" fmla="*/ 460858 h 1741018"/>
                  <a:gd name="connsiteX30" fmla="*/ 2816352 w 4615891"/>
                  <a:gd name="connsiteY30" fmla="*/ 534010 h 1741018"/>
                  <a:gd name="connsiteX31" fmla="*/ 2969971 w 4615891"/>
                  <a:gd name="connsiteY31" fmla="*/ 577901 h 1741018"/>
                  <a:gd name="connsiteX32" fmla="*/ 3057753 w 4615891"/>
                  <a:gd name="connsiteY32" fmla="*/ 592531 h 1741018"/>
                  <a:gd name="connsiteX33" fmla="*/ 3152851 w 4615891"/>
                  <a:gd name="connsiteY33" fmla="*/ 548640 h 1741018"/>
                  <a:gd name="connsiteX34" fmla="*/ 3218688 w 4615891"/>
                  <a:gd name="connsiteY34" fmla="*/ 431597 h 1741018"/>
                  <a:gd name="connsiteX35" fmla="*/ 3240633 w 4615891"/>
                  <a:gd name="connsiteY35" fmla="*/ 329184 h 1741018"/>
                  <a:gd name="connsiteX36" fmla="*/ 3321100 w 4615891"/>
                  <a:gd name="connsiteY36" fmla="*/ 285293 h 1741018"/>
                  <a:gd name="connsiteX37" fmla="*/ 3452774 w 4615891"/>
                  <a:gd name="connsiteY37" fmla="*/ 263347 h 1741018"/>
                  <a:gd name="connsiteX38" fmla="*/ 3584448 w 4615891"/>
                  <a:gd name="connsiteY38" fmla="*/ 329184 h 1741018"/>
                  <a:gd name="connsiteX39" fmla="*/ 3723436 w 4615891"/>
                  <a:gd name="connsiteY39" fmla="*/ 336499 h 1741018"/>
                  <a:gd name="connsiteX40" fmla="*/ 3899001 w 4615891"/>
                  <a:gd name="connsiteY40" fmla="*/ 263347 h 1741018"/>
                  <a:gd name="connsiteX41" fmla="*/ 4067251 w 4615891"/>
                  <a:gd name="connsiteY41" fmla="*/ 153619 h 1741018"/>
                  <a:gd name="connsiteX42" fmla="*/ 4213555 w 4615891"/>
                  <a:gd name="connsiteY42" fmla="*/ 102413 h 1741018"/>
                  <a:gd name="connsiteX43" fmla="*/ 4396435 w 4615891"/>
                  <a:gd name="connsiteY43" fmla="*/ 80467 h 1741018"/>
                  <a:gd name="connsiteX44" fmla="*/ 4615891 w 4615891"/>
                  <a:gd name="connsiteY44" fmla="*/ 0 h 1741018"/>
                  <a:gd name="connsiteX0" fmla="*/ 0 w 4396435"/>
                  <a:gd name="connsiteY0" fmla="*/ 1419149 h 1660551"/>
                  <a:gd name="connsiteX1" fmla="*/ 131673 w 4396435"/>
                  <a:gd name="connsiteY1" fmla="*/ 1389888 h 1660551"/>
                  <a:gd name="connsiteX2" fmla="*/ 248716 w 4396435"/>
                  <a:gd name="connsiteY2" fmla="*/ 1353312 h 1660551"/>
                  <a:gd name="connsiteX3" fmla="*/ 351129 w 4396435"/>
                  <a:gd name="connsiteY3" fmla="*/ 1324052 h 1660551"/>
                  <a:gd name="connsiteX4" fmla="*/ 446227 w 4396435"/>
                  <a:gd name="connsiteY4" fmla="*/ 1397204 h 1660551"/>
                  <a:gd name="connsiteX5" fmla="*/ 526694 w 4396435"/>
                  <a:gd name="connsiteY5" fmla="*/ 1521562 h 1660551"/>
                  <a:gd name="connsiteX6" fmla="*/ 577900 w 4396435"/>
                  <a:gd name="connsiteY6" fmla="*/ 1616660 h 1660551"/>
                  <a:gd name="connsiteX7" fmla="*/ 629107 w 4396435"/>
                  <a:gd name="connsiteY7" fmla="*/ 1645920 h 1660551"/>
                  <a:gd name="connsiteX8" fmla="*/ 746150 w 4396435"/>
                  <a:gd name="connsiteY8" fmla="*/ 1660551 h 1660551"/>
                  <a:gd name="connsiteX9" fmla="*/ 855878 w 4396435"/>
                  <a:gd name="connsiteY9" fmla="*/ 1660551 h 1660551"/>
                  <a:gd name="connsiteX10" fmla="*/ 972921 w 4396435"/>
                  <a:gd name="connsiteY10" fmla="*/ 1623975 h 1660551"/>
                  <a:gd name="connsiteX11" fmla="*/ 1097280 w 4396435"/>
                  <a:gd name="connsiteY11" fmla="*/ 1536192 h 1660551"/>
                  <a:gd name="connsiteX12" fmla="*/ 1221638 w 4396435"/>
                  <a:gd name="connsiteY12" fmla="*/ 1455725 h 1660551"/>
                  <a:gd name="connsiteX13" fmla="*/ 1324051 w 4396435"/>
                  <a:gd name="connsiteY13" fmla="*/ 1397204 h 1660551"/>
                  <a:gd name="connsiteX14" fmla="*/ 1448409 w 4396435"/>
                  <a:gd name="connsiteY14" fmla="*/ 1389888 h 1660551"/>
                  <a:gd name="connsiteX15" fmla="*/ 1558137 w 4396435"/>
                  <a:gd name="connsiteY15" fmla="*/ 1411834 h 1660551"/>
                  <a:gd name="connsiteX16" fmla="*/ 1645920 w 4396435"/>
                  <a:gd name="connsiteY16" fmla="*/ 1411834 h 1660551"/>
                  <a:gd name="connsiteX17" fmla="*/ 1711756 w 4396435"/>
                  <a:gd name="connsiteY17" fmla="*/ 1353312 h 1660551"/>
                  <a:gd name="connsiteX18" fmla="*/ 1777593 w 4396435"/>
                  <a:gd name="connsiteY18" fmla="*/ 1214324 h 1660551"/>
                  <a:gd name="connsiteX19" fmla="*/ 1799539 w 4396435"/>
                  <a:gd name="connsiteY19" fmla="*/ 1141172 h 1660551"/>
                  <a:gd name="connsiteX20" fmla="*/ 1858060 w 4396435"/>
                  <a:gd name="connsiteY20" fmla="*/ 1060704 h 1660551"/>
                  <a:gd name="connsiteX21" fmla="*/ 1938528 w 4396435"/>
                  <a:gd name="connsiteY21" fmla="*/ 1009498 h 1660551"/>
                  <a:gd name="connsiteX22" fmla="*/ 2048256 w 4396435"/>
                  <a:gd name="connsiteY22" fmla="*/ 958292 h 1660551"/>
                  <a:gd name="connsiteX23" fmla="*/ 2165299 w 4396435"/>
                  <a:gd name="connsiteY23" fmla="*/ 943661 h 1660551"/>
                  <a:gd name="connsiteX24" fmla="*/ 2231136 w 4396435"/>
                  <a:gd name="connsiteY24" fmla="*/ 885140 h 1660551"/>
                  <a:gd name="connsiteX25" fmla="*/ 2304288 w 4396435"/>
                  <a:gd name="connsiteY25" fmla="*/ 746151 h 1660551"/>
                  <a:gd name="connsiteX26" fmla="*/ 2340864 w 4396435"/>
                  <a:gd name="connsiteY26" fmla="*/ 548640 h 1660551"/>
                  <a:gd name="connsiteX27" fmla="*/ 2399385 w 4396435"/>
                  <a:gd name="connsiteY27" fmla="*/ 416967 h 1660551"/>
                  <a:gd name="connsiteX28" fmla="*/ 2516428 w 4396435"/>
                  <a:gd name="connsiteY28" fmla="*/ 351130 h 1660551"/>
                  <a:gd name="connsiteX29" fmla="*/ 2655417 w 4396435"/>
                  <a:gd name="connsiteY29" fmla="*/ 380391 h 1660551"/>
                  <a:gd name="connsiteX30" fmla="*/ 2816352 w 4396435"/>
                  <a:gd name="connsiteY30" fmla="*/ 453543 h 1660551"/>
                  <a:gd name="connsiteX31" fmla="*/ 2969971 w 4396435"/>
                  <a:gd name="connsiteY31" fmla="*/ 497434 h 1660551"/>
                  <a:gd name="connsiteX32" fmla="*/ 3057753 w 4396435"/>
                  <a:gd name="connsiteY32" fmla="*/ 512064 h 1660551"/>
                  <a:gd name="connsiteX33" fmla="*/ 3152851 w 4396435"/>
                  <a:gd name="connsiteY33" fmla="*/ 468173 h 1660551"/>
                  <a:gd name="connsiteX34" fmla="*/ 3218688 w 4396435"/>
                  <a:gd name="connsiteY34" fmla="*/ 351130 h 1660551"/>
                  <a:gd name="connsiteX35" fmla="*/ 3240633 w 4396435"/>
                  <a:gd name="connsiteY35" fmla="*/ 248717 h 1660551"/>
                  <a:gd name="connsiteX36" fmla="*/ 3321100 w 4396435"/>
                  <a:gd name="connsiteY36" fmla="*/ 204826 h 1660551"/>
                  <a:gd name="connsiteX37" fmla="*/ 3452774 w 4396435"/>
                  <a:gd name="connsiteY37" fmla="*/ 182880 h 1660551"/>
                  <a:gd name="connsiteX38" fmla="*/ 3584448 w 4396435"/>
                  <a:gd name="connsiteY38" fmla="*/ 248717 h 1660551"/>
                  <a:gd name="connsiteX39" fmla="*/ 3723436 w 4396435"/>
                  <a:gd name="connsiteY39" fmla="*/ 256032 h 1660551"/>
                  <a:gd name="connsiteX40" fmla="*/ 3899001 w 4396435"/>
                  <a:gd name="connsiteY40" fmla="*/ 182880 h 1660551"/>
                  <a:gd name="connsiteX41" fmla="*/ 4067251 w 4396435"/>
                  <a:gd name="connsiteY41" fmla="*/ 73152 h 1660551"/>
                  <a:gd name="connsiteX42" fmla="*/ 4213555 w 4396435"/>
                  <a:gd name="connsiteY42" fmla="*/ 21946 h 1660551"/>
                  <a:gd name="connsiteX43" fmla="*/ 4396435 w 4396435"/>
                  <a:gd name="connsiteY43" fmla="*/ 0 h 1660551"/>
                  <a:gd name="connsiteX0" fmla="*/ 0 w 4213555"/>
                  <a:gd name="connsiteY0" fmla="*/ 1397203 h 1638605"/>
                  <a:gd name="connsiteX1" fmla="*/ 131673 w 4213555"/>
                  <a:gd name="connsiteY1" fmla="*/ 1367942 h 1638605"/>
                  <a:gd name="connsiteX2" fmla="*/ 248716 w 4213555"/>
                  <a:gd name="connsiteY2" fmla="*/ 1331366 h 1638605"/>
                  <a:gd name="connsiteX3" fmla="*/ 351129 w 4213555"/>
                  <a:gd name="connsiteY3" fmla="*/ 1302106 h 1638605"/>
                  <a:gd name="connsiteX4" fmla="*/ 446227 w 4213555"/>
                  <a:gd name="connsiteY4" fmla="*/ 1375258 h 1638605"/>
                  <a:gd name="connsiteX5" fmla="*/ 526694 w 4213555"/>
                  <a:gd name="connsiteY5" fmla="*/ 1499616 h 1638605"/>
                  <a:gd name="connsiteX6" fmla="*/ 577900 w 4213555"/>
                  <a:gd name="connsiteY6" fmla="*/ 1594714 h 1638605"/>
                  <a:gd name="connsiteX7" fmla="*/ 629107 w 4213555"/>
                  <a:gd name="connsiteY7" fmla="*/ 1623974 h 1638605"/>
                  <a:gd name="connsiteX8" fmla="*/ 746150 w 4213555"/>
                  <a:gd name="connsiteY8" fmla="*/ 1638605 h 1638605"/>
                  <a:gd name="connsiteX9" fmla="*/ 855878 w 4213555"/>
                  <a:gd name="connsiteY9" fmla="*/ 1638605 h 1638605"/>
                  <a:gd name="connsiteX10" fmla="*/ 972921 w 4213555"/>
                  <a:gd name="connsiteY10" fmla="*/ 1602029 h 1638605"/>
                  <a:gd name="connsiteX11" fmla="*/ 1097280 w 4213555"/>
                  <a:gd name="connsiteY11" fmla="*/ 1514246 h 1638605"/>
                  <a:gd name="connsiteX12" fmla="*/ 1221638 w 4213555"/>
                  <a:gd name="connsiteY12" fmla="*/ 1433779 h 1638605"/>
                  <a:gd name="connsiteX13" fmla="*/ 1324051 w 4213555"/>
                  <a:gd name="connsiteY13" fmla="*/ 1375258 h 1638605"/>
                  <a:gd name="connsiteX14" fmla="*/ 1448409 w 4213555"/>
                  <a:gd name="connsiteY14" fmla="*/ 1367942 h 1638605"/>
                  <a:gd name="connsiteX15" fmla="*/ 1558137 w 4213555"/>
                  <a:gd name="connsiteY15" fmla="*/ 1389888 h 1638605"/>
                  <a:gd name="connsiteX16" fmla="*/ 1645920 w 4213555"/>
                  <a:gd name="connsiteY16" fmla="*/ 1389888 h 1638605"/>
                  <a:gd name="connsiteX17" fmla="*/ 1711756 w 4213555"/>
                  <a:gd name="connsiteY17" fmla="*/ 1331366 h 1638605"/>
                  <a:gd name="connsiteX18" fmla="*/ 1777593 w 4213555"/>
                  <a:gd name="connsiteY18" fmla="*/ 1192378 h 1638605"/>
                  <a:gd name="connsiteX19" fmla="*/ 1799539 w 4213555"/>
                  <a:gd name="connsiteY19" fmla="*/ 1119226 h 1638605"/>
                  <a:gd name="connsiteX20" fmla="*/ 1858060 w 4213555"/>
                  <a:gd name="connsiteY20" fmla="*/ 1038758 h 1638605"/>
                  <a:gd name="connsiteX21" fmla="*/ 1938528 w 4213555"/>
                  <a:gd name="connsiteY21" fmla="*/ 987552 h 1638605"/>
                  <a:gd name="connsiteX22" fmla="*/ 2048256 w 4213555"/>
                  <a:gd name="connsiteY22" fmla="*/ 936346 h 1638605"/>
                  <a:gd name="connsiteX23" fmla="*/ 2165299 w 4213555"/>
                  <a:gd name="connsiteY23" fmla="*/ 921715 h 1638605"/>
                  <a:gd name="connsiteX24" fmla="*/ 2231136 w 4213555"/>
                  <a:gd name="connsiteY24" fmla="*/ 863194 h 1638605"/>
                  <a:gd name="connsiteX25" fmla="*/ 2304288 w 4213555"/>
                  <a:gd name="connsiteY25" fmla="*/ 724205 h 1638605"/>
                  <a:gd name="connsiteX26" fmla="*/ 2340864 w 4213555"/>
                  <a:gd name="connsiteY26" fmla="*/ 526694 h 1638605"/>
                  <a:gd name="connsiteX27" fmla="*/ 2399385 w 4213555"/>
                  <a:gd name="connsiteY27" fmla="*/ 395021 h 1638605"/>
                  <a:gd name="connsiteX28" fmla="*/ 2516428 w 4213555"/>
                  <a:gd name="connsiteY28" fmla="*/ 329184 h 1638605"/>
                  <a:gd name="connsiteX29" fmla="*/ 2655417 w 4213555"/>
                  <a:gd name="connsiteY29" fmla="*/ 358445 h 1638605"/>
                  <a:gd name="connsiteX30" fmla="*/ 2816352 w 4213555"/>
                  <a:gd name="connsiteY30" fmla="*/ 431597 h 1638605"/>
                  <a:gd name="connsiteX31" fmla="*/ 2969971 w 4213555"/>
                  <a:gd name="connsiteY31" fmla="*/ 475488 h 1638605"/>
                  <a:gd name="connsiteX32" fmla="*/ 3057753 w 4213555"/>
                  <a:gd name="connsiteY32" fmla="*/ 490118 h 1638605"/>
                  <a:gd name="connsiteX33" fmla="*/ 3152851 w 4213555"/>
                  <a:gd name="connsiteY33" fmla="*/ 446227 h 1638605"/>
                  <a:gd name="connsiteX34" fmla="*/ 3218688 w 4213555"/>
                  <a:gd name="connsiteY34" fmla="*/ 329184 h 1638605"/>
                  <a:gd name="connsiteX35" fmla="*/ 3240633 w 4213555"/>
                  <a:gd name="connsiteY35" fmla="*/ 226771 h 1638605"/>
                  <a:gd name="connsiteX36" fmla="*/ 3321100 w 4213555"/>
                  <a:gd name="connsiteY36" fmla="*/ 182880 h 1638605"/>
                  <a:gd name="connsiteX37" fmla="*/ 3452774 w 4213555"/>
                  <a:gd name="connsiteY37" fmla="*/ 160934 h 1638605"/>
                  <a:gd name="connsiteX38" fmla="*/ 3584448 w 4213555"/>
                  <a:gd name="connsiteY38" fmla="*/ 226771 h 1638605"/>
                  <a:gd name="connsiteX39" fmla="*/ 3723436 w 4213555"/>
                  <a:gd name="connsiteY39" fmla="*/ 234086 h 1638605"/>
                  <a:gd name="connsiteX40" fmla="*/ 3899001 w 4213555"/>
                  <a:gd name="connsiteY40" fmla="*/ 160934 h 1638605"/>
                  <a:gd name="connsiteX41" fmla="*/ 4067251 w 4213555"/>
                  <a:gd name="connsiteY41" fmla="*/ 51206 h 1638605"/>
                  <a:gd name="connsiteX42" fmla="*/ 4213555 w 4213555"/>
                  <a:gd name="connsiteY42" fmla="*/ 0 h 1638605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048256 w 4067251"/>
                  <a:gd name="connsiteY22" fmla="*/ 885140 h 1587399"/>
                  <a:gd name="connsiteX23" fmla="*/ 2165299 w 4067251"/>
                  <a:gd name="connsiteY23" fmla="*/ 870509 h 1587399"/>
                  <a:gd name="connsiteX24" fmla="*/ 2231136 w 4067251"/>
                  <a:gd name="connsiteY24" fmla="*/ 811988 h 1587399"/>
                  <a:gd name="connsiteX25" fmla="*/ 2304288 w 4067251"/>
                  <a:gd name="connsiteY25" fmla="*/ 672999 h 1587399"/>
                  <a:gd name="connsiteX26" fmla="*/ 2340864 w 4067251"/>
                  <a:gd name="connsiteY26" fmla="*/ 475488 h 1587399"/>
                  <a:gd name="connsiteX27" fmla="*/ 2399385 w 4067251"/>
                  <a:gd name="connsiteY27" fmla="*/ 343815 h 1587399"/>
                  <a:gd name="connsiteX28" fmla="*/ 2516428 w 4067251"/>
                  <a:gd name="connsiteY28" fmla="*/ 277978 h 1587399"/>
                  <a:gd name="connsiteX29" fmla="*/ 2655417 w 4067251"/>
                  <a:gd name="connsiteY29" fmla="*/ 307239 h 1587399"/>
                  <a:gd name="connsiteX30" fmla="*/ 2816352 w 4067251"/>
                  <a:gd name="connsiteY30" fmla="*/ 380391 h 1587399"/>
                  <a:gd name="connsiteX31" fmla="*/ 2969971 w 4067251"/>
                  <a:gd name="connsiteY31" fmla="*/ 424282 h 1587399"/>
                  <a:gd name="connsiteX32" fmla="*/ 3057753 w 4067251"/>
                  <a:gd name="connsiteY32" fmla="*/ 438912 h 1587399"/>
                  <a:gd name="connsiteX33" fmla="*/ 3152851 w 4067251"/>
                  <a:gd name="connsiteY33" fmla="*/ 395021 h 1587399"/>
                  <a:gd name="connsiteX34" fmla="*/ 3218688 w 4067251"/>
                  <a:gd name="connsiteY34" fmla="*/ 277978 h 1587399"/>
                  <a:gd name="connsiteX35" fmla="*/ 3240633 w 4067251"/>
                  <a:gd name="connsiteY35" fmla="*/ 175565 h 1587399"/>
                  <a:gd name="connsiteX36" fmla="*/ 3321100 w 4067251"/>
                  <a:gd name="connsiteY36" fmla="*/ 131674 h 1587399"/>
                  <a:gd name="connsiteX37" fmla="*/ 3452774 w 4067251"/>
                  <a:gd name="connsiteY37" fmla="*/ 109728 h 1587399"/>
                  <a:gd name="connsiteX38" fmla="*/ 3584448 w 4067251"/>
                  <a:gd name="connsiteY38" fmla="*/ 175565 h 1587399"/>
                  <a:gd name="connsiteX39" fmla="*/ 3723436 w 4067251"/>
                  <a:gd name="connsiteY39" fmla="*/ 182880 h 1587399"/>
                  <a:gd name="connsiteX40" fmla="*/ 3899001 w 4067251"/>
                  <a:gd name="connsiteY40" fmla="*/ 109728 h 1587399"/>
                  <a:gd name="connsiteX41" fmla="*/ 4067251 w 4067251"/>
                  <a:gd name="connsiteY41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048256 w 4067251"/>
                  <a:gd name="connsiteY22" fmla="*/ 885140 h 1587399"/>
                  <a:gd name="connsiteX23" fmla="*/ 2165299 w 4067251"/>
                  <a:gd name="connsiteY23" fmla="*/ 870509 h 1587399"/>
                  <a:gd name="connsiteX24" fmla="*/ 2231136 w 4067251"/>
                  <a:gd name="connsiteY24" fmla="*/ 811988 h 1587399"/>
                  <a:gd name="connsiteX25" fmla="*/ 2304288 w 4067251"/>
                  <a:gd name="connsiteY25" fmla="*/ 672999 h 1587399"/>
                  <a:gd name="connsiteX26" fmla="*/ 2340864 w 4067251"/>
                  <a:gd name="connsiteY26" fmla="*/ 475488 h 1587399"/>
                  <a:gd name="connsiteX27" fmla="*/ 2399385 w 4067251"/>
                  <a:gd name="connsiteY27" fmla="*/ 343815 h 1587399"/>
                  <a:gd name="connsiteX28" fmla="*/ 2516428 w 4067251"/>
                  <a:gd name="connsiteY28" fmla="*/ 277978 h 1587399"/>
                  <a:gd name="connsiteX29" fmla="*/ 2655417 w 4067251"/>
                  <a:gd name="connsiteY29" fmla="*/ 307239 h 1587399"/>
                  <a:gd name="connsiteX30" fmla="*/ 2816352 w 4067251"/>
                  <a:gd name="connsiteY30" fmla="*/ 380391 h 1587399"/>
                  <a:gd name="connsiteX31" fmla="*/ 2969971 w 4067251"/>
                  <a:gd name="connsiteY31" fmla="*/ 424282 h 1587399"/>
                  <a:gd name="connsiteX32" fmla="*/ 3057753 w 4067251"/>
                  <a:gd name="connsiteY32" fmla="*/ 438912 h 1587399"/>
                  <a:gd name="connsiteX33" fmla="*/ 3218688 w 4067251"/>
                  <a:gd name="connsiteY33" fmla="*/ 277978 h 1587399"/>
                  <a:gd name="connsiteX34" fmla="*/ 3240633 w 4067251"/>
                  <a:gd name="connsiteY34" fmla="*/ 175565 h 1587399"/>
                  <a:gd name="connsiteX35" fmla="*/ 3321100 w 4067251"/>
                  <a:gd name="connsiteY35" fmla="*/ 131674 h 1587399"/>
                  <a:gd name="connsiteX36" fmla="*/ 3452774 w 4067251"/>
                  <a:gd name="connsiteY36" fmla="*/ 109728 h 1587399"/>
                  <a:gd name="connsiteX37" fmla="*/ 3584448 w 4067251"/>
                  <a:gd name="connsiteY37" fmla="*/ 175565 h 1587399"/>
                  <a:gd name="connsiteX38" fmla="*/ 3723436 w 4067251"/>
                  <a:gd name="connsiteY38" fmla="*/ 182880 h 1587399"/>
                  <a:gd name="connsiteX39" fmla="*/ 3899001 w 4067251"/>
                  <a:gd name="connsiteY39" fmla="*/ 109728 h 1587399"/>
                  <a:gd name="connsiteX40" fmla="*/ 4067251 w 4067251"/>
                  <a:gd name="connsiteY40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048256 w 4067251"/>
                  <a:gd name="connsiteY22" fmla="*/ 885140 h 1587399"/>
                  <a:gd name="connsiteX23" fmla="*/ 2165299 w 4067251"/>
                  <a:gd name="connsiteY23" fmla="*/ 870509 h 1587399"/>
                  <a:gd name="connsiteX24" fmla="*/ 2231136 w 4067251"/>
                  <a:gd name="connsiteY24" fmla="*/ 811988 h 1587399"/>
                  <a:gd name="connsiteX25" fmla="*/ 2304288 w 4067251"/>
                  <a:gd name="connsiteY25" fmla="*/ 672999 h 1587399"/>
                  <a:gd name="connsiteX26" fmla="*/ 2340864 w 4067251"/>
                  <a:gd name="connsiteY26" fmla="*/ 475488 h 1587399"/>
                  <a:gd name="connsiteX27" fmla="*/ 2399385 w 4067251"/>
                  <a:gd name="connsiteY27" fmla="*/ 343815 h 1587399"/>
                  <a:gd name="connsiteX28" fmla="*/ 2516428 w 4067251"/>
                  <a:gd name="connsiteY28" fmla="*/ 277978 h 1587399"/>
                  <a:gd name="connsiteX29" fmla="*/ 2655417 w 4067251"/>
                  <a:gd name="connsiteY29" fmla="*/ 307239 h 1587399"/>
                  <a:gd name="connsiteX30" fmla="*/ 2816352 w 4067251"/>
                  <a:gd name="connsiteY30" fmla="*/ 380391 h 1587399"/>
                  <a:gd name="connsiteX31" fmla="*/ 3057753 w 4067251"/>
                  <a:gd name="connsiteY31" fmla="*/ 438912 h 1587399"/>
                  <a:gd name="connsiteX32" fmla="*/ 3218688 w 4067251"/>
                  <a:gd name="connsiteY32" fmla="*/ 277978 h 1587399"/>
                  <a:gd name="connsiteX33" fmla="*/ 3240633 w 4067251"/>
                  <a:gd name="connsiteY33" fmla="*/ 175565 h 1587399"/>
                  <a:gd name="connsiteX34" fmla="*/ 3321100 w 4067251"/>
                  <a:gd name="connsiteY34" fmla="*/ 131674 h 1587399"/>
                  <a:gd name="connsiteX35" fmla="*/ 3452774 w 4067251"/>
                  <a:gd name="connsiteY35" fmla="*/ 109728 h 1587399"/>
                  <a:gd name="connsiteX36" fmla="*/ 3584448 w 4067251"/>
                  <a:gd name="connsiteY36" fmla="*/ 175565 h 1587399"/>
                  <a:gd name="connsiteX37" fmla="*/ 3723436 w 4067251"/>
                  <a:gd name="connsiteY37" fmla="*/ 182880 h 1587399"/>
                  <a:gd name="connsiteX38" fmla="*/ 3899001 w 4067251"/>
                  <a:gd name="connsiteY38" fmla="*/ 109728 h 1587399"/>
                  <a:gd name="connsiteX39" fmla="*/ 4067251 w 4067251"/>
                  <a:gd name="connsiteY39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048256 w 4067251"/>
                  <a:gd name="connsiteY22" fmla="*/ 885140 h 1587399"/>
                  <a:gd name="connsiteX23" fmla="*/ 2165299 w 4067251"/>
                  <a:gd name="connsiteY23" fmla="*/ 870509 h 1587399"/>
                  <a:gd name="connsiteX24" fmla="*/ 2231136 w 4067251"/>
                  <a:gd name="connsiteY24" fmla="*/ 811988 h 1587399"/>
                  <a:gd name="connsiteX25" fmla="*/ 2304288 w 4067251"/>
                  <a:gd name="connsiteY25" fmla="*/ 672999 h 1587399"/>
                  <a:gd name="connsiteX26" fmla="*/ 2340864 w 4067251"/>
                  <a:gd name="connsiteY26" fmla="*/ 475488 h 1587399"/>
                  <a:gd name="connsiteX27" fmla="*/ 2516428 w 4067251"/>
                  <a:gd name="connsiteY27" fmla="*/ 277978 h 1587399"/>
                  <a:gd name="connsiteX28" fmla="*/ 2655417 w 4067251"/>
                  <a:gd name="connsiteY28" fmla="*/ 307239 h 1587399"/>
                  <a:gd name="connsiteX29" fmla="*/ 2816352 w 4067251"/>
                  <a:gd name="connsiteY29" fmla="*/ 380391 h 1587399"/>
                  <a:gd name="connsiteX30" fmla="*/ 3057753 w 4067251"/>
                  <a:gd name="connsiteY30" fmla="*/ 438912 h 1587399"/>
                  <a:gd name="connsiteX31" fmla="*/ 3218688 w 4067251"/>
                  <a:gd name="connsiteY31" fmla="*/ 277978 h 1587399"/>
                  <a:gd name="connsiteX32" fmla="*/ 3240633 w 4067251"/>
                  <a:gd name="connsiteY32" fmla="*/ 175565 h 1587399"/>
                  <a:gd name="connsiteX33" fmla="*/ 3321100 w 4067251"/>
                  <a:gd name="connsiteY33" fmla="*/ 131674 h 1587399"/>
                  <a:gd name="connsiteX34" fmla="*/ 3452774 w 4067251"/>
                  <a:gd name="connsiteY34" fmla="*/ 109728 h 1587399"/>
                  <a:gd name="connsiteX35" fmla="*/ 3584448 w 4067251"/>
                  <a:gd name="connsiteY35" fmla="*/ 175565 h 1587399"/>
                  <a:gd name="connsiteX36" fmla="*/ 3723436 w 4067251"/>
                  <a:gd name="connsiteY36" fmla="*/ 182880 h 1587399"/>
                  <a:gd name="connsiteX37" fmla="*/ 3899001 w 4067251"/>
                  <a:gd name="connsiteY37" fmla="*/ 109728 h 1587399"/>
                  <a:gd name="connsiteX38" fmla="*/ 4067251 w 4067251"/>
                  <a:gd name="connsiteY38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048256 w 4067251"/>
                  <a:gd name="connsiteY22" fmla="*/ 885140 h 1587399"/>
                  <a:gd name="connsiteX23" fmla="*/ 2165299 w 4067251"/>
                  <a:gd name="connsiteY23" fmla="*/ 870509 h 1587399"/>
                  <a:gd name="connsiteX24" fmla="*/ 2231136 w 4067251"/>
                  <a:gd name="connsiteY24" fmla="*/ 811988 h 1587399"/>
                  <a:gd name="connsiteX25" fmla="*/ 2340864 w 4067251"/>
                  <a:gd name="connsiteY25" fmla="*/ 475488 h 1587399"/>
                  <a:gd name="connsiteX26" fmla="*/ 2516428 w 4067251"/>
                  <a:gd name="connsiteY26" fmla="*/ 277978 h 1587399"/>
                  <a:gd name="connsiteX27" fmla="*/ 2655417 w 4067251"/>
                  <a:gd name="connsiteY27" fmla="*/ 307239 h 1587399"/>
                  <a:gd name="connsiteX28" fmla="*/ 2816352 w 4067251"/>
                  <a:gd name="connsiteY28" fmla="*/ 380391 h 1587399"/>
                  <a:gd name="connsiteX29" fmla="*/ 3057753 w 4067251"/>
                  <a:gd name="connsiteY29" fmla="*/ 438912 h 1587399"/>
                  <a:gd name="connsiteX30" fmla="*/ 3218688 w 4067251"/>
                  <a:gd name="connsiteY30" fmla="*/ 277978 h 1587399"/>
                  <a:gd name="connsiteX31" fmla="*/ 3240633 w 4067251"/>
                  <a:gd name="connsiteY31" fmla="*/ 175565 h 1587399"/>
                  <a:gd name="connsiteX32" fmla="*/ 3321100 w 4067251"/>
                  <a:gd name="connsiteY32" fmla="*/ 131674 h 1587399"/>
                  <a:gd name="connsiteX33" fmla="*/ 3452774 w 4067251"/>
                  <a:gd name="connsiteY33" fmla="*/ 109728 h 1587399"/>
                  <a:gd name="connsiteX34" fmla="*/ 3584448 w 4067251"/>
                  <a:gd name="connsiteY34" fmla="*/ 175565 h 1587399"/>
                  <a:gd name="connsiteX35" fmla="*/ 3723436 w 4067251"/>
                  <a:gd name="connsiteY35" fmla="*/ 182880 h 1587399"/>
                  <a:gd name="connsiteX36" fmla="*/ 3899001 w 4067251"/>
                  <a:gd name="connsiteY36" fmla="*/ 109728 h 1587399"/>
                  <a:gd name="connsiteX37" fmla="*/ 4067251 w 4067251"/>
                  <a:gd name="connsiteY37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165299 w 4067251"/>
                  <a:gd name="connsiteY22" fmla="*/ 870509 h 1587399"/>
                  <a:gd name="connsiteX23" fmla="*/ 2231136 w 4067251"/>
                  <a:gd name="connsiteY23" fmla="*/ 811988 h 1587399"/>
                  <a:gd name="connsiteX24" fmla="*/ 2340864 w 4067251"/>
                  <a:gd name="connsiteY24" fmla="*/ 475488 h 1587399"/>
                  <a:gd name="connsiteX25" fmla="*/ 2516428 w 4067251"/>
                  <a:gd name="connsiteY25" fmla="*/ 277978 h 1587399"/>
                  <a:gd name="connsiteX26" fmla="*/ 2655417 w 4067251"/>
                  <a:gd name="connsiteY26" fmla="*/ 307239 h 1587399"/>
                  <a:gd name="connsiteX27" fmla="*/ 2816352 w 4067251"/>
                  <a:gd name="connsiteY27" fmla="*/ 380391 h 1587399"/>
                  <a:gd name="connsiteX28" fmla="*/ 3057753 w 4067251"/>
                  <a:gd name="connsiteY28" fmla="*/ 438912 h 1587399"/>
                  <a:gd name="connsiteX29" fmla="*/ 3218688 w 4067251"/>
                  <a:gd name="connsiteY29" fmla="*/ 277978 h 1587399"/>
                  <a:gd name="connsiteX30" fmla="*/ 3240633 w 4067251"/>
                  <a:gd name="connsiteY30" fmla="*/ 175565 h 1587399"/>
                  <a:gd name="connsiteX31" fmla="*/ 3321100 w 4067251"/>
                  <a:gd name="connsiteY31" fmla="*/ 131674 h 1587399"/>
                  <a:gd name="connsiteX32" fmla="*/ 3452774 w 4067251"/>
                  <a:gd name="connsiteY32" fmla="*/ 109728 h 1587399"/>
                  <a:gd name="connsiteX33" fmla="*/ 3584448 w 4067251"/>
                  <a:gd name="connsiteY33" fmla="*/ 175565 h 1587399"/>
                  <a:gd name="connsiteX34" fmla="*/ 3723436 w 4067251"/>
                  <a:gd name="connsiteY34" fmla="*/ 182880 h 1587399"/>
                  <a:gd name="connsiteX35" fmla="*/ 3899001 w 4067251"/>
                  <a:gd name="connsiteY35" fmla="*/ 109728 h 1587399"/>
                  <a:gd name="connsiteX36" fmla="*/ 4067251 w 4067251"/>
                  <a:gd name="connsiteY36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231136 w 4067251"/>
                  <a:gd name="connsiteY22" fmla="*/ 811988 h 1587399"/>
                  <a:gd name="connsiteX23" fmla="*/ 2340864 w 4067251"/>
                  <a:gd name="connsiteY23" fmla="*/ 475488 h 1587399"/>
                  <a:gd name="connsiteX24" fmla="*/ 2516428 w 4067251"/>
                  <a:gd name="connsiteY24" fmla="*/ 277978 h 1587399"/>
                  <a:gd name="connsiteX25" fmla="*/ 2655417 w 4067251"/>
                  <a:gd name="connsiteY25" fmla="*/ 307239 h 1587399"/>
                  <a:gd name="connsiteX26" fmla="*/ 2816352 w 4067251"/>
                  <a:gd name="connsiteY26" fmla="*/ 380391 h 1587399"/>
                  <a:gd name="connsiteX27" fmla="*/ 3057753 w 4067251"/>
                  <a:gd name="connsiteY27" fmla="*/ 438912 h 1587399"/>
                  <a:gd name="connsiteX28" fmla="*/ 3218688 w 4067251"/>
                  <a:gd name="connsiteY28" fmla="*/ 277978 h 1587399"/>
                  <a:gd name="connsiteX29" fmla="*/ 3240633 w 4067251"/>
                  <a:gd name="connsiteY29" fmla="*/ 175565 h 1587399"/>
                  <a:gd name="connsiteX30" fmla="*/ 3321100 w 4067251"/>
                  <a:gd name="connsiteY30" fmla="*/ 131674 h 1587399"/>
                  <a:gd name="connsiteX31" fmla="*/ 3452774 w 4067251"/>
                  <a:gd name="connsiteY31" fmla="*/ 109728 h 1587399"/>
                  <a:gd name="connsiteX32" fmla="*/ 3584448 w 4067251"/>
                  <a:gd name="connsiteY32" fmla="*/ 175565 h 1587399"/>
                  <a:gd name="connsiteX33" fmla="*/ 3723436 w 4067251"/>
                  <a:gd name="connsiteY33" fmla="*/ 182880 h 1587399"/>
                  <a:gd name="connsiteX34" fmla="*/ 3899001 w 4067251"/>
                  <a:gd name="connsiteY34" fmla="*/ 109728 h 1587399"/>
                  <a:gd name="connsiteX35" fmla="*/ 4067251 w 4067251"/>
                  <a:gd name="connsiteY35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340864 w 4067251"/>
                  <a:gd name="connsiteY22" fmla="*/ 475488 h 1587399"/>
                  <a:gd name="connsiteX23" fmla="*/ 2516428 w 4067251"/>
                  <a:gd name="connsiteY23" fmla="*/ 277978 h 1587399"/>
                  <a:gd name="connsiteX24" fmla="*/ 2655417 w 4067251"/>
                  <a:gd name="connsiteY24" fmla="*/ 307239 h 1587399"/>
                  <a:gd name="connsiteX25" fmla="*/ 2816352 w 4067251"/>
                  <a:gd name="connsiteY25" fmla="*/ 380391 h 1587399"/>
                  <a:gd name="connsiteX26" fmla="*/ 3057753 w 4067251"/>
                  <a:gd name="connsiteY26" fmla="*/ 438912 h 1587399"/>
                  <a:gd name="connsiteX27" fmla="*/ 3218688 w 4067251"/>
                  <a:gd name="connsiteY27" fmla="*/ 277978 h 1587399"/>
                  <a:gd name="connsiteX28" fmla="*/ 3240633 w 4067251"/>
                  <a:gd name="connsiteY28" fmla="*/ 175565 h 1587399"/>
                  <a:gd name="connsiteX29" fmla="*/ 3321100 w 4067251"/>
                  <a:gd name="connsiteY29" fmla="*/ 131674 h 1587399"/>
                  <a:gd name="connsiteX30" fmla="*/ 3452774 w 4067251"/>
                  <a:gd name="connsiteY30" fmla="*/ 109728 h 1587399"/>
                  <a:gd name="connsiteX31" fmla="*/ 3584448 w 4067251"/>
                  <a:gd name="connsiteY31" fmla="*/ 175565 h 1587399"/>
                  <a:gd name="connsiteX32" fmla="*/ 3723436 w 4067251"/>
                  <a:gd name="connsiteY32" fmla="*/ 182880 h 1587399"/>
                  <a:gd name="connsiteX33" fmla="*/ 3899001 w 4067251"/>
                  <a:gd name="connsiteY33" fmla="*/ 109728 h 1587399"/>
                  <a:gd name="connsiteX34" fmla="*/ 4067251 w 4067251"/>
                  <a:gd name="connsiteY34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516428 w 4067251"/>
                  <a:gd name="connsiteY22" fmla="*/ 277978 h 1587399"/>
                  <a:gd name="connsiteX23" fmla="*/ 2655417 w 4067251"/>
                  <a:gd name="connsiteY23" fmla="*/ 307239 h 1587399"/>
                  <a:gd name="connsiteX24" fmla="*/ 2816352 w 4067251"/>
                  <a:gd name="connsiteY24" fmla="*/ 380391 h 1587399"/>
                  <a:gd name="connsiteX25" fmla="*/ 3057753 w 4067251"/>
                  <a:gd name="connsiteY25" fmla="*/ 438912 h 1587399"/>
                  <a:gd name="connsiteX26" fmla="*/ 3218688 w 4067251"/>
                  <a:gd name="connsiteY26" fmla="*/ 277978 h 1587399"/>
                  <a:gd name="connsiteX27" fmla="*/ 3240633 w 4067251"/>
                  <a:gd name="connsiteY27" fmla="*/ 175565 h 1587399"/>
                  <a:gd name="connsiteX28" fmla="*/ 3321100 w 4067251"/>
                  <a:gd name="connsiteY28" fmla="*/ 131674 h 1587399"/>
                  <a:gd name="connsiteX29" fmla="*/ 3452774 w 4067251"/>
                  <a:gd name="connsiteY29" fmla="*/ 109728 h 1587399"/>
                  <a:gd name="connsiteX30" fmla="*/ 3584448 w 4067251"/>
                  <a:gd name="connsiteY30" fmla="*/ 175565 h 1587399"/>
                  <a:gd name="connsiteX31" fmla="*/ 3723436 w 4067251"/>
                  <a:gd name="connsiteY31" fmla="*/ 182880 h 1587399"/>
                  <a:gd name="connsiteX32" fmla="*/ 3899001 w 4067251"/>
                  <a:gd name="connsiteY32" fmla="*/ 109728 h 1587399"/>
                  <a:gd name="connsiteX33" fmla="*/ 4067251 w 4067251"/>
                  <a:gd name="connsiteY33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655417 w 4067251"/>
                  <a:gd name="connsiteY22" fmla="*/ 307239 h 1587399"/>
                  <a:gd name="connsiteX23" fmla="*/ 2816352 w 4067251"/>
                  <a:gd name="connsiteY23" fmla="*/ 380391 h 1587399"/>
                  <a:gd name="connsiteX24" fmla="*/ 3057753 w 4067251"/>
                  <a:gd name="connsiteY24" fmla="*/ 438912 h 1587399"/>
                  <a:gd name="connsiteX25" fmla="*/ 3218688 w 4067251"/>
                  <a:gd name="connsiteY25" fmla="*/ 277978 h 1587399"/>
                  <a:gd name="connsiteX26" fmla="*/ 3240633 w 4067251"/>
                  <a:gd name="connsiteY26" fmla="*/ 175565 h 1587399"/>
                  <a:gd name="connsiteX27" fmla="*/ 3321100 w 4067251"/>
                  <a:gd name="connsiteY27" fmla="*/ 131674 h 1587399"/>
                  <a:gd name="connsiteX28" fmla="*/ 3452774 w 4067251"/>
                  <a:gd name="connsiteY28" fmla="*/ 109728 h 1587399"/>
                  <a:gd name="connsiteX29" fmla="*/ 3584448 w 4067251"/>
                  <a:gd name="connsiteY29" fmla="*/ 175565 h 1587399"/>
                  <a:gd name="connsiteX30" fmla="*/ 3723436 w 4067251"/>
                  <a:gd name="connsiteY30" fmla="*/ 182880 h 1587399"/>
                  <a:gd name="connsiteX31" fmla="*/ 3899001 w 4067251"/>
                  <a:gd name="connsiteY31" fmla="*/ 109728 h 1587399"/>
                  <a:gd name="connsiteX32" fmla="*/ 4067251 w 4067251"/>
                  <a:gd name="connsiteY32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240633 w 4067251"/>
                  <a:gd name="connsiteY25" fmla="*/ 175565 h 1587399"/>
                  <a:gd name="connsiteX26" fmla="*/ 3321100 w 4067251"/>
                  <a:gd name="connsiteY26" fmla="*/ 131674 h 1587399"/>
                  <a:gd name="connsiteX27" fmla="*/ 3452774 w 4067251"/>
                  <a:gd name="connsiteY27" fmla="*/ 109728 h 1587399"/>
                  <a:gd name="connsiteX28" fmla="*/ 3584448 w 4067251"/>
                  <a:gd name="connsiteY28" fmla="*/ 175565 h 1587399"/>
                  <a:gd name="connsiteX29" fmla="*/ 3723436 w 4067251"/>
                  <a:gd name="connsiteY29" fmla="*/ 182880 h 1587399"/>
                  <a:gd name="connsiteX30" fmla="*/ 3899001 w 4067251"/>
                  <a:gd name="connsiteY30" fmla="*/ 109728 h 1587399"/>
                  <a:gd name="connsiteX31" fmla="*/ 4067251 w 4067251"/>
                  <a:gd name="connsiteY31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321100 w 4067251"/>
                  <a:gd name="connsiteY25" fmla="*/ 131674 h 1587399"/>
                  <a:gd name="connsiteX26" fmla="*/ 3452774 w 4067251"/>
                  <a:gd name="connsiteY26" fmla="*/ 109728 h 1587399"/>
                  <a:gd name="connsiteX27" fmla="*/ 3584448 w 4067251"/>
                  <a:gd name="connsiteY27" fmla="*/ 175565 h 1587399"/>
                  <a:gd name="connsiteX28" fmla="*/ 3723436 w 4067251"/>
                  <a:gd name="connsiteY28" fmla="*/ 182880 h 1587399"/>
                  <a:gd name="connsiteX29" fmla="*/ 3899001 w 4067251"/>
                  <a:gd name="connsiteY29" fmla="*/ 109728 h 1587399"/>
                  <a:gd name="connsiteX30" fmla="*/ 4067251 w 4067251"/>
                  <a:gd name="connsiteY30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452774 w 4067251"/>
                  <a:gd name="connsiteY25" fmla="*/ 109728 h 1587399"/>
                  <a:gd name="connsiteX26" fmla="*/ 3584448 w 4067251"/>
                  <a:gd name="connsiteY26" fmla="*/ 175565 h 1587399"/>
                  <a:gd name="connsiteX27" fmla="*/ 3723436 w 4067251"/>
                  <a:gd name="connsiteY27" fmla="*/ 182880 h 1587399"/>
                  <a:gd name="connsiteX28" fmla="*/ 3899001 w 4067251"/>
                  <a:gd name="connsiteY28" fmla="*/ 109728 h 1587399"/>
                  <a:gd name="connsiteX29" fmla="*/ 4067251 w 4067251"/>
                  <a:gd name="connsiteY29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584448 w 4067251"/>
                  <a:gd name="connsiteY25" fmla="*/ 175565 h 1587399"/>
                  <a:gd name="connsiteX26" fmla="*/ 3723436 w 4067251"/>
                  <a:gd name="connsiteY26" fmla="*/ 182880 h 1587399"/>
                  <a:gd name="connsiteX27" fmla="*/ 3899001 w 4067251"/>
                  <a:gd name="connsiteY27" fmla="*/ 109728 h 1587399"/>
                  <a:gd name="connsiteX28" fmla="*/ 4067251 w 4067251"/>
                  <a:gd name="connsiteY28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723436 w 4067251"/>
                  <a:gd name="connsiteY25" fmla="*/ 182880 h 1587399"/>
                  <a:gd name="connsiteX26" fmla="*/ 3899001 w 4067251"/>
                  <a:gd name="connsiteY26" fmla="*/ 109728 h 1587399"/>
                  <a:gd name="connsiteX27" fmla="*/ 4067251 w 4067251"/>
                  <a:gd name="connsiteY27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3899001 w 4067251"/>
                  <a:gd name="connsiteY25" fmla="*/ 109728 h 1587399"/>
                  <a:gd name="connsiteX26" fmla="*/ 4067251 w 4067251"/>
                  <a:gd name="connsiteY26" fmla="*/ 0 h 1587399"/>
                  <a:gd name="connsiteX0" fmla="*/ 0 w 4067251"/>
                  <a:gd name="connsiteY0" fmla="*/ 1345997 h 1587399"/>
                  <a:gd name="connsiteX1" fmla="*/ 131673 w 4067251"/>
                  <a:gd name="connsiteY1" fmla="*/ 1316736 h 1587399"/>
                  <a:gd name="connsiteX2" fmla="*/ 248716 w 4067251"/>
                  <a:gd name="connsiteY2" fmla="*/ 1280160 h 1587399"/>
                  <a:gd name="connsiteX3" fmla="*/ 351129 w 4067251"/>
                  <a:gd name="connsiteY3" fmla="*/ 1250900 h 1587399"/>
                  <a:gd name="connsiteX4" fmla="*/ 446227 w 4067251"/>
                  <a:gd name="connsiteY4" fmla="*/ 1324052 h 1587399"/>
                  <a:gd name="connsiteX5" fmla="*/ 526694 w 4067251"/>
                  <a:gd name="connsiteY5" fmla="*/ 1448410 h 1587399"/>
                  <a:gd name="connsiteX6" fmla="*/ 577900 w 4067251"/>
                  <a:gd name="connsiteY6" fmla="*/ 1543508 h 1587399"/>
                  <a:gd name="connsiteX7" fmla="*/ 629107 w 4067251"/>
                  <a:gd name="connsiteY7" fmla="*/ 1572768 h 1587399"/>
                  <a:gd name="connsiteX8" fmla="*/ 746150 w 4067251"/>
                  <a:gd name="connsiteY8" fmla="*/ 1587399 h 1587399"/>
                  <a:gd name="connsiteX9" fmla="*/ 855878 w 4067251"/>
                  <a:gd name="connsiteY9" fmla="*/ 1587399 h 1587399"/>
                  <a:gd name="connsiteX10" fmla="*/ 972921 w 4067251"/>
                  <a:gd name="connsiteY10" fmla="*/ 1550823 h 1587399"/>
                  <a:gd name="connsiteX11" fmla="*/ 1097280 w 4067251"/>
                  <a:gd name="connsiteY11" fmla="*/ 1463040 h 1587399"/>
                  <a:gd name="connsiteX12" fmla="*/ 1221638 w 4067251"/>
                  <a:gd name="connsiteY12" fmla="*/ 1382573 h 1587399"/>
                  <a:gd name="connsiteX13" fmla="*/ 1324051 w 4067251"/>
                  <a:gd name="connsiteY13" fmla="*/ 1324052 h 1587399"/>
                  <a:gd name="connsiteX14" fmla="*/ 1448409 w 4067251"/>
                  <a:gd name="connsiteY14" fmla="*/ 1316736 h 1587399"/>
                  <a:gd name="connsiteX15" fmla="*/ 1558137 w 4067251"/>
                  <a:gd name="connsiteY15" fmla="*/ 1338682 h 1587399"/>
                  <a:gd name="connsiteX16" fmla="*/ 1645920 w 4067251"/>
                  <a:gd name="connsiteY16" fmla="*/ 1338682 h 1587399"/>
                  <a:gd name="connsiteX17" fmla="*/ 1711756 w 4067251"/>
                  <a:gd name="connsiteY17" fmla="*/ 1280160 h 1587399"/>
                  <a:gd name="connsiteX18" fmla="*/ 1777593 w 4067251"/>
                  <a:gd name="connsiteY18" fmla="*/ 1141172 h 1587399"/>
                  <a:gd name="connsiteX19" fmla="*/ 1799539 w 4067251"/>
                  <a:gd name="connsiteY19" fmla="*/ 1068020 h 1587399"/>
                  <a:gd name="connsiteX20" fmla="*/ 1858060 w 4067251"/>
                  <a:gd name="connsiteY20" fmla="*/ 987552 h 1587399"/>
                  <a:gd name="connsiteX21" fmla="*/ 1938528 w 4067251"/>
                  <a:gd name="connsiteY21" fmla="*/ 936346 h 1587399"/>
                  <a:gd name="connsiteX22" fmla="*/ 2816352 w 4067251"/>
                  <a:gd name="connsiteY22" fmla="*/ 380391 h 1587399"/>
                  <a:gd name="connsiteX23" fmla="*/ 3057753 w 4067251"/>
                  <a:gd name="connsiteY23" fmla="*/ 438912 h 1587399"/>
                  <a:gd name="connsiteX24" fmla="*/ 3218688 w 4067251"/>
                  <a:gd name="connsiteY24" fmla="*/ 277978 h 1587399"/>
                  <a:gd name="connsiteX25" fmla="*/ 4067251 w 4067251"/>
                  <a:gd name="connsiteY25" fmla="*/ 0 h 1587399"/>
                  <a:gd name="connsiteX0" fmla="*/ 0 w 3218688"/>
                  <a:gd name="connsiteY0" fmla="*/ 1068019 h 1309421"/>
                  <a:gd name="connsiteX1" fmla="*/ 131673 w 3218688"/>
                  <a:gd name="connsiteY1" fmla="*/ 1038758 h 1309421"/>
                  <a:gd name="connsiteX2" fmla="*/ 248716 w 3218688"/>
                  <a:gd name="connsiteY2" fmla="*/ 1002182 h 1309421"/>
                  <a:gd name="connsiteX3" fmla="*/ 351129 w 3218688"/>
                  <a:gd name="connsiteY3" fmla="*/ 972922 h 1309421"/>
                  <a:gd name="connsiteX4" fmla="*/ 446227 w 3218688"/>
                  <a:gd name="connsiteY4" fmla="*/ 1046074 h 1309421"/>
                  <a:gd name="connsiteX5" fmla="*/ 526694 w 3218688"/>
                  <a:gd name="connsiteY5" fmla="*/ 1170432 h 1309421"/>
                  <a:gd name="connsiteX6" fmla="*/ 577900 w 3218688"/>
                  <a:gd name="connsiteY6" fmla="*/ 1265530 h 1309421"/>
                  <a:gd name="connsiteX7" fmla="*/ 629107 w 3218688"/>
                  <a:gd name="connsiteY7" fmla="*/ 1294790 h 1309421"/>
                  <a:gd name="connsiteX8" fmla="*/ 746150 w 3218688"/>
                  <a:gd name="connsiteY8" fmla="*/ 1309421 h 1309421"/>
                  <a:gd name="connsiteX9" fmla="*/ 855878 w 3218688"/>
                  <a:gd name="connsiteY9" fmla="*/ 1309421 h 1309421"/>
                  <a:gd name="connsiteX10" fmla="*/ 972921 w 3218688"/>
                  <a:gd name="connsiteY10" fmla="*/ 1272845 h 1309421"/>
                  <a:gd name="connsiteX11" fmla="*/ 1097280 w 3218688"/>
                  <a:gd name="connsiteY11" fmla="*/ 1185062 h 1309421"/>
                  <a:gd name="connsiteX12" fmla="*/ 1221638 w 3218688"/>
                  <a:gd name="connsiteY12" fmla="*/ 1104595 h 1309421"/>
                  <a:gd name="connsiteX13" fmla="*/ 1324051 w 3218688"/>
                  <a:gd name="connsiteY13" fmla="*/ 1046074 h 1309421"/>
                  <a:gd name="connsiteX14" fmla="*/ 1448409 w 3218688"/>
                  <a:gd name="connsiteY14" fmla="*/ 1038758 h 1309421"/>
                  <a:gd name="connsiteX15" fmla="*/ 1558137 w 3218688"/>
                  <a:gd name="connsiteY15" fmla="*/ 1060704 h 1309421"/>
                  <a:gd name="connsiteX16" fmla="*/ 1645920 w 3218688"/>
                  <a:gd name="connsiteY16" fmla="*/ 1060704 h 1309421"/>
                  <a:gd name="connsiteX17" fmla="*/ 1711756 w 3218688"/>
                  <a:gd name="connsiteY17" fmla="*/ 1002182 h 1309421"/>
                  <a:gd name="connsiteX18" fmla="*/ 1777593 w 3218688"/>
                  <a:gd name="connsiteY18" fmla="*/ 863194 h 1309421"/>
                  <a:gd name="connsiteX19" fmla="*/ 1799539 w 3218688"/>
                  <a:gd name="connsiteY19" fmla="*/ 790042 h 1309421"/>
                  <a:gd name="connsiteX20" fmla="*/ 1858060 w 3218688"/>
                  <a:gd name="connsiteY20" fmla="*/ 709574 h 1309421"/>
                  <a:gd name="connsiteX21" fmla="*/ 1938528 w 3218688"/>
                  <a:gd name="connsiteY21" fmla="*/ 658368 h 1309421"/>
                  <a:gd name="connsiteX22" fmla="*/ 2816352 w 3218688"/>
                  <a:gd name="connsiteY22" fmla="*/ 102413 h 1309421"/>
                  <a:gd name="connsiteX23" fmla="*/ 3057753 w 3218688"/>
                  <a:gd name="connsiteY23" fmla="*/ 160934 h 1309421"/>
                  <a:gd name="connsiteX24" fmla="*/ 3218688 w 3218688"/>
                  <a:gd name="connsiteY24" fmla="*/ 0 h 1309421"/>
                  <a:gd name="connsiteX0" fmla="*/ 0 w 3218688"/>
                  <a:gd name="connsiteY0" fmla="*/ 1068019 h 1309421"/>
                  <a:gd name="connsiteX1" fmla="*/ 131673 w 3218688"/>
                  <a:gd name="connsiteY1" fmla="*/ 1038758 h 1309421"/>
                  <a:gd name="connsiteX2" fmla="*/ 248716 w 3218688"/>
                  <a:gd name="connsiteY2" fmla="*/ 1002182 h 1309421"/>
                  <a:gd name="connsiteX3" fmla="*/ 351129 w 3218688"/>
                  <a:gd name="connsiteY3" fmla="*/ 972922 h 1309421"/>
                  <a:gd name="connsiteX4" fmla="*/ 446227 w 3218688"/>
                  <a:gd name="connsiteY4" fmla="*/ 1046074 h 1309421"/>
                  <a:gd name="connsiteX5" fmla="*/ 526694 w 3218688"/>
                  <a:gd name="connsiteY5" fmla="*/ 1170432 h 1309421"/>
                  <a:gd name="connsiteX6" fmla="*/ 577900 w 3218688"/>
                  <a:gd name="connsiteY6" fmla="*/ 1265530 h 1309421"/>
                  <a:gd name="connsiteX7" fmla="*/ 629107 w 3218688"/>
                  <a:gd name="connsiteY7" fmla="*/ 1294790 h 1309421"/>
                  <a:gd name="connsiteX8" fmla="*/ 746150 w 3218688"/>
                  <a:gd name="connsiteY8" fmla="*/ 1309421 h 1309421"/>
                  <a:gd name="connsiteX9" fmla="*/ 855878 w 3218688"/>
                  <a:gd name="connsiteY9" fmla="*/ 1309421 h 1309421"/>
                  <a:gd name="connsiteX10" fmla="*/ 972921 w 3218688"/>
                  <a:gd name="connsiteY10" fmla="*/ 1272845 h 1309421"/>
                  <a:gd name="connsiteX11" fmla="*/ 1097280 w 3218688"/>
                  <a:gd name="connsiteY11" fmla="*/ 1185062 h 1309421"/>
                  <a:gd name="connsiteX12" fmla="*/ 1221638 w 3218688"/>
                  <a:gd name="connsiteY12" fmla="*/ 1104595 h 1309421"/>
                  <a:gd name="connsiteX13" fmla="*/ 1324051 w 3218688"/>
                  <a:gd name="connsiteY13" fmla="*/ 1046074 h 1309421"/>
                  <a:gd name="connsiteX14" fmla="*/ 1448409 w 3218688"/>
                  <a:gd name="connsiteY14" fmla="*/ 1038758 h 1309421"/>
                  <a:gd name="connsiteX15" fmla="*/ 1558137 w 3218688"/>
                  <a:gd name="connsiteY15" fmla="*/ 1060704 h 1309421"/>
                  <a:gd name="connsiteX16" fmla="*/ 1645920 w 3218688"/>
                  <a:gd name="connsiteY16" fmla="*/ 1060704 h 1309421"/>
                  <a:gd name="connsiteX17" fmla="*/ 1711756 w 3218688"/>
                  <a:gd name="connsiteY17" fmla="*/ 1002182 h 1309421"/>
                  <a:gd name="connsiteX18" fmla="*/ 1777593 w 3218688"/>
                  <a:gd name="connsiteY18" fmla="*/ 863194 h 1309421"/>
                  <a:gd name="connsiteX19" fmla="*/ 1799539 w 3218688"/>
                  <a:gd name="connsiteY19" fmla="*/ 790042 h 1309421"/>
                  <a:gd name="connsiteX20" fmla="*/ 1858060 w 3218688"/>
                  <a:gd name="connsiteY20" fmla="*/ 709574 h 1309421"/>
                  <a:gd name="connsiteX21" fmla="*/ 1938528 w 3218688"/>
                  <a:gd name="connsiteY21" fmla="*/ 658368 h 1309421"/>
                  <a:gd name="connsiteX22" fmla="*/ 2816352 w 3218688"/>
                  <a:gd name="connsiteY22" fmla="*/ 102413 h 1309421"/>
                  <a:gd name="connsiteX23" fmla="*/ 3218688 w 3218688"/>
                  <a:gd name="connsiteY23" fmla="*/ 0 h 1309421"/>
                  <a:gd name="connsiteX0" fmla="*/ 0 w 3218688"/>
                  <a:gd name="connsiteY0" fmla="*/ 1073891 h 1315293"/>
                  <a:gd name="connsiteX1" fmla="*/ 131673 w 3218688"/>
                  <a:gd name="connsiteY1" fmla="*/ 1044630 h 1315293"/>
                  <a:gd name="connsiteX2" fmla="*/ 248716 w 3218688"/>
                  <a:gd name="connsiteY2" fmla="*/ 1008054 h 1315293"/>
                  <a:gd name="connsiteX3" fmla="*/ 351129 w 3218688"/>
                  <a:gd name="connsiteY3" fmla="*/ 978794 h 1315293"/>
                  <a:gd name="connsiteX4" fmla="*/ 446227 w 3218688"/>
                  <a:gd name="connsiteY4" fmla="*/ 1051946 h 1315293"/>
                  <a:gd name="connsiteX5" fmla="*/ 526694 w 3218688"/>
                  <a:gd name="connsiteY5" fmla="*/ 1176304 h 1315293"/>
                  <a:gd name="connsiteX6" fmla="*/ 577900 w 3218688"/>
                  <a:gd name="connsiteY6" fmla="*/ 1271402 h 1315293"/>
                  <a:gd name="connsiteX7" fmla="*/ 629107 w 3218688"/>
                  <a:gd name="connsiteY7" fmla="*/ 1300662 h 1315293"/>
                  <a:gd name="connsiteX8" fmla="*/ 746150 w 3218688"/>
                  <a:gd name="connsiteY8" fmla="*/ 1315293 h 1315293"/>
                  <a:gd name="connsiteX9" fmla="*/ 855878 w 3218688"/>
                  <a:gd name="connsiteY9" fmla="*/ 1315293 h 1315293"/>
                  <a:gd name="connsiteX10" fmla="*/ 972921 w 3218688"/>
                  <a:gd name="connsiteY10" fmla="*/ 1278717 h 1315293"/>
                  <a:gd name="connsiteX11" fmla="*/ 1097280 w 3218688"/>
                  <a:gd name="connsiteY11" fmla="*/ 1190934 h 1315293"/>
                  <a:gd name="connsiteX12" fmla="*/ 1221638 w 3218688"/>
                  <a:gd name="connsiteY12" fmla="*/ 1110467 h 1315293"/>
                  <a:gd name="connsiteX13" fmla="*/ 1324051 w 3218688"/>
                  <a:gd name="connsiteY13" fmla="*/ 1051946 h 1315293"/>
                  <a:gd name="connsiteX14" fmla="*/ 1448409 w 3218688"/>
                  <a:gd name="connsiteY14" fmla="*/ 1044630 h 1315293"/>
                  <a:gd name="connsiteX15" fmla="*/ 1558137 w 3218688"/>
                  <a:gd name="connsiteY15" fmla="*/ 1066576 h 1315293"/>
                  <a:gd name="connsiteX16" fmla="*/ 1645920 w 3218688"/>
                  <a:gd name="connsiteY16" fmla="*/ 1066576 h 1315293"/>
                  <a:gd name="connsiteX17" fmla="*/ 1711756 w 3218688"/>
                  <a:gd name="connsiteY17" fmla="*/ 1008054 h 1315293"/>
                  <a:gd name="connsiteX18" fmla="*/ 1777593 w 3218688"/>
                  <a:gd name="connsiteY18" fmla="*/ 869066 h 1315293"/>
                  <a:gd name="connsiteX19" fmla="*/ 1799539 w 3218688"/>
                  <a:gd name="connsiteY19" fmla="*/ 795914 h 1315293"/>
                  <a:gd name="connsiteX20" fmla="*/ 1858060 w 3218688"/>
                  <a:gd name="connsiteY20" fmla="*/ 715446 h 1315293"/>
                  <a:gd name="connsiteX21" fmla="*/ 1938528 w 3218688"/>
                  <a:gd name="connsiteY21" fmla="*/ 664240 h 1315293"/>
                  <a:gd name="connsiteX22" fmla="*/ 2816352 w 3218688"/>
                  <a:gd name="connsiteY22" fmla="*/ 108285 h 1315293"/>
                  <a:gd name="connsiteX23" fmla="*/ 3171248 w 3218688"/>
                  <a:gd name="connsiteY23" fmla="*/ 0 h 1315293"/>
                  <a:gd name="connsiteX24" fmla="*/ 3218688 w 3218688"/>
                  <a:gd name="connsiteY24" fmla="*/ 5872 h 1315293"/>
                  <a:gd name="connsiteX0" fmla="*/ 0 w 3171248"/>
                  <a:gd name="connsiteY0" fmla="*/ 1073891 h 1315293"/>
                  <a:gd name="connsiteX1" fmla="*/ 131673 w 3171248"/>
                  <a:gd name="connsiteY1" fmla="*/ 1044630 h 1315293"/>
                  <a:gd name="connsiteX2" fmla="*/ 248716 w 3171248"/>
                  <a:gd name="connsiteY2" fmla="*/ 1008054 h 1315293"/>
                  <a:gd name="connsiteX3" fmla="*/ 351129 w 3171248"/>
                  <a:gd name="connsiteY3" fmla="*/ 978794 h 1315293"/>
                  <a:gd name="connsiteX4" fmla="*/ 446227 w 3171248"/>
                  <a:gd name="connsiteY4" fmla="*/ 1051946 h 1315293"/>
                  <a:gd name="connsiteX5" fmla="*/ 526694 w 3171248"/>
                  <a:gd name="connsiteY5" fmla="*/ 1176304 h 1315293"/>
                  <a:gd name="connsiteX6" fmla="*/ 577900 w 3171248"/>
                  <a:gd name="connsiteY6" fmla="*/ 1271402 h 1315293"/>
                  <a:gd name="connsiteX7" fmla="*/ 629107 w 3171248"/>
                  <a:gd name="connsiteY7" fmla="*/ 1300662 h 1315293"/>
                  <a:gd name="connsiteX8" fmla="*/ 746150 w 3171248"/>
                  <a:gd name="connsiteY8" fmla="*/ 1315293 h 1315293"/>
                  <a:gd name="connsiteX9" fmla="*/ 855878 w 3171248"/>
                  <a:gd name="connsiteY9" fmla="*/ 1315293 h 1315293"/>
                  <a:gd name="connsiteX10" fmla="*/ 972921 w 3171248"/>
                  <a:gd name="connsiteY10" fmla="*/ 1278717 h 1315293"/>
                  <a:gd name="connsiteX11" fmla="*/ 1097280 w 3171248"/>
                  <a:gd name="connsiteY11" fmla="*/ 1190934 h 1315293"/>
                  <a:gd name="connsiteX12" fmla="*/ 1221638 w 3171248"/>
                  <a:gd name="connsiteY12" fmla="*/ 1110467 h 1315293"/>
                  <a:gd name="connsiteX13" fmla="*/ 1324051 w 3171248"/>
                  <a:gd name="connsiteY13" fmla="*/ 1051946 h 1315293"/>
                  <a:gd name="connsiteX14" fmla="*/ 1448409 w 3171248"/>
                  <a:gd name="connsiteY14" fmla="*/ 1044630 h 1315293"/>
                  <a:gd name="connsiteX15" fmla="*/ 1558137 w 3171248"/>
                  <a:gd name="connsiteY15" fmla="*/ 1066576 h 1315293"/>
                  <a:gd name="connsiteX16" fmla="*/ 1645920 w 3171248"/>
                  <a:gd name="connsiteY16" fmla="*/ 1066576 h 1315293"/>
                  <a:gd name="connsiteX17" fmla="*/ 1711756 w 3171248"/>
                  <a:gd name="connsiteY17" fmla="*/ 1008054 h 1315293"/>
                  <a:gd name="connsiteX18" fmla="*/ 1777593 w 3171248"/>
                  <a:gd name="connsiteY18" fmla="*/ 869066 h 1315293"/>
                  <a:gd name="connsiteX19" fmla="*/ 1799539 w 3171248"/>
                  <a:gd name="connsiteY19" fmla="*/ 795914 h 1315293"/>
                  <a:gd name="connsiteX20" fmla="*/ 1858060 w 3171248"/>
                  <a:gd name="connsiteY20" fmla="*/ 715446 h 1315293"/>
                  <a:gd name="connsiteX21" fmla="*/ 1938528 w 3171248"/>
                  <a:gd name="connsiteY21" fmla="*/ 664240 h 1315293"/>
                  <a:gd name="connsiteX22" fmla="*/ 2816352 w 3171248"/>
                  <a:gd name="connsiteY22" fmla="*/ 108285 h 1315293"/>
                  <a:gd name="connsiteX23" fmla="*/ 3171248 w 3171248"/>
                  <a:gd name="connsiteY23" fmla="*/ 0 h 1315293"/>
                  <a:gd name="connsiteX0" fmla="*/ 0 w 2816352"/>
                  <a:gd name="connsiteY0" fmla="*/ 965606 h 1207008"/>
                  <a:gd name="connsiteX1" fmla="*/ 131673 w 2816352"/>
                  <a:gd name="connsiteY1" fmla="*/ 936345 h 1207008"/>
                  <a:gd name="connsiteX2" fmla="*/ 248716 w 2816352"/>
                  <a:gd name="connsiteY2" fmla="*/ 899769 h 1207008"/>
                  <a:gd name="connsiteX3" fmla="*/ 351129 w 2816352"/>
                  <a:gd name="connsiteY3" fmla="*/ 870509 h 1207008"/>
                  <a:gd name="connsiteX4" fmla="*/ 446227 w 2816352"/>
                  <a:gd name="connsiteY4" fmla="*/ 943661 h 1207008"/>
                  <a:gd name="connsiteX5" fmla="*/ 526694 w 2816352"/>
                  <a:gd name="connsiteY5" fmla="*/ 1068019 h 1207008"/>
                  <a:gd name="connsiteX6" fmla="*/ 577900 w 2816352"/>
                  <a:gd name="connsiteY6" fmla="*/ 1163117 h 1207008"/>
                  <a:gd name="connsiteX7" fmla="*/ 629107 w 2816352"/>
                  <a:gd name="connsiteY7" fmla="*/ 1192377 h 1207008"/>
                  <a:gd name="connsiteX8" fmla="*/ 746150 w 2816352"/>
                  <a:gd name="connsiteY8" fmla="*/ 1207008 h 1207008"/>
                  <a:gd name="connsiteX9" fmla="*/ 855878 w 2816352"/>
                  <a:gd name="connsiteY9" fmla="*/ 1207008 h 1207008"/>
                  <a:gd name="connsiteX10" fmla="*/ 972921 w 2816352"/>
                  <a:gd name="connsiteY10" fmla="*/ 1170432 h 1207008"/>
                  <a:gd name="connsiteX11" fmla="*/ 1097280 w 2816352"/>
                  <a:gd name="connsiteY11" fmla="*/ 1082649 h 1207008"/>
                  <a:gd name="connsiteX12" fmla="*/ 1221638 w 2816352"/>
                  <a:gd name="connsiteY12" fmla="*/ 1002182 h 1207008"/>
                  <a:gd name="connsiteX13" fmla="*/ 1324051 w 2816352"/>
                  <a:gd name="connsiteY13" fmla="*/ 943661 h 1207008"/>
                  <a:gd name="connsiteX14" fmla="*/ 1448409 w 2816352"/>
                  <a:gd name="connsiteY14" fmla="*/ 936345 h 1207008"/>
                  <a:gd name="connsiteX15" fmla="*/ 1558137 w 2816352"/>
                  <a:gd name="connsiteY15" fmla="*/ 958291 h 1207008"/>
                  <a:gd name="connsiteX16" fmla="*/ 1645920 w 2816352"/>
                  <a:gd name="connsiteY16" fmla="*/ 958291 h 1207008"/>
                  <a:gd name="connsiteX17" fmla="*/ 1711756 w 2816352"/>
                  <a:gd name="connsiteY17" fmla="*/ 899769 h 1207008"/>
                  <a:gd name="connsiteX18" fmla="*/ 1777593 w 2816352"/>
                  <a:gd name="connsiteY18" fmla="*/ 760781 h 1207008"/>
                  <a:gd name="connsiteX19" fmla="*/ 1799539 w 2816352"/>
                  <a:gd name="connsiteY19" fmla="*/ 687629 h 1207008"/>
                  <a:gd name="connsiteX20" fmla="*/ 1858060 w 2816352"/>
                  <a:gd name="connsiteY20" fmla="*/ 607161 h 1207008"/>
                  <a:gd name="connsiteX21" fmla="*/ 1938528 w 2816352"/>
                  <a:gd name="connsiteY21" fmla="*/ 555955 h 1207008"/>
                  <a:gd name="connsiteX22" fmla="*/ 2816352 w 2816352"/>
                  <a:gd name="connsiteY22" fmla="*/ 0 h 1207008"/>
                  <a:gd name="connsiteX0" fmla="*/ 0 w 1938528"/>
                  <a:gd name="connsiteY0" fmla="*/ 409651 h 651053"/>
                  <a:gd name="connsiteX1" fmla="*/ 131673 w 1938528"/>
                  <a:gd name="connsiteY1" fmla="*/ 380390 h 651053"/>
                  <a:gd name="connsiteX2" fmla="*/ 248716 w 1938528"/>
                  <a:gd name="connsiteY2" fmla="*/ 343814 h 651053"/>
                  <a:gd name="connsiteX3" fmla="*/ 351129 w 1938528"/>
                  <a:gd name="connsiteY3" fmla="*/ 314554 h 651053"/>
                  <a:gd name="connsiteX4" fmla="*/ 446227 w 1938528"/>
                  <a:gd name="connsiteY4" fmla="*/ 387706 h 651053"/>
                  <a:gd name="connsiteX5" fmla="*/ 526694 w 1938528"/>
                  <a:gd name="connsiteY5" fmla="*/ 512064 h 651053"/>
                  <a:gd name="connsiteX6" fmla="*/ 577900 w 1938528"/>
                  <a:gd name="connsiteY6" fmla="*/ 607162 h 651053"/>
                  <a:gd name="connsiteX7" fmla="*/ 629107 w 1938528"/>
                  <a:gd name="connsiteY7" fmla="*/ 636422 h 651053"/>
                  <a:gd name="connsiteX8" fmla="*/ 746150 w 1938528"/>
                  <a:gd name="connsiteY8" fmla="*/ 651053 h 651053"/>
                  <a:gd name="connsiteX9" fmla="*/ 855878 w 1938528"/>
                  <a:gd name="connsiteY9" fmla="*/ 651053 h 651053"/>
                  <a:gd name="connsiteX10" fmla="*/ 972921 w 1938528"/>
                  <a:gd name="connsiteY10" fmla="*/ 614477 h 651053"/>
                  <a:gd name="connsiteX11" fmla="*/ 1097280 w 1938528"/>
                  <a:gd name="connsiteY11" fmla="*/ 526694 h 651053"/>
                  <a:gd name="connsiteX12" fmla="*/ 1221638 w 1938528"/>
                  <a:gd name="connsiteY12" fmla="*/ 446227 h 651053"/>
                  <a:gd name="connsiteX13" fmla="*/ 1324051 w 1938528"/>
                  <a:gd name="connsiteY13" fmla="*/ 387706 h 651053"/>
                  <a:gd name="connsiteX14" fmla="*/ 1448409 w 1938528"/>
                  <a:gd name="connsiteY14" fmla="*/ 380390 h 651053"/>
                  <a:gd name="connsiteX15" fmla="*/ 1558137 w 1938528"/>
                  <a:gd name="connsiteY15" fmla="*/ 402336 h 651053"/>
                  <a:gd name="connsiteX16" fmla="*/ 1645920 w 1938528"/>
                  <a:gd name="connsiteY16" fmla="*/ 402336 h 651053"/>
                  <a:gd name="connsiteX17" fmla="*/ 1711756 w 1938528"/>
                  <a:gd name="connsiteY17" fmla="*/ 343814 h 651053"/>
                  <a:gd name="connsiteX18" fmla="*/ 1777593 w 1938528"/>
                  <a:gd name="connsiteY18" fmla="*/ 204826 h 651053"/>
                  <a:gd name="connsiteX19" fmla="*/ 1799539 w 1938528"/>
                  <a:gd name="connsiteY19" fmla="*/ 131674 h 651053"/>
                  <a:gd name="connsiteX20" fmla="*/ 1858060 w 1938528"/>
                  <a:gd name="connsiteY20" fmla="*/ 51206 h 651053"/>
                  <a:gd name="connsiteX21" fmla="*/ 1938528 w 1938528"/>
                  <a:gd name="connsiteY21" fmla="*/ 0 h 65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8528" h="651053">
                    <a:moveTo>
                      <a:pt x="0" y="409651"/>
                    </a:moveTo>
                    <a:lnTo>
                      <a:pt x="131673" y="380390"/>
                    </a:lnTo>
                    <a:lnTo>
                      <a:pt x="248716" y="343814"/>
                    </a:lnTo>
                    <a:lnTo>
                      <a:pt x="351129" y="314554"/>
                    </a:lnTo>
                    <a:lnTo>
                      <a:pt x="446227" y="387706"/>
                    </a:lnTo>
                    <a:lnTo>
                      <a:pt x="526694" y="512064"/>
                    </a:lnTo>
                    <a:lnTo>
                      <a:pt x="577900" y="607162"/>
                    </a:lnTo>
                    <a:lnTo>
                      <a:pt x="629107" y="636422"/>
                    </a:lnTo>
                    <a:lnTo>
                      <a:pt x="746150" y="651053"/>
                    </a:lnTo>
                    <a:lnTo>
                      <a:pt x="855878" y="651053"/>
                    </a:lnTo>
                    <a:lnTo>
                      <a:pt x="972921" y="614477"/>
                    </a:lnTo>
                    <a:lnTo>
                      <a:pt x="1097280" y="526694"/>
                    </a:lnTo>
                    <a:lnTo>
                      <a:pt x="1221638" y="446227"/>
                    </a:lnTo>
                    <a:lnTo>
                      <a:pt x="1324051" y="387706"/>
                    </a:lnTo>
                    <a:lnTo>
                      <a:pt x="1448409" y="380390"/>
                    </a:lnTo>
                    <a:lnTo>
                      <a:pt x="1558137" y="402336"/>
                    </a:lnTo>
                    <a:lnTo>
                      <a:pt x="1645920" y="402336"/>
                    </a:lnTo>
                    <a:lnTo>
                      <a:pt x="1711756" y="343814"/>
                    </a:lnTo>
                    <a:lnTo>
                      <a:pt x="1777593" y="204826"/>
                    </a:lnTo>
                    <a:lnTo>
                      <a:pt x="1799539" y="131674"/>
                    </a:lnTo>
                    <a:lnTo>
                      <a:pt x="1858060" y="51206"/>
                    </a:lnTo>
                    <a:lnTo>
                      <a:pt x="1938528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orme libre 12"/>
              <p:cNvSpPr/>
              <p:nvPr/>
            </p:nvSpPr>
            <p:spPr>
              <a:xfrm>
                <a:off x="7087547" y="2471040"/>
                <a:ext cx="1243584" cy="534009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649517"/>
                  <a:gd name="connsiteY0" fmla="*/ 1253793 h 2343758"/>
                  <a:gd name="connsiteX1" fmla="*/ 109728 w 6649517"/>
                  <a:gd name="connsiteY1" fmla="*/ 1312315 h 2343758"/>
                  <a:gd name="connsiteX2" fmla="*/ 329184 w 6649517"/>
                  <a:gd name="connsiteY2" fmla="*/ 1290369 h 2343758"/>
                  <a:gd name="connsiteX3" fmla="*/ 490119 w 6649517"/>
                  <a:gd name="connsiteY3" fmla="*/ 1275739 h 2343758"/>
                  <a:gd name="connsiteX4" fmla="*/ 614477 w 6649517"/>
                  <a:gd name="connsiteY4" fmla="*/ 1312315 h 2343758"/>
                  <a:gd name="connsiteX5" fmla="*/ 731520 w 6649517"/>
                  <a:gd name="connsiteY5" fmla="*/ 1385467 h 2343758"/>
                  <a:gd name="connsiteX6" fmla="*/ 855879 w 6649517"/>
                  <a:gd name="connsiteY6" fmla="*/ 1531771 h 2343758"/>
                  <a:gd name="connsiteX7" fmla="*/ 936346 w 6649517"/>
                  <a:gd name="connsiteY7" fmla="*/ 1678075 h 2343758"/>
                  <a:gd name="connsiteX8" fmla="*/ 1002183 w 6649517"/>
                  <a:gd name="connsiteY8" fmla="*/ 1721966 h 2343758"/>
                  <a:gd name="connsiteX9" fmla="*/ 1097280 w 6649517"/>
                  <a:gd name="connsiteY9" fmla="*/ 1780487 h 2343758"/>
                  <a:gd name="connsiteX10" fmla="*/ 1177747 w 6649517"/>
                  <a:gd name="connsiteY10" fmla="*/ 1846324 h 2343758"/>
                  <a:gd name="connsiteX11" fmla="*/ 1243584 w 6649517"/>
                  <a:gd name="connsiteY11" fmla="*/ 1948737 h 2343758"/>
                  <a:gd name="connsiteX12" fmla="*/ 1302106 w 6649517"/>
                  <a:gd name="connsiteY12" fmla="*/ 1999943 h 2343758"/>
                  <a:gd name="connsiteX13" fmla="*/ 1375258 w 6649517"/>
                  <a:gd name="connsiteY13" fmla="*/ 2014574 h 2343758"/>
                  <a:gd name="connsiteX14" fmla="*/ 1441095 w 6649517"/>
                  <a:gd name="connsiteY14" fmla="*/ 1977998 h 2343758"/>
                  <a:gd name="connsiteX15" fmla="*/ 1521562 w 6649517"/>
                  <a:gd name="connsiteY15" fmla="*/ 1941422 h 2343758"/>
                  <a:gd name="connsiteX16" fmla="*/ 1638605 w 6649517"/>
                  <a:gd name="connsiteY16" fmla="*/ 1941422 h 2343758"/>
                  <a:gd name="connsiteX17" fmla="*/ 1726387 w 6649517"/>
                  <a:gd name="connsiteY17" fmla="*/ 1941422 h 2343758"/>
                  <a:gd name="connsiteX18" fmla="*/ 1784909 w 6649517"/>
                  <a:gd name="connsiteY18" fmla="*/ 1970683 h 2343758"/>
                  <a:gd name="connsiteX19" fmla="*/ 1821485 w 6649517"/>
                  <a:gd name="connsiteY19" fmla="*/ 2029204 h 2343758"/>
                  <a:gd name="connsiteX20" fmla="*/ 1865376 w 6649517"/>
                  <a:gd name="connsiteY20" fmla="*/ 2095041 h 2343758"/>
                  <a:gd name="connsiteX21" fmla="*/ 1953159 w 6649517"/>
                  <a:gd name="connsiteY21" fmla="*/ 2102356 h 2343758"/>
                  <a:gd name="connsiteX22" fmla="*/ 2084832 w 6649517"/>
                  <a:gd name="connsiteY22" fmla="*/ 2073095 h 2343758"/>
                  <a:gd name="connsiteX23" fmla="*/ 2201875 w 6649517"/>
                  <a:gd name="connsiteY23" fmla="*/ 2036519 h 2343758"/>
                  <a:gd name="connsiteX24" fmla="*/ 2304288 w 6649517"/>
                  <a:gd name="connsiteY24" fmla="*/ 2007259 h 2343758"/>
                  <a:gd name="connsiteX25" fmla="*/ 2399386 w 6649517"/>
                  <a:gd name="connsiteY25" fmla="*/ 2080411 h 2343758"/>
                  <a:gd name="connsiteX26" fmla="*/ 2479853 w 6649517"/>
                  <a:gd name="connsiteY26" fmla="*/ 2204769 h 2343758"/>
                  <a:gd name="connsiteX27" fmla="*/ 2531059 w 6649517"/>
                  <a:gd name="connsiteY27" fmla="*/ 2299867 h 2343758"/>
                  <a:gd name="connsiteX28" fmla="*/ 2582266 w 6649517"/>
                  <a:gd name="connsiteY28" fmla="*/ 2329127 h 2343758"/>
                  <a:gd name="connsiteX29" fmla="*/ 2699309 w 6649517"/>
                  <a:gd name="connsiteY29" fmla="*/ 2343758 h 2343758"/>
                  <a:gd name="connsiteX30" fmla="*/ 2809037 w 6649517"/>
                  <a:gd name="connsiteY30" fmla="*/ 2343758 h 2343758"/>
                  <a:gd name="connsiteX31" fmla="*/ 2926080 w 6649517"/>
                  <a:gd name="connsiteY31" fmla="*/ 2307182 h 2343758"/>
                  <a:gd name="connsiteX32" fmla="*/ 3050439 w 6649517"/>
                  <a:gd name="connsiteY32" fmla="*/ 2219399 h 2343758"/>
                  <a:gd name="connsiteX33" fmla="*/ 3174797 w 6649517"/>
                  <a:gd name="connsiteY33" fmla="*/ 2138932 h 2343758"/>
                  <a:gd name="connsiteX34" fmla="*/ 3277210 w 6649517"/>
                  <a:gd name="connsiteY34" fmla="*/ 2080411 h 2343758"/>
                  <a:gd name="connsiteX35" fmla="*/ 3401568 w 6649517"/>
                  <a:gd name="connsiteY35" fmla="*/ 2073095 h 2343758"/>
                  <a:gd name="connsiteX36" fmla="*/ 3511296 w 6649517"/>
                  <a:gd name="connsiteY36" fmla="*/ 2095041 h 2343758"/>
                  <a:gd name="connsiteX37" fmla="*/ 3599079 w 6649517"/>
                  <a:gd name="connsiteY37" fmla="*/ 2095041 h 2343758"/>
                  <a:gd name="connsiteX38" fmla="*/ 3664915 w 6649517"/>
                  <a:gd name="connsiteY38" fmla="*/ 2036519 h 2343758"/>
                  <a:gd name="connsiteX39" fmla="*/ 3730752 w 6649517"/>
                  <a:gd name="connsiteY39" fmla="*/ 1897531 h 2343758"/>
                  <a:gd name="connsiteX40" fmla="*/ 3752698 w 6649517"/>
                  <a:gd name="connsiteY40" fmla="*/ 1824379 h 2343758"/>
                  <a:gd name="connsiteX41" fmla="*/ 3811219 w 6649517"/>
                  <a:gd name="connsiteY41" fmla="*/ 1743911 h 2343758"/>
                  <a:gd name="connsiteX42" fmla="*/ 3891687 w 6649517"/>
                  <a:gd name="connsiteY42" fmla="*/ 1692705 h 2343758"/>
                  <a:gd name="connsiteX43" fmla="*/ 4001415 w 6649517"/>
                  <a:gd name="connsiteY43" fmla="*/ 1641499 h 2343758"/>
                  <a:gd name="connsiteX44" fmla="*/ 4118458 w 6649517"/>
                  <a:gd name="connsiteY44" fmla="*/ 1626868 h 2343758"/>
                  <a:gd name="connsiteX45" fmla="*/ 4184295 w 6649517"/>
                  <a:gd name="connsiteY45" fmla="*/ 1568347 h 2343758"/>
                  <a:gd name="connsiteX46" fmla="*/ 4257447 w 6649517"/>
                  <a:gd name="connsiteY46" fmla="*/ 1429358 h 2343758"/>
                  <a:gd name="connsiteX47" fmla="*/ 4294023 w 6649517"/>
                  <a:gd name="connsiteY47" fmla="*/ 1231847 h 2343758"/>
                  <a:gd name="connsiteX48" fmla="*/ 4352544 w 6649517"/>
                  <a:gd name="connsiteY48" fmla="*/ 1100174 h 2343758"/>
                  <a:gd name="connsiteX49" fmla="*/ 4469587 w 6649517"/>
                  <a:gd name="connsiteY49" fmla="*/ 1034337 h 2343758"/>
                  <a:gd name="connsiteX50" fmla="*/ 4608576 w 6649517"/>
                  <a:gd name="connsiteY50" fmla="*/ 1063598 h 2343758"/>
                  <a:gd name="connsiteX51" fmla="*/ 4769511 w 6649517"/>
                  <a:gd name="connsiteY51" fmla="*/ 1136750 h 2343758"/>
                  <a:gd name="connsiteX52" fmla="*/ 4923130 w 6649517"/>
                  <a:gd name="connsiteY52" fmla="*/ 1180641 h 2343758"/>
                  <a:gd name="connsiteX53" fmla="*/ 5010912 w 6649517"/>
                  <a:gd name="connsiteY53" fmla="*/ 1195271 h 2343758"/>
                  <a:gd name="connsiteX54" fmla="*/ 5106010 w 6649517"/>
                  <a:gd name="connsiteY54" fmla="*/ 1151380 h 2343758"/>
                  <a:gd name="connsiteX55" fmla="*/ 5171847 w 6649517"/>
                  <a:gd name="connsiteY55" fmla="*/ 1034337 h 2343758"/>
                  <a:gd name="connsiteX56" fmla="*/ 5193792 w 6649517"/>
                  <a:gd name="connsiteY56" fmla="*/ 931924 h 2343758"/>
                  <a:gd name="connsiteX57" fmla="*/ 5274259 w 6649517"/>
                  <a:gd name="connsiteY57" fmla="*/ 888033 h 2343758"/>
                  <a:gd name="connsiteX58" fmla="*/ 5405933 w 6649517"/>
                  <a:gd name="connsiteY58" fmla="*/ 866087 h 2343758"/>
                  <a:gd name="connsiteX59" fmla="*/ 5537607 w 6649517"/>
                  <a:gd name="connsiteY59" fmla="*/ 931924 h 2343758"/>
                  <a:gd name="connsiteX60" fmla="*/ 5676595 w 6649517"/>
                  <a:gd name="connsiteY60" fmla="*/ 939239 h 2343758"/>
                  <a:gd name="connsiteX61" fmla="*/ 5852160 w 6649517"/>
                  <a:gd name="connsiteY61" fmla="*/ 866087 h 2343758"/>
                  <a:gd name="connsiteX62" fmla="*/ 6020410 w 6649517"/>
                  <a:gd name="connsiteY62" fmla="*/ 756359 h 2343758"/>
                  <a:gd name="connsiteX63" fmla="*/ 6166714 w 6649517"/>
                  <a:gd name="connsiteY63" fmla="*/ 705153 h 2343758"/>
                  <a:gd name="connsiteX64" fmla="*/ 6349594 w 6649517"/>
                  <a:gd name="connsiteY64" fmla="*/ 683207 h 2343758"/>
                  <a:gd name="connsiteX65" fmla="*/ 6569050 w 6649517"/>
                  <a:gd name="connsiteY65" fmla="*/ 602740 h 2343758"/>
                  <a:gd name="connsiteX66" fmla="*/ 6634887 w 6649517"/>
                  <a:gd name="connsiteY66" fmla="*/ 507643 h 2343758"/>
                  <a:gd name="connsiteX67" fmla="*/ 6649517 w 6649517"/>
                  <a:gd name="connsiteY67" fmla="*/ 405230 h 2343758"/>
                  <a:gd name="connsiteX68" fmla="*/ 6533947 w 6649517"/>
                  <a:gd name="connsiteY68" fmla="*/ 0 h 2343758"/>
                  <a:gd name="connsiteX0" fmla="*/ 0 w 6539789"/>
                  <a:gd name="connsiteY0" fmla="*/ 1312315 h 2343758"/>
                  <a:gd name="connsiteX1" fmla="*/ 219456 w 6539789"/>
                  <a:gd name="connsiteY1" fmla="*/ 1290369 h 2343758"/>
                  <a:gd name="connsiteX2" fmla="*/ 380391 w 6539789"/>
                  <a:gd name="connsiteY2" fmla="*/ 1275739 h 2343758"/>
                  <a:gd name="connsiteX3" fmla="*/ 504749 w 6539789"/>
                  <a:gd name="connsiteY3" fmla="*/ 1312315 h 2343758"/>
                  <a:gd name="connsiteX4" fmla="*/ 621792 w 6539789"/>
                  <a:gd name="connsiteY4" fmla="*/ 1385467 h 2343758"/>
                  <a:gd name="connsiteX5" fmla="*/ 746151 w 6539789"/>
                  <a:gd name="connsiteY5" fmla="*/ 1531771 h 2343758"/>
                  <a:gd name="connsiteX6" fmla="*/ 826618 w 6539789"/>
                  <a:gd name="connsiteY6" fmla="*/ 1678075 h 2343758"/>
                  <a:gd name="connsiteX7" fmla="*/ 892455 w 6539789"/>
                  <a:gd name="connsiteY7" fmla="*/ 1721966 h 2343758"/>
                  <a:gd name="connsiteX8" fmla="*/ 987552 w 6539789"/>
                  <a:gd name="connsiteY8" fmla="*/ 1780487 h 2343758"/>
                  <a:gd name="connsiteX9" fmla="*/ 1068019 w 6539789"/>
                  <a:gd name="connsiteY9" fmla="*/ 1846324 h 2343758"/>
                  <a:gd name="connsiteX10" fmla="*/ 1133856 w 6539789"/>
                  <a:gd name="connsiteY10" fmla="*/ 1948737 h 2343758"/>
                  <a:gd name="connsiteX11" fmla="*/ 1192378 w 6539789"/>
                  <a:gd name="connsiteY11" fmla="*/ 1999943 h 2343758"/>
                  <a:gd name="connsiteX12" fmla="*/ 1265530 w 6539789"/>
                  <a:gd name="connsiteY12" fmla="*/ 2014574 h 2343758"/>
                  <a:gd name="connsiteX13" fmla="*/ 1331367 w 6539789"/>
                  <a:gd name="connsiteY13" fmla="*/ 1977998 h 2343758"/>
                  <a:gd name="connsiteX14" fmla="*/ 1411834 w 6539789"/>
                  <a:gd name="connsiteY14" fmla="*/ 1941422 h 2343758"/>
                  <a:gd name="connsiteX15" fmla="*/ 1528877 w 6539789"/>
                  <a:gd name="connsiteY15" fmla="*/ 1941422 h 2343758"/>
                  <a:gd name="connsiteX16" fmla="*/ 1616659 w 6539789"/>
                  <a:gd name="connsiteY16" fmla="*/ 1941422 h 2343758"/>
                  <a:gd name="connsiteX17" fmla="*/ 1675181 w 6539789"/>
                  <a:gd name="connsiteY17" fmla="*/ 1970683 h 2343758"/>
                  <a:gd name="connsiteX18" fmla="*/ 1711757 w 6539789"/>
                  <a:gd name="connsiteY18" fmla="*/ 2029204 h 2343758"/>
                  <a:gd name="connsiteX19" fmla="*/ 1755648 w 6539789"/>
                  <a:gd name="connsiteY19" fmla="*/ 2095041 h 2343758"/>
                  <a:gd name="connsiteX20" fmla="*/ 1843431 w 6539789"/>
                  <a:gd name="connsiteY20" fmla="*/ 2102356 h 2343758"/>
                  <a:gd name="connsiteX21" fmla="*/ 1975104 w 6539789"/>
                  <a:gd name="connsiteY21" fmla="*/ 2073095 h 2343758"/>
                  <a:gd name="connsiteX22" fmla="*/ 2092147 w 6539789"/>
                  <a:gd name="connsiteY22" fmla="*/ 2036519 h 2343758"/>
                  <a:gd name="connsiteX23" fmla="*/ 2194560 w 6539789"/>
                  <a:gd name="connsiteY23" fmla="*/ 2007259 h 2343758"/>
                  <a:gd name="connsiteX24" fmla="*/ 2289658 w 6539789"/>
                  <a:gd name="connsiteY24" fmla="*/ 2080411 h 2343758"/>
                  <a:gd name="connsiteX25" fmla="*/ 2370125 w 6539789"/>
                  <a:gd name="connsiteY25" fmla="*/ 2204769 h 2343758"/>
                  <a:gd name="connsiteX26" fmla="*/ 2421331 w 6539789"/>
                  <a:gd name="connsiteY26" fmla="*/ 2299867 h 2343758"/>
                  <a:gd name="connsiteX27" fmla="*/ 2472538 w 6539789"/>
                  <a:gd name="connsiteY27" fmla="*/ 2329127 h 2343758"/>
                  <a:gd name="connsiteX28" fmla="*/ 2589581 w 6539789"/>
                  <a:gd name="connsiteY28" fmla="*/ 2343758 h 2343758"/>
                  <a:gd name="connsiteX29" fmla="*/ 2699309 w 6539789"/>
                  <a:gd name="connsiteY29" fmla="*/ 2343758 h 2343758"/>
                  <a:gd name="connsiteX30" fmla="*/ 2816352 w 6539789"/>
                  <a:gd name="connsiteY30" fmla="*/ 2307182 h 2343758"/>
                  <a:gd name="connsiteX31" fmla="*/ 2940711 w 6539789"/>
                  <a:gd name="connsiteY31" fmla="*/ 2219399 h 2343758"/>
                  <a:gd name="connsiteX32" fmla="*/ 3065069 w 6539789"/>
                  <a:gd name="connsiteY32" fmla="*/ 2138932 h 2343758"/>
                  <a:gd name="connsiteX33" fmla="*/ 3167482 w 6539789"/>
                  <a:gd name="connsiteY33" fmla="*/ 2080411 h 2343758"/>
                  <a:gd name="connsiteX34" fmla="*/ 3291840 w 6539789"/>
                  <a:gd name="connsiteY34" fmla="*/ 2073095 h 2343758"/>
                  <a:gd name="connsiteX35" fmla="*/ 3401568 w 6539789"/>
                  <a:gd name="connsiteY35" fmla="*/ 2095041 h 2343758"/>
                  <a:gd name="connsiteX36" fmla="*/ 3489351 w 6539789"/>
                  <a:gd name="connsiteY36" fmla="*/ 2095041 h 2343758"/>
                  <a:gd name="connsiteX37" fmla="*/ 3555187 w 6539789"/>
                  <a:gd name="connsiteY37" fmla="*/ 2036519 h 2343758"/>
                  <a:gd name="connsiteX38" fmla="*/ 3621024 w 6539789"/>
                  <a:gd name="connsiteY38" fmla="*/ 1897531 h 2343758"/>
                  <a:gd name="connsiteX39" fmla="*/ 3642970 w 6539789"/>
                  <a:gd name="connsiteY39" fmla="*/ 1824379 h 2343758"/>
                  <a:gd name="connsiteX40" fmla="*/ 3701491 w 6539789"/>
                  <a:gd name="connsiteY40" fmla="*/ 1743911 h 2343758"/>
                  <a:gd name="connsiteX41" fmla="*/ 3781959 w 6539789"/>
                  <a:gd name="connsiteY41" fmla="*/ 1692705 h 2343758"/>
                  <a:gd name="connsiteX42" fmla="*/ 3891687 w 6539789"/>
                  <a:gd name="connsiteY42" fmla="*/ 1641499 h 2343758"/>
                  <a:gd name="connsiteX43" fmla="*/ 4008730 w 6539789"/>
                  <a:gd name="connsiteY43" fmla="*/ 1626868 h 2343758"/>
                  <a:gd name="connsiteX44" fmla="*/ 4074567 w 6539789"/>
                  <a:gd name="connsiteY44" fmla="*/ 1568347 h 2343758"/>
                  <a:gd name="connsiteX45" fmla="*/ 4147719 w 6539789"/>
                  <a:gd name="connsiteY45" fmla="*/ 1429358 h 2343758"/>
                  <a:gd name="connsiteX46" fmla="*/ 4184295 w 6539789"/>
                  <a:gd name="connsiteY46" fmla="*/ 1231847 h 2343758"/>
                  <a:gd name="connsiteX47" fmla="*/ 4242816 w 6539789"/>
                  <a:gd name="connsiteY47" fmla="*/ 1100174 h 2343758"/>
                  <a:gd name="connsiteX48" fmla="*/ 4359859 w 6539789"/>
                  <a:gd name="connsiteY48" fmla="*/ 1034337 h 2343758"/>
                  <a:gd name="connsiteX49" fmla="*/ 4498848 w 6539789"/>
                  <a:gd name="connsiteY49" fmla="*/ 1063598 h 2343758"/>
                  <a:gd name="connsiteX50" fmla="*/ 4659783 w 6539789"/>
                  <a:gd name="connsiteY50" fmla="*/ 1136750 h 2343758"/>
                  <a:gd name="connsiteX51" fmla="*/ 4813402 w 6539789"/>
                  <a:gd name="connsiteY51" fmla="*/ 1180641 h 2343758"/>
                  <a:gd name="connsiteX52" fmla="*/ 4901184 w 6539789"/>
                  <a:gd name="connsiteY52" fmla="*/ 1195271 h 2343758"/>
                  <a:gd name="connsiteX53" fmla="*/ 4996282 w 6539789"/>
                  <a:gd name="connsiteY53" fmla="*/ 1151380 h 2343758"/>
                  <a:gd name="connsiteX54" fmla="*/ 5062119 w 6539789"/>
                  <a:gd name="connsiteY54" fmla="*/ 1034337 h 2343758"/>
                  <a:gd name="connsiteX55" fmla="*/ 5084064 w 6539789"/>
                  <a:gd name="connsiteY55" fmla="*/ 931924 h 2343758"/>
                  <a:gd name="connsiteX56" fmla="*/ 5164531 w 6539789"/>
                  <a:gd name="connsiteY56" fmla="*/ 888033 h 2343758"/>
                  <a:gd name="connsiteX57" fmla="*/ 5296205 w 6539789"/>
                  <a:gd name="connsiteY57" fmla="*/ 866087 h 2343758"/>
                  <a:gd name="connsiteX58" fmla="*/ 5427879 w 6539789"/>
                  <a:gd name="connsiteY58" fmla="*/ 931924 h 2343758"/>
                  <a:gd name="connsiteX59" fmla="*/ 5566867 w 6539789"/>
                  <a:gd name="connsiteY59" fmla="*/ 939239 h 2343758"/>
                  <a:gd name="connsiteX60" fmla="*/ 5742432 w 6539789"/>
                  <a:gd name="connsiteY60" fmla="*/ 866087 h 2343758"/>
                  <a:gd name="connsiteX61" fmla="*/ 5910682 w 6539789"/>
                  <a:gd name="connsiteY61" fmla="*/ 756359 h 2343758"/>
                  <a:gd name="connsiteX62" fmla="*/ 6056986 w 6539789"/>
                  <a:gd name="connsiteY62" fmla="*/ 705153 h 2343758"/>
                  <a:gd name="connsiteX63" fmla="*/ 6239866 w 6539789"/>
                  <a:gd name="connsiteY63" fmla="*/ 683207 h 2343758"/>
                  <a:gd name="connsiteX64" fmla="*/ 6459322 w 6539789"/>
                  <a:gd name="connsiteY64" fmla="*/ 602740 h 2343758"/>
                  <a:gd name="connsiteX65" fmla="*/ 6525159 w 6539789"/>
                  <a:gd name="connsiteY65" fmla="*/ 507643 h 2343758"/>
                  <a:gd name="connsiteX66" fmla="*/ 6539789 w 6539789"/>
                  <a:gd name="connsiteY66" fmla="*/ 405230 h 2343758"/>
                  <a:gd name="connsiteX67" fmla="*/ 6424219 w 6539789"/>
                  <a:gd name="connsiteY67" fmla="*/ 0 h 2343758"/>
                  <a:gd name="connsiteX0" fmla="*/ 0 w 6320333"/>
                  <a:gd name="connsiteY0" fmla="*/ 1290369 h 2343758"/>
                  <a:gd name="connsiteX1" fmla="*/ 160935 w 6320333"/>
                  <a:gd name="connsiteY1" fmla="*/ 1275739 h 2343758"/>
                  <a:gd name="connsiteX2" fmla="*/ 285293 w 6320333"/>
                  <a:gd name="connsiteY2" fmla="*/ 1312315 h 2343758"/>
                  <a:gd name="connsiteX3" fmla="*/ 402336 w 6320333"/>
                  <a:gd name="connsiteY3" fmla="*/ 1385467 h 2343758"/>
                  <a:gd name="connsiteX4" fmla="*/ 526695 w 6320333"/>
                  <a:gd name="connsiteY4" fmla="*/ 1531771 h 2343758"/>
                  <a:gd name="connsiteX5" fmla="*/ 607162 w 6320333"/>
                  <a:gd name="connsiteY5" fmla="*/ 1678075 h 2343758"/>
                  <a:gd name="connsiteX6" fmla="*/ 672999 w 6320333"/>
                  <a:gd name="connsiteY6" fmla="*/ 1721966 h 2343758"/>
                  <a:gd name="connsiteX7" fmla="*/ 768096 w 6320333"/>
                  <a:gd name="connsiteY7" fmla="*/ 1780487 h 2343758"/>
                  <a:gd name="connsiteX8" fmla="*/ 848563 w 6320333"/>
                  <a:gd name="connsiteY8" fmla="*/ 1846324 h 2343758"/>
                  <a:gd name="connsiteX9" fmla="*/ 914400 w 6320333"/>
                  <a:gd name="connsiteY9" fmla="*/ 1948737 h 2343758"/>
                  <a:gd name="connsiteX10" fmla="*/ 972922 w 6320333"/>
                  <a:gd name="connsiteY10" fmla="*/ 1999943 h 2343758"/>
                  <a:gd name="connsiteX11" fmla="*/ 1046074 w 6320333"/>
                  <a:gd name="connsiteY11" fmla="*/ 2014574 h 2343758"/>
                  <a:gd name="connsiteX12" fmla="*/ 1111911 w 6320333"/>
                  <a:gd name="connsiteY12" fmla="*/ 1977998 h 2343758"/>
                  <a:gd name="connsiteX13" fmla="*/ 1192378 w 6320333"/>
                  <a:gd name="connsiteY13" fmla="*/ 1941422 h 2343758"/>
                  <a:gd name="connsiteX14" fmla="*/ 1309421 w 6320333"/>
                  <a:gd name="connsiteY14" fmla="*/ 1941422 h 2343758"/>
                  <a:gd name="connsiteX15" fmla="*/ 1397203 w 6320333"/>
                  <a:gd name="connsiteY15" fmla="*/ 1941422 h 2343758"/>
                  <a:gd name="connsiteX16" fmla="*/ 1455725 w 6320333"/>
                  <a:gd name="connsiteY16" fmla="*/ 1970683 h 2343758"/>
                  <a:gd name="connsiteX17" fmla="*/ 1492301 w 6320333"/>
                  <a:gd name="connsiteY17" fmla="*/ 2029204 h 2343758"/>
                  <a:gd name="connsiteX18" fmla="*/ 1536192 w 6320333"/>
                  <a:gd name="connsiteY18" fmla="*/ 2095041 h 2343758"/>
                  <a:gd name="connsiteX19" fmla="*/ 1623975 w 6320333"/>
                  <a:gd name="connsiteY19" fmla="*/ 2102356 h 2343758"/>
                  <a:gd name="connsiteX20" fmla="*/ 1755648 w 6320333"/>
                  <a:gd name="connsiteY20" fmla="*/ 2073095 h 2343758"/>
                  <a:gd name="connsiteX21" fmla="*/ 1872691 w 6320333"/>
                  <a:gd name="connsiteY21" fmla="*/ 2036519 h 2343758"/>
                  <a:gd name="connsiteX22" fmla="*/ 1975104 w 6320333"/>
                  <a:gd name="connsiteY22" fmla="*/ 2007259 h 2343758"/>
                  <a:gd name="connsiteX23" fmla="*/ 2070202 w 6320333"/>
                  <a:gd name="connsiteY23" fmla="*/ 2080411 h 2343758"/>
                  <a:gd name="connsiteX24" fmla="*/ 2150669 w 6320333"/>
                  <a:gd name="connsiteY24" fmla="*/ 2204769 h 2343758"/>
                  <a:gd name="connsiteX25" fmla="*/ 2201875 w 6320333"/>
                  <a:gd name="connsiteY25" fmla="*/ 2299867 h 2343758"/>
                  <a:gd name="connsiteX26" fmla="*/ 2253082 w 6320333"/>
                  <a:gd name="connsiteY26" fmla="*/ 2329127 h 2343758"/>
                  <a:gd name="connsiteX27" fmla="*/ 2370125 w 6320333"/>
                  <a:gd name="connsiteY27" fmla="*/ 2343758 h 2343758"/>
                  <a:gd name="connsiteX28" fmla="*/ 2479853 w 6320333"/>
                  <a:gd name="connsiteY28" fmla="*/ 2343758 h 2343758"/>
                  <a:gd name="connsiteX29" fmla="*/ 2596896 w 6320333"/>
                  <a:gd name="connsiteY29" fmla="*/ 2307182 h 2343758"/>
                  <a:gd name="connsiteX30" fmla="*/ 2721255 w 6320333"/>
                  <a:gd name="connsiteY30" fmla="*/ 2219399 h 2343758"/>
                  <a:gd name="connsiteX31" fmla="*/ 2845613 w 6320333"/>
                  <a:gd name="connsiteY31" fmla="*/ 2138932 h 2343758"/>
                  <a:gd name="connsiteX32" fmla="*/ 2948026 w 6320333"/>
                  <a:gd name="connsiteY32" fmla="*/ 2080411 h 2343758"/>
                  <a:gd name="connsiteX33" fmla="*/ 3072384 w 6320333"/>
                  <a:gd name="connsiteY33" fmla="*/ 2073095 h 2343758"/>
                  <a:gd name="connsiteX34" fmla="*/ 3182112 w 6320333"/>
                  <a:gd name="connsiteY34" fmla="*/ 2095041 h 2343758"/>
                  <a:gd name="connsiteX35" fmla="*/ 3269895 w 6320333"/>
                  <a:gd name="connsiteY35" fmla="*/ 2095041 h 2343758"/>
                  <a:gd name="connsiteX36" fmla="*/ 3335731 w 6320333"/>
                  <a:gd name="connsiteY36" fmla="*/ 2036519 h 2343758"/>
                  <a:gd name="connsiteX37" fmla="*/ 3401568 w 6320333"/>
                  <a:gd name="connsiteY37" fmla="*/ 1897531 h 2343758"/>
                  <a:gd name="connsiteX38" fmla="*/ 3423514 w 6320333"/>
                  <a:gd name="connsiteY38" fmla="*/ 1824379 h 2343758"/>
                  <a:gd name="connsiteX39" fmla="*/ 3482035 w 6320333"/>
                  <a:gd name="connsiteY39" fmla="*/ 1743911 h 2343758"/>
                  <a:gd name="connsiteX40" fmla="*/ 3562503 w 6320333"/>
                  <a:gd name="connsiteY40" fmla="*/ 1692705 h 2343758"/>
                  <a:gd name="connsiteX41" fmla="*/ 3672231 w 6320333"/>
                  <a:gd name="connsiteY41" fmla="*/ 1641499 h 2343758"/>
                  <a:gd name="connsiteX42" fmla="*/ 3789274 w 6320333"/>
                  <a:gd name="connsiteY42" fmla="*/ 1626868 h 2343758"/>
                  <a:gd name="connsiteX43" fmla="*/ 3855111 w 6320333"/>
                  <a:gd name="connsiteY43" fmla="*/ 1568347 h 2343758"/>
                  <a:gd name="connsiteX44" fmla="*/ 3928263 w 6320333"/>
                  <a:gd name="connsiteY44" fmla="*/ 1429358 h 2343758"/>
                  <a:gd name="connsiteX45" fmla="*/ 3964839 w 6320333"/>
                  <a:gd name="connsiteY45" fmla="*/ 1231847 h 2343758"/>
                  <a:gd name="connsiteX46" fmla="*/ 4023360 w 6320333"/>
                  <a:gd name="connsiteY46" fmla="*/ 1100174 h 2343758"/>
                  <a:gd name="connsiteX47" fmla="*/ 4140403 w 6320333"/>
                  <a:gd name="connsiteY47" fmla="*/ 1034337 h 2343758"/>
                  <a:gd name="connsiteX48" fmla="*/ 4279392 w 6320333"/>
                  <a:gd name="connsiteY48" fmla="*/ 1063598 h 2343758"/>
                  <a:gd name="connsiteX49" fmla="*/ 4440327 w 6320333"/>
                  <a:gd name="connsiteY49" fmla="*/ 1136750 h 2343758"/>
                  <a:gd name="connsiteX50" fmla="*/ 4593946 w 6320333"/>
                  <a:gd name="connsiteY50" fmla="*/ 1180641 h 2343758"/>
                  <a:gd name="connsiteX51" fmla="*/ 4681728 w 6320333"/>
                  <a:gd name="connsiteY51" fmla="*/ 1195271 h 2343758"/>
                  <a:gd name="connsiteX52" fmla="*/ 4776826 w 6320333"/>
                  <a:gd name="connsiteY52" fmla="*/ 1151380 h 2343758"/>
                  <a:gd name="connsiteX53" fmla="*/ 4842663 w 6320333"/>
                  <a:gd name="connsiteY53" fmla="*/ 1034337 h 2343758"/>
                  <a:gd name="connsiteX54" fmla="*/ 4864608 w 6320333"/>
                  <a:gd name="connsiteY54" fmla="*/ 931924 h 2343758"/>
                  <a:gd name="connsiteX55" fmla="*/ 4945075 w 6320333"/>
                  <a:gd name="connsiteY55" fmla="*/ 888033 h 2343758"/>
                  <a:gd name="connsiteX56" fmla="*/ 5076749 w 6320333"/>
                  <a:gd name="connsiteY56" fmla="*/ 866087 h 2343758"/>
                  <a:gd name="connsiteX57" fmla="*/ 5208423 w 6320333"/>
                  <a:gd name="connsiteY57" fmla="*/ 931924 h 2343758"/>
                  <a:gd name="connsiteX58" fmla="*/ 5347411 w 6320333"/>
                  <a:gd name="connsiteY58" fmla="*/ 939239 h 2343758"/>
                  <a:gd name="connsiteX59" fmla="*/ 5522976 w 6320333"/>
                  <a:gd name="connsiteY59" fmla="*/ 866087 h 2343758"/>
                  <a:gd name="connsiteX60" fmla="*/ 5691226 w 6320333"/>
                  <a:gd name="connsiteY60" fmla="*/ 756359 h 2343758"/>
                  <a:gd name="connsiteX61" fmla="*/ 5837530 w 6320333"/>
                  <a:gd name="connsiteY61" fmla="*/ 705153 h 2343758"/>
                  <a:gd name="connsiteX62" fmla="*/ 6020410 w 6320333"/>
                  <a:gd name="connsiteY62" fmla="*/ 683207 h 2343758"/>
                  <a:gd name="connsiteX63" fmla="*/ 6239866 w 6320333"/>
                  <a:gd name="connsiteY63" fmla="*/ 602740 h 2343758"/>
                  <a:gd name="connsiteX64" fmla="*/ 6305703 w 6320333"/>
                  <a:gd name="connsiteY64" fmla="*/ 507643 h 2343758"/>
                  <a:gd name="connsiteX65" fmla="*/ 6320333 w 6320333"/>
                  <a:gd name="connsiteY65" fmla="*/ 405230 h 2343758"/>
                  <a:gd name="connsiteX66" fmla="*/ 6204763 w 6320333"/>
                  <a:gd name="connsiteY66" fmla="*/ 0 h 2343758"/>
                  <a:gd name="connsiteX0" fmla="*/ 0 w 6159398"/>
                  <a:gd name="connsiteY0" fmla="*/ 1275739 h 2343758"/>
                  <a:gd name="connsiteX1" fmla="*/ 124358 w 6159398"/>
                  <a:gd name="connsiteY1" fmla="*/ 1312315 h 2343758"/>
                  <a:gd name="connsiteX2" fmla="*/ 241401 w 6159398"/>
                  <a:gd name="connsiteY2" fmla="*/ 1385467 h 2343758"/>
                  <a:gd name="connsiteX3" fmla="*/ 365760 w 6159398"/>
                  <a:gd name="connsiteY3" fmla="*/ 1531771 h 2343758"/>
                  <a:gd name="connsiteX4" fmla="*/ 446227 w 6159398"/>
                  <a:gd name="connsiteY4" fmla="*/ 1678075 h 2343758"/>
                  <a:gd name="connsiteX5" fmla="*/ 512064 w 6159398"/>
                  <a:gd name="connsiteY5" fmla="*/ 1721966 h 2343758"/>
                  <a:gd name="connsiteX6" fmla="*/ 607161 w 6159398"/>
                  <a:gd name="connsiteY6" fmla="*/ 1780487 h 2343758"/>
                  <a:gd name="connsiteX7" fmla="*/ 687628 w 6159398"/>
                  <a:gd name="connsiteY7" fmla="*/ 1846324 h 2343758"/>
                  <a:gd name="connsiteX8" fmla="*/ 753465 w 6159398"/>
                  <a:gd name="connsiteY8" fmla="*/ 1948737 h 2343758"/>
                  <a:gd name="connsiteX9" fmla="*/ 811987 w 6159398"/>
                  <a:gd name="connsiteY9" fmla="*/ 1999943 h 2343758"/>
                  <a:gd name="connsiteX10" fmla="*/ 885139 w 6159398"/>
                  <a:gd name="connsiteY10" fmla="*/ 2014574 h 2343758"/>
                  <a:gd name="connsiteX11" fmla="*/ 950976 w 6159398"/>
                  <a:gd name="connsiteY11" fmla="*/ 1977998 h 2343758"/>
                  <a:gd name="connsiteX12" fmla="*/ 1031443 w 6159398"/>
                  <a:gd name="connsiteY12" fmla="*/ 1941422 h 2343758"/>
                  <a:gd name="connsiteX13" fmla="*/ 1148486 w 6159398"/>
                  <a:gd name="connsiteY13" fmla="*/ 1941422 h 2343758"/>
                  <a:gd name="connsiteX14" fmla="*/ 1236268 w 6159398"/>
                  <a:gd name="connsiteY14" fmla="*/ 1941422 h 2343758"/>
                  <a:gd name="connsiteX15" fmla="*/ 1294790 w 6159398"/>
                  <a:gd name="connsiteY15" fmla="*/ 1970683 h 2343758"/>
                  <a:gd name="connsiteX16" fmla="*/ 1331366 w 6159398"/>
                  <a:gd name="connsiteY16" fmla="*/ 2029204 h 2343758"/>
                  <a:gd name="connsiteX17" fmla="*/ 1375257 w 6159398"/>
                  <a:gd name="connsiteY17" fmla="*/ 2095041 h 2343758"/>
                  <a:gd name="connsiteX18" fmla="*/ 1463040 w 6159398"/>
                  <a:gd name="connsiteY18" fmla="*/ 2102356 h 2343758"/>
                  <a:gd name="connsiteX19" fmla="*/ 1594713 w 6159398"/>
                  <a:gd name="connsiteY19" fmla="*/ 2073095 h 2343758"/>
                  <a:gd name="connsiteX20" fmla="*/ 1711756 w 6159398"/>
                  <a:gd name="connsiteY20" fmla="*/ 2036519 h 2343758"/>
                  <a:gd name="connsiteX21" fmla="*/ 1814169 w 6159398"/>
                  <a:gd name="connsiteY21" fmla="*/ 2007259 h 2343758"/>
                  <a:gd name="connsiteX22" fmla="*/ 1909267 w 6159398"/>
                  <a:gd name="connsiteY22" fmla="*/ 2080411 h 2343758"/>
                  <a:gd name="connsiteX23" fmla="*/ 1989734 w 6159398"/>
                  <a:gd name="connsiteY23" fmla="*/ 2204769 h 2343758"/>
                  <a:gd name="connsiteX24" fmla="*/ 2040940 w 6159398"/>
                  <a:gd name="connsiteY24" fmla="*/ 2299867 h 2343758"/>
                  <a:gd name="connsiteX25" fmla="*/ 2092147 w 6159398"/>
                  <a:gd name="connsiteY25" fmla="*/ 2329127 h 2343758"/>
                  <a:gd name="connsiteX26" fmla="*/ 2209190 w 6159398"/>
                  <a:gd name="connsiteY26" fmla="*/ 2343758 h 2343758"/>
                  <a:gd name="connsiteX27" fmla="*/ 2318918 w 6159398"/>
                  <a:gd name="connsiteY27" fmla="*/ 2343758 h 2343758"/>
                  <a:gd name="connsiteX28" fmla="*/ 2435961 w 6159398"/>
                  <a:gd name="connsiteY28" fmla="*/ 2307182 h 2343758"/>
                  <a:gd name="connsiteX29" fmla="*/ 2560320 w 6159398"/>
                  <a:gd name="connsiteY29" fmla="*/ 2219399 h 2343758"/>
                  <a:gd name="connsiteX30" fmla="*/ 2684678 w 6159398"/>
                  <a:gd name="connsiteY30" fmla="*/ 2138932 h 2343758"/>
                  <a:gd name="connsiteX31" fmla="*/ 2787091 w 6159398"/>
                  <a:gd name="connsiteY31" fmla="*/ 2080411 h 2343758"/>
                  <a:gd name="connsiteX32" fmla="*/ 2911449 w 6159398"/>
                  <a:gd name="connsiteY32" fmla="*/ 2073095 h 2343758"/>
                  <a:gd name="connsiteX33" fmla="*/ 3021177 w 6159398"/>
                  <a:gd name="connsiteY33" fmla="*/ 2095041 h 2343758"/>
                  <a:gd name="connsiteX34" fmla="*/ 3108960 w 6159398"/>
                  <a:gd name="connsiteY34" fmla="*/ 2095041 h 2343758"/>
                  <a:gd name="connsiteX35" fmla="*/ 3174796 w 6159398"/>
                  <a:gd name="connsiteY35" fmla="*/ 2036519 h 2343758"/>
                  <a:gd name="connsiteX36" fmla="*/ 3240633 w 6159398"/>
                  <a:gd name="connsiteY36" fmla="*/ 1897531 h 2343758"/>
                  <a:gd name="connsiteX37" fmla="*/ 3262579 w 6159398"/>
                  <a:gd name="connsiteY37" fmla="*/ 1824379 h 2343758"/>
                  <a:gd name="connsiteX38" fmla="*/ 3321100 w 6159398"/>
                  <a:gd name="connsiteY38" fmla="*/ 1743911 h 2343758"/>
                  <a:gd name="connsiteX39" fmla="*/ 3401568 w 6159398"/>
                  <a:gd name="connsiteY39" fmla="*/ 1692705 h 2343758"/>
                  <a:gd name="connsiteX40" fmla="*/ 3511296 w 6159398"/>
                  <a:gd name="connsiteY40" fmla="*/ 1641499 h 2343758"/>
                  <a:gd name="connsiteX41" fmla="*/ 3628339 w 6159398"/>
                  <a:gd name="connsiteY41" fmla="*/ 1626868 h 2343758"/>
                  <a:gd name="connsiteX42" fmla="*/ 3694176 w 6159398"/>
                  <a:gd name="connsiteY42" fmla="*/ 1568347 h 2343758"/>
                  <a:gd name="connsiteX43" fmla="*/ 3767328 w 6159398"/>
                  <a:gd name="connsiteY43" fmla="*/ 1429358 h 2343758"/>
                  <a:gd name="connsiteX44" fmla="*/ 3803904 w 6159398"/>
                  <a:gd name="connsiteY44" fmla="*/ 1231847 h 2343758"/>
                  <a:gd name="connsiteX45" fmla="*/ 3862425 w 6159398"/>
                  <a:gd name="connsiteY45" fmla="*/ 1100174 h 2343758"/>
                  <a:gd name="connsiteX46" fmla="*/ 3979468 w 6159398"/>
                  <a:gd name="connsiteY46" fmla="*/ 1034337 h 2343758"/>
                  <a:gd name="connsiteX47" fmla="*/ 4118457 w 6159398"/>
                  <a:gd name="connsiteY47" fmla="*/ 1063598 h 2343758"/>
                  <a:gd name="connsiteX48" fmla="*/ 4279392 w 6159398"/>
                  <a:gd name="connsiteY48" fmla="*/ 1136750 h 2343758"/>
                  <a:gd name="connsiteX49" fmla="*/ 4433011 w 6159398"/>
                  <a:gd name="connsiteY49" fmla="*/ 1180641 h 2343758"/>
                  <a:gd name="connsiteX50" fmla="*/ 4520793 w 6159398"/>
                  <a:gd name="connsiteY50" fmla="*/ 1195271 h 2343758"/>
                  <a:gd name="connsiteX51" fmla="*/ 4615891 w 6159398"/>
                  <a:gd name="connsiteY51" fmla="*/ 1151380 h 2343758"/>
                  <a:gd name="connsiteX52" fmla="*/ 4681728 w 6159398"/>
                  <a:gd name="connsiteY52" fmla="*/ 1034337 h 2343758"/>
                  <a:gd name="connsiteX53" fmla="*/ 4703673 w 6159398"/>
                  <a:gd name="connsiteY53" fmla="*/ 931924 h 2343758"/>
                  <a:gd name="connsiteX54" fmla="*/ 4784140 w 6159398"/>
                  <a:gd name="connsiteY54" fmla="*/ 888033 h 2343758"/>
                  <a:gd name="connsiteX55" fmla="*/ 4915814 w 6159398"/>
                  <a:gd name="connsiteY55" fmla="*/ 866087 h 2343758"/>
                  <a:gd name="connsiteX56" fmla="*/ 5047488 w 6159398"/>
                  <a:gd name="connsiteY56" fmla="*/ 931924 h 2343758"/>
                  <a:gd name="connsiteX57" fmla="*/ 5186476 w 6159398"/>
                  <a:gd name="connsiteY57" fmla="*/ 939239 h 2343758"/>
                  <a:gd name="connsiteX58" fmla="*/ 5362041 w 6159398"/>
                  <a:gd name="connsiteY58" fmla="*/ 866087 h 2343758"/>
                  <a:gd name="connsiteX59" fmla="*/ 5530291 w 6159398"/>
                  <a:gd name="connsiteY59" fmla="*/ 756359 h 2343758"/>
                  <a:gd name="connsiteX60" fmla="*/ 5676595 w 6159398"/>
                  <a:gd name="connsiteY60" fmla="*/ 705153 h 2343758"/>
                  <a:gd name="connsiteX61" fmla="*/ 5859475 w 6159398"/>
                  <a:gd name="connsiteY61" fmla="*/ 683207 h 2343758"/>
                  <a:gd name="connsiteX62" fmla="*/ 6078931 w 6159398"/>
                  <a:gd name="connsiteY62" fmla="*/ 602740 h 2343758"/>
                  <a:gd name="connsiteX63" fmla="*/ 6144768 w 6159398"/>
                  <a:gd name="connsiteY63" fmla="*/ 507643 h 2343758"/>
                  <a:gd name="connsiteX64" fmla="*/ 6159398 w 6159398"/>
                  <a:gd name="connsiteY64" fmla="*/ 405230 h 2343758"/>
                  <a:gd name="connsiteX65" fmla="*/ 6043828 w 6159398"/>
                  <a:gd name="connsiteY65" fmla="*/ 0 h 2343758"/>
                  <a:gd name="connsiteX0" fmla="*/ 0 w 6035040"/>
                  <a:gd name="connsiteY0" fmla="*/ 1312315 h 2343758"/>
                  <a:gd name="connsiteX1" fmla="*/ 117043 w 6035040"/>
                  <a:gd name="connsiteY1" fmla="*/ 1385467 h 2343758"/>
                  <a:gd name="connsiteX2" fmla="*/ 241402 w 6035040"/>
                  <a:gd name="connsiteY2" fmla="*/ 1531771 h 2343758"/>
                  <a:gd name="connsiteX3" fmla="*/ 321869 w 6035040"/>
                  <a:gd name="connsiteY3" fmla="*/ 1678075 h 2343758"/>
                  <a:gd name="connsiteX4" fmla="*/ 387706 w 6035040"/>
                  <a:gd name="connsiteY4" fmla="*/ 1721966 h 2343758"/>
                  <a:gd name="connsiteX5" fmla="*/ 482803 w 6035040"/>
                  <a:gd name="connsiteY5" fmla="*/ 1780487 h 2343758"/>
                  <a:gd name="connsiteX6" fmla="*/ 563270 w 6035040"/>
                  <a:gd name="connsiteY6" fmla="*/ 1846324 h 2343758"/>
                  <a:gd name="connsiteX7" fmla="*/ 629107 w 6035040"/>
                  <a:gd name="connsiteY7" fmla="*/ 1948737 h 2343758"/>
                  <a:gd name="connsiteX8" fmla="*/ 687629 w 6035040"/>
                  <a:gd name="connsiteY8" fmla="*/ 1999943 h 2343758"/>
                  <a:gd name="connsiteX9" fmla="*/ 760781 w 6035040"/>
                  <a:gd name="connsiteY9" fmla="*/ 2014574 h 2343758"/>
                  <a:gd name="connsiteX10" fmla="*/ 826618 w 6035040"/>
                  <a:gd name="connsiteY10" fmla="*/ 1977998 h 2343758"/>
                  <a:gd name="connsiteX11" fmla="*/ 907085 w 6035040"/>
                  <a:gd name="connsiteY11" fmla="*/ 1941422 h 2343758"/>
                  <a:gd name="connsiteX12" fmla="*/ 1024128 w 6035040"/>
                  <a:gd name="connsiteY12" fmla="*/ 1941422 h 2343758"/>
                  <a:gd name="connsiteX13" fmla="*/ 1111910 w 6035040"/>
                  <a:gd name="connsiteY13" fmla="*/ 1941422 h 2343758"/>
                  <a:gd name="connsiteX14" fmla="*/ 1170432 w 6035040"/>
                  <a:gd name="connsiteY14" fmla="*/ 1970683 h 2343758"/>
                  <a:gd name="connsiteX15" fmla="*/ 1207008 w 6035040"/>
                  <a:gd name="connsiteY15" fmla="*/ 2029204 h 2343758"/>
                  <a:gd name="connsiteX16" fmla="*/ 1250899 w 6035040"/>
                  <a:gd name="connsiteY16" fmla="*/ 2095041 h 2343758"/>
                  <a:gd name="connsiteX17" fmla="*/ 1338682 w 6035040"/>
                  <a:gd name="connsiteY17" fmla="*/ 2102356 h 2343758"/>
                  <a:gd name="connsiteX18" fmla="*/ 1470355 w 6035040"/>
                  <a:gd name="connsiteY18" fmla="*/ 2073095 h 2343758"/>
                  <a:gd name="connsiteX19" fmla="*/ 1587398 w 6035040"/>
                  <a:gd name="connsiteY19" fmla="*/ 2036519 h 2343758"/>
                  <a:gd name="connsiteX20" fmla="*/ 1689811 w 6035040"/>
                  <a:gd name="connsiteY20" fmla="*/ 2007259 h 2343758"/>
                  <a:gd name="connsiteX21" fmla="*/ 1784909 w 6035040"/>
                  <a:gd name="connsiteY21" fmla="*/ 2080411 h 2343758"/>
                  <a:gd name="connsiteX22" fmla="*/ 1865376 w 6035040"/>
                  <a:gd name="connsiteY22" fmla="*/ 2204769 h 2343758"/>
                  <a:gd name="connsiteX23" fmla="*/ 1916582 w 6035040"/>
                  <a:gd name="connsiteY23" fmla="*/ 2299867 h 2343758"/>
                  <a:gd name="connsiteX24" fmla="*/ 1967789 w 6035040"/>
                  <a:gd name="connsiteY24" fmla="*/ 2329127 h 2343758"/>
                  <a:gd name="connsiteX25" fmla="*/ 2084832 w 6035040"/>
                  <a:gd name="connsiteY25" fmla="*/ 2343758 h 2343758"/>
                  <a:gd name="connsiteX26" fmla="*/ 2194560 w 6035040"/>
                  <a:gd name="connsiteY26" fmla="*/ 2343758 h 2343758"/>
                  <a:gd name="connsiteX27" fmla="*/ 2311603 w 6035040"/>
                  <a:gd name="connsiteY27" fmla="*/ 2307182 h 2343758"/>
                  <a:gd name="connsiteX28" fmla="*/ 2435962 w 6035040"/>
                  <a:gd name="connsiteY28" fmla="*/ 2219399 h 2343758"/>
                  <a:gd name="connsiteX29" fmla="*/ 2560320 w 6035040"/>
                  <a:gd name="connsiteY29" fmla="*/ 2138932 h 2343758"/>
                  <a:gd name="connsiteX30" fmla="*/ 2662733 w 6035040"/>
                  <a:gd name="connsiteY30" fmla="*/ 2080411 h 2343758"/>
                  <a:gd name="connsiteX31" fmla="*/ 2787091 w 6035040"/>
                  <a:gd name="connsiteY31" fmla="*/ 2073095 h 2343758"/>
                  <a:gd name="connsiteX32" fmla="*/ 2896819 w 6035040"/>
                  <a:gd name="connsiteY32" fmla="*/ 2095041 h 2343758"/>
                  <a:gd name="connsiteX33" fmla="*/ 2984602 w 6035040"/>
                  <a:gd name="connsiteY33" fmla="*/ 2095041 h 2343758"/>
                  <a:gd name="connsiteX34" fmla="*/ 3050438 w 6035040"/>
                  <a:gd name="connsiteY34" fmla="*/ 2036519 h 2343758"/>
                  <a:gd name="connsiteX35" fmla="*/ 3116275 w 6035040"/>
                  <a:gd name="connsiteY35" fmla="*/ 1897531 h 2343758"/>
                  <a:gd name="connsiteX36" fmla="*/ 3138221 w 6035040"/>
                  <a:gd name="connsiteY36" fmla="*/ 1824379 h 2343758"/>
                  <a:gd name="connsiteX37" fmla="*/ 3196742 w 6035040"/>
                  <a:gd name="connsiteY37" fmla="*/ 1743911 h 2343758"/>
                  <a:gd name="connsiteX38" fmla="*/ 3277210 w 6035040"/>
                  <a:gd name="connsiteY38" fmla="*/ 1692705 h 2343758"/>
                  <a:gd name="connsiteX39" fmla="*/ 3386938 w 6035040"/>
                  <a:gd name="connsiteY39" fmla="*/ 1641499 h 2343758"/>
                  <a:gd name="connsiteX40" fmla="*/ 3503981 w 6035040"/>
                  <a:gd name="connsiteY40" fmla="*/ 1626868 h 2343758"/>
                  <a:gd name="connsiteX41" fmla="*/ 3569818 w 6035040"/>
                  <a:gd name="connsiteY41" fmla="*/ 1568347 h 2343758"/>
                  <a:gd name="connsiteX42" fmla="*/ 3642970 w 6035040"/>
                  <a:gd name="connsiteY42" fmla="*/ 1429358 h 2343758"/>
                  <a:gd name="connsiteX43" fmla="*/ 3679546 w 6035040"/>
                  <a:gd name="connsiteY43" fmla="*/ 1231847 h 2343758"/>
                  <a:gd name="connsiteX44" fmla="*/ 3738067 w 6035040"/>
                  <a:gd name="connsiteY44" fmla="*/ 1100174 h 2343758"/>
                  <a:gd name="connsiteX45" fmla="*/ 3855110 w 6035040"/>
                  <a:gd name="connsiteY45" fmla="*/ 1034337 h 2343758"/>
                  <a:gd name="connsiteX46" fmla="*/ 3994099 w 6035040"/>
                  <a:gd name="connsiteY46" fmla="*/ 1063598 h 2343758"/>
                  <a:gd name="connsiteX47" fmla="*/ 4155034 w 6035040"/>
                  <a:gd name="connsiteY47" fmla="*/ 1136750 h 2343758"/>
                  <a:gd name="connsiteX48" fmla="*/ 4308653 w 6035040"/>
                  <a:gd name="connsiteY48" fmla="*/ 1180641 h 2343758"/>
                  <a:gd name="connsiteX49" fmla="*/ 4396435 w 6035040"/>
                  <a:gd name="connsiteY49" fmla="*/ 1195271 h 2343758"/>
                  <a:gd name="connsiteX50" fmla="*/ 4491533 w 6035040"/>
                  <a:gd name="connsiteY50" fmla="*/ 1151380 h 2343758"/>
                  <a:gd name="connsiteX51" fmla="*/ 4557370 w 6035040"/>
                  <a:gd name="connsiteY51" fmla="*/ 1034337 h 2343758"/>
                  <a:gd name="connsiteX52" fmla="*/ 4579315 w 6035040"/>
                  <a:gd name="connsiteY52" fmla="*/ 931924 h 2343758"/>
                  <a:gd name="connsiteX53" fmla="*/ 4659782 w 6035040"/>
                  <a:gd name="connsiteY53" fmla="*/ 888033 h 2343758"/>
                  <a:gd name="connsiteX54" fmla="*/ 4791456 w 6035040"/>
                  <a:gd name="connsiteY54" fmla="*/ 866087 h 2343758"/>
                  <a:gd name="connsiteX55" fmla="*/ 4923130 w 6035040"/>
                  <a:gd name="connsiteY55" fmla="*/ 931924 h 2343758"/>
                  <a:gd name="connsiteX56" fmla="*/ 5062118 w 6035040"/>
                  <a:gd name="connsiteY56" fmla="*/ 939239 h 2343758"/>
                  <a:gd name="connsiteX57" fmla="*/ 5237683 w 6035040"/>
                  <a:gd name="connsiteY57" fmla="*/ 866087 h 2343758"/>
                  <a:gd name="connsiteX58" fmla="*/ 5405933 w 6035040"/>
                  <a:gd name="connsiteY58" fmla="*/ 756359 h 2343758"/>
                  <a:gd name="connsiteX59" fmla="*/ 5552237 w 6035040"/>
                  <a:gd name="connsiteY59" fmla="*/ 705153 h 2343758"/>
                  <a:gd name="connsiteX60" fmla="*/ 5735117 w 6035040"/>
                  <a:gd name="connsiteY60" fmla="*/ 683207 h 2343758"/>
                  <a:gd name="connsiteX61" fmla="*/ 5954573 w 6035040"/>
                  <a:gd name="connsiteY61" fmla="*/ 602740 h 2343758"/>
                  <a:gd name="connsiteX62" fmla="*/ 6020410 w 6035040"/>
                  <a:gd name="connsiteY62" fmla="*/ 507643 h 2343758"/>
                  <a:gd name="connsiteX63" fmla="*/ 6035040 w 6035040"/>
                  <a:gd name="connsiteY63" fmla="*/ 405230 h 2343758"/>
                  <a:gd name="connsiteX64" fmla="*/ 5919470 w 6035040"/>
                  <a:gd name="connsiteY64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204826 w 5917997"/>
                  <a:gd name="connsiteY2" fmla="*/ 1678075 h 2343758"/>
                  <a:gd name="connsiteX3" fmla="*/ 270663 w 5917997"/>
                  <a:gd name="connsiteY3" fmla="*/ 1721966 h 2343758"/>
                  <a:gd name="connsiteX4" fmla="*/ 365760 w 5917997"/>
                  <a:gd name="connsiteY4" fmla="*/ 1780487 h 2343758"/>
                  <a:gd name="connsiteX5" fmla="*/ 446227 w 5917997"/>
                  <a:gd name="connsiteY5" fmla="*/ 1846324 h 2343758"/>
                  <a:gd name="connsiteX6" fmla="*/ 512064 w 5917997"/>
                  <a:gd name="connsiteY6" fmla="*/ 1948737 h 2343758"/>
                  <a:gd name="connsiteX7" fmla="*/ 570586 w 5917997"/>
                  <a:gd name="connsiteY7" fmla="*/ 1999943 h 2343758"/>
                  <a:gd name="connsiteX8" fmla="*/ 643738 w 5917997"/>
                  <a:gd name="connsiteY8" fmla="*/ 2014574 h 2343758"/>
                  <a:gd name="connsiteX9" fmla="*/ 709575 w 5917997"/>
                  <a:gd name="connsiteY9" fmla="*/ 1977998 h 2343758"/>
                  <a:gd name="connsiteX10" fmla="*/ 790042 w 5917997"/>
                  <a:gd name="connsiteY10" fmla="*/ 1941422 h 2343758"/>
                  <a:gd name="connsiteX11" fmla="*/ 907085 w 5917997"/>
                  <a:gd name="connsiteY11" fmla="*/ 1941422 h 2343758"/>
                  <a:gd name="connsiteX12" fmla="*/ 994867 w 5917997"/>
                  <a:gd name="connsiteY12" fmla="*/ 1941422 h 2343758"/>
                  <a:gd name="connsiteX13" fmla="*/ 1053389 w 5917997"/>
                  <a:gd name="connsiteY13" fmla="*/ 1970683 h 2343758"/>
                  <a:gd name="connsiteX14" fmla="*/ 1089965 w 5917997"/>
                  <a:gd name="connsiteY14" fmla="*/ 2029204 h 2343758"/>
                  <a:gd name="connsiteX15" fmla="*/ 1133856 w 5917997"/>
                  <a:gd name="connsiteY15" fmla="*/ 2095041 h 2343758"/>
                  <a:gd name="connsiteX16" fmla="*/ 1221639 w 5917997"/>
                  <a:gd name="connsiteY16" fmla="*/ 2102356 h 2343758"/>
                  <a:gd name="connsiteX17" fmla="*/ 1353312 w 5917997"/>
                  <a:gd name="connsiteY17" fmla="*/ 2073095 h 2343758"/>
                  <a:gd name="connsiteX18" fmla="*/ 1470355 w 5917997"/>
                  <a:gd name="connsiteY18" fmla="*/ 2036519 h 2343758"/>
                  <a:gd name="connsiteX19" fmla="*/ 1572768 w 5917997"/>
                  <a:gd name="connsiteY19" fmla="*/ 2007259 h 2343758"/>
                  <a:gd name="connsiteX20" fmla="*/ 1667866 w 5917997"/>
                  <a:gd name="connsiteY20" fmla="*/ 2080411 h 2343758"/>
                  <a:gd name="connsiteX21" fmla="*/ 1748333 w 5917997"/>
                  <a:gd name="connsiteY21" fmla="*/ 2204769 h 2343758"/>
                  <a:gd name="connsiteX22" fmla="*/ 1799539 w 5917997"/>
                  <a:gd name="connsiteY22" fmla="*/ 2299867 h 2343758"/>
                  <a:gd name="connsiteX23" fmla="*/ 1850746 w 5917997"/>
                  <a:gd name="connsiteY23" fmla="*/ 2329127 h 2343758"/>
                  <a:gd name="connsiteX24" fmla="*/ 1967789 w 5917997"/>
                  <a:gd name="connsiteY24" fmla="*/ 2343758 h 2343758"/>
                  <a:gd name="connsiteX25" fmla="*/ 2077517 w 5917997"/>
                  <a:gd name="connsiteY25" fmla="*/ 2343758 h 2343758"/>
                  <a:gd name="connsiteX26" fmla="*/ 2194560 w 5917997"/>
                  <a:gd name="connsiteY26" fmla="*/ 2307182 h 2343758"/>
                  <a:gd name="connsiteX27" fmla="*/ 2318919 w 5917997"/>
                  <a:gd name="connsiteY27" fmla="*/ 2219399 h 2343758"/>
                  <a:gd name="connsiteX28" fmla="*/ 2443277 w 5917997"/>
                  <a:gd name="connsiteY28" fmla="*/ 2138932 h 2343758"/>
                  <a:gd name="connsiteX29" fmla="*/ 2545690 w 5917997"/>
                  <a:gd name="connsiteY29" fmla="*/ 2080411 h 2343758"/>
                  <a:gd name="connsiteX30" fmla="*/ 2670048 w 5917997"/>
                  <a:gd name="connsiteY30" fmla="*/ 2073095 h 2343758"/>
                  <a:gd name="connsiteX31" fmla="*/ 2779776 w 5917997"/>
                  <a:gd name="connsiteY31" fmla="*/ 2095041 h 2343758"/>
                  <a:gd name="connsiteX32" fmla="*/ 2867559 w 5917997"/>
                  <a:gd name="connsiteY32" fmla="*/ 2095041 h 2343758"/>
                  <a:gd name="connsiteX33" fmla="*/ 2933395 w 5917997"/>
                  <a:gd name="connsiteY33" fmla="*/ 2036519 h 2343758"/>
                  <a:gd name="connsiteX34" fmla="*/ 2999232 w 5917997"/>
                  <a:gd name="connsiteY34" fmla="*/ 1897531 h 2343758"/>
                  <a:gd name="connsiteX35" fmla="*/ 3021178 w 5917997"/>
                  <a:gd name="connsiteY35" fmla="*/ 1824379 h 2343758"/>
                  <a:gd name="connsiteX36" fmla="*/ 3079699 w 5917997"/>
                  <a:gd name="connsiteY36" fmla="*/ 1743911 h 2343758"/>
                  <a:gd name="connsiteX37" fmla="*/ 3160167 w 5917997"/>
                  <a:gd name="connsiteY37" fmla="*/ 1692705 h 2343758"/>
                  <a:gd name="connsiteX38" fmla="*/ 3269895 w 5917997"/>
                  <a:gd name="connsiteY38" fmla="*/ 1641499 h 2343758"/>
                  <a:gd name="connsiteX39" fmla="*/ 3386938 w 5917997"/>
                  <a:gd name="connsiteY39" fmla="*/ 1626868 h 2343758"/>
                  <a:gd name="connsiteX40" fmla="*/ 3452775 w 5917997"/>
                  <a:gd name="connsiteY40" fmla="*/ 1568347 h 2343758"/>
                  <a:gd name="connsiteX41" fmla="*/ 3525927 w 5917997"/>
                  <a:gd name="connsiteY41" fmla="*/ 1429358 h 2343758"/>
                  <a:gd name="connsiteX42" fmla="*/ 3562503 w 5917997"/>
                  <a:gd name="connsiteY42" fmla="*/ 1231847 h 2343758"/>
                  <a:gd name="connsiteX43" fmla="*/ 3621024 w 5917997"/>
                  <a:gd name="connsiteY43" fmla="*/ 1100174 h 2343758"/>
                  <a:gd name="connsiteX44" fmla="*/ 3738067 w 5917997"/>
                  <a:gd name="connsiteY44" fmla="*/ 1034337 h 2343758"/>
                  <a:gd name="connsiteX45" fmla="*/ 3877056 w 5917997"/>
                  <a:gd name="connsiteY45" fmla="*/ 1063598 h 2343758"/>
                  <a:gd name="connsiteX46" fmla="*/ 4037991 w 5917997"/>
                  <a:gd name="connsiteY46" fmla="*/ 1136750 h 2343758"/>
                  <a:gd name="connsiteX47" fmla="*/ 4191610 w 5917997"/>
                  <a:gd name="connsiteY47" fmla="*/ 1180641 h 2343758"/>
                  <a:gd name="connsiteX48" fmla="*/ 4279392 w 5917997"/>
                  <a:gd name="connsiteY48" fmla="*/ 1195271 h 2343758"/>
                  <a:gd name="connsiteX49" fmla="*/ 4374490 w 5917997"/>
                  <a:gd name="connsiteY49" fmla="*/ 1151380 h 2343758"/>
                  <a:gd name="connsiteX50" fmla="*/ 4440327 w 5917997"/>
                  <a:gd name="connsiteY50" fmla="*/ 1034337 h 2343758"/>
                  <a:gd name="connsiteX51" fmla="*/ 4462272 w 5917997"/>
                  <a:gd name="connsiteY51" fmla="*/ 931924 h 2343758"/>
                  <a:gd name="connsiteX52" fmla="*/ 4542739 w 5917997"/>
                  <a:gd name="connsiteY52" fmla="*/ 888033 h 2343758"/>
                  <a:gd name="connsiteX53" fmla="*/ 4674413 w 5917997"/>
                  <a:gd name="connsiteY53" fmla="*/ 866087 h 2343758"/>
                  <a:gd name="connsiteX54" fmla="*/ 4806087 w 5917997"/>
                  <a:gd name="connsiteY54" fmla="*/ 931924 h 2343758"/>
                  <a:gd name="connsiteX55" fmla="*/ 4945075 w 5917997"/>
                  <a:gd name="connsiteY55" fmla="*/ 939239 h 2343758"/>
                  <a:gd name="connsiteX56" fmla="*/ 5120640 w 5917997"/>
                  <a:gd name="connsiteY56" fmla="*/ 866087 h 2343758"/>
                  <a:gd name="connsiteX57" fmla="*/ 5288890 w 5917997"/>
                  <a:gd name="connsiteY57" fmla="*/ 756359 h 2343758"/>
                  <a:gd name="connsiteX58" fmla="*/ 5435194 w 5917997"/>
                  <a:gd name="connsiteY58" fmla="*/ 705153 h 2343758"/>
                  <a:gd name="connsiteX59" fmla="*/ 5618074 w 5917997"/>
                  <a:gd name="connsiteY59" fmla="*/ 683207 h 2343758"/>
                  <a:gd name="connsiteX60" fmla="*/ 5837530 w 5917997"/>
                  <a:gd name="connsiteY60" fmla="*/ 602740 h 2343758"/>
                  <a:gd name="connsiteX61" fmla="*/ 5903367 w 5917997"/>
                  <a:gd name="connsiteY61" fmla="*/ 507643 h 2343758"/>
                  <a:gd name="connsiteX62" fmla="*/ 5917997 w 5917997"/>
                  <a:gd name="connsiteY62" fmla="*/ 405230 h 2343758"/>
                  <a:gd name="connsiteX63" fmla="*/ 5802427 w 5917997"/>
                  <a:gd name="connsiteY63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130987 w 5917997"/>
                  <a:gd name="connsiteY3" fmla="*/ 1566477 h 2343758"/>
                  <a:gd name="connsiteX4" fmla="*/ 204826 w 5917997"/>
                  <a:gd name="connsiteY4" fmla="*/ 1678075 h 2343758"/>
                  <a:gd name="connsiteX5" fmla="*/ 270663 w 5917997"/>
                  <a:gd name="connsiteY5" fmla="*/ 1721966 h 2343758"/>
                  <a:gd name="connsiteX6" fmla="*/ 365760 w 5917997"/>
                  <a:gd name="connsiteY6" fmla="*/ 1780487 h 2343758"/>
                  <a:gd name="connsiteX7" fmla="*/ 446227 w 5917997"/>
                  <a:gd name="connsiteY7" fmla="*/ 1846324 h 2343758"/>
                  <a:gd name="connsiteX8" fmla="*/ 512064 w 5917997"/>
                  <a:gd name="connsiteY8" fmla="*/ 1948737 h 2343758"/>
                  <a:gd name="connsiteX9" fmla="*/ 570586 w 5917997"/>
                  <a:gd name="connsiteY9" fmla="*/ 1999943 h 2343758"/>
                  <a:gd name="connsiteX10" fmla="*/ 643738 w 5917997"/>
                  <a:gd name="connsiteY10" fmla="*/ 2014574 h 2343758"/>
                  <a:gd name="connsiteX11" fmla="*/ 709575 w 5917997"/>
                  <a:gd name="connsiteY11" fmla="*/ 1977998 h 2343758"/>
                  <a:gd name="connsiteX12" fmla="*/ 790042 w 5917997"/>
                  <a:gd name="connsiteY12" fmla="*/ 1941422 h 2343758"/>
                  <a:gd name="connsiteX13" fmla="*/ 907085 w 5917997"/>
                  <a:gd name="connsiteY13" fmla="*/ 1941422 h 2343758"/>
                  <a:gd name="connsiteX14" fmla="*/ 994867 w 5917997"/>
                  <a:gd name="connsiteY14" fmla="*/ 1941422 h 2343758"/>
                  <a:gd name="connsiteX15" fmla="*/ 1053389 w 5917997"/>
                  <a:gd name="connsiteY15" fmla="*/ 1970683 h 2343758"/>
                  <a:gd name="connsiteX16" fmla="*/ 1089965 w 5917997"/>
                  <a:gd name="connsiteY16" fmla="*/ 2029204 h 2343758"/>
                  <a:gd name="connsiteX17" fmla="*/ 1133856 w 5917997"/>
                  <a:gd name="connsiteY17" fmla="*/ 2095041 h 2343758"/>
                  <a:gd name="connsiteX18" fmla="*/ 1221639 w 5917997"/>
                  <a:gd name="connsiteY18" fmla="*/ 2102356 h 2343758"/>
                  <a:gd name="connsiteX19" fmla="*/ 1353312 w 5917997"/>
                  <a:gd name="connsiteY19" fmla="*/ 2073095 h 2343758"/>
                  <a:gd name="connsiteX20" fmla="*/ 1470355 w 5917997"/>
                  <a:gd name="connsiteY20" fmla="*/ 2036519 h 2343758"/>
                  <a:gd name="connsiteX21" fmla="*/ 1572768 w 5917997"/>
                  <a:gd name="connsiteY21" fmla="*/ 2007259 h 2343758"/>
                  <a:gd name="connsiteX22" fmla="*/ 1667866 w 5917997"/>
                  <a:gd name="connsiteY22" fmla="*/ 2080411 h 2343758"/>
                  <a:gd name="connsiteX23" fmla="*/ 1748333 w 5917997"/>
                  <a:gd name="connsiteY23" fmla="*/ 2204769 h 2343758"/>
                  <a:gd name="connsiteX24" fmla="*/ 1799539 w 5917997"/>
                  <a:gd name="connsiteY24" fmla="*/ 2299867 h 2343758"/>
                  <a:gd name="connsiteX25" fmla="*/ 1850746 w 5917997"/>
                  <a:gd name="connsiteY25" fmla="*/ 2329127 h 2343758"/>
                  <a:gd name="connsiteX26" fmla="*/ 1967789 w 5917997"/>
                  <a:gd name="connsiteY26" fmla="*/ 2343758 h 2343758"/>
                  <a:gd name="connsiteX27" fmla="*/ 2077517 w 5917997"/>
                  <a:gd name="connsiteY27" fmla="*/ 2343758 h 2343758"/>
                  <a:gd name="connsiteX28" fmla="*/ 2194560 w 5917997"/>
                  <a:gd name="connsiteY28" fmla="*/ 2307182 h 2343758"/>
                  <a:gd name="connsiteX29" fmla="*/ 2318919 w 5917997"/>
                  <a:gd name="connsiteY29" fmla="*/ 2219399 h 2343758"/>
                  <a:gd name="connsiteX30" fmla="*/ 2443277 w 5917997"/>
                  <a:gd name="connsiteY30" fmla="*/ 2138932 h 2343758"/>
                  <a:gd name="connsiteX31" fmla="*/ 2545690 w 5917997"/>
                  <a:gd name="connsiteY31" fmla="*/ 2080411 h 2343758"/>
                  <a:gd name="connsiteX32" fmla="*/ 2670048 w 5917997"/>
                  <a:gd name="connsiteY32" fmla="*/ 2073095 h 2343758"/>
                  <a:gd name="connsiteX33" fmla="*/ 2779776 w 5917997"/>
                  <a:gd name="connsiteY33" fmla="*/ 2095041 h 2343758"/>
                  <a:gd name="connsiteX34" fmla="*/ 2867559 w 5917997"/>
                  <a:gd name="connsiteY34" fmla="*/ 2095041 h 2343758"/>
                  <a:gd name="connsiteX35" fmla="*/ 2933395 w 5917997"/>
                  <a:gd name="connsiteY35" fmla="*/ 2036519 h 2343758"/>
                  <a:gd name="connsiteX36" fmla="*/ 2999232 w 5917997"/>
                  <a:gd name="connsiteY36" fmla="*/ 1897531 h 2343758"/>
                  <a:gd name="connsiteX37" fmla="*/ 3021178 w 5917997"/>
                  <a:gd name="connsiteY37" fmla="*/ 1824379 h 2343758"/>
                  <a:gd name="connsiteX38" fmla="*/ 3079699 w 5917997"/>
                  <a:gd name="connsiteY38" fmla="*/ 1743911 h 2343758"/>
                  <a:gd name="connsiteX39" fmla="*/ 3160167 w 5917997"/>
                  <a:gd name="connsiteY39" fmla="*/ 1692705 h 2343758"/>
                  <a:gd name="connsiteX40" fmla="*/ 3269895 w 5917997"/>
                  <a:gd name="connsiteY40" fmla="*/ 1641499 h 2343758"/>
                  <a:gd name="connsiteX41" fmla="*/ 3386938 w 5917997"/>
                  <a:gd name="connsiteY41" fmla="*/ 1626868 h 2343758"/>
                  <a:gd name="connsiteX42" fmla="*/ 3452775 w 5917997"/>
                  <a:gd name="connsiteY42" fmla="*/ 1568347 h 2343758"/>
                  <a:gd name="connsiteX43" fmla="*/ 3525927 w 5917997"/>
                  <a:gd name="connsiteY43" fmla="*/ 1429358 h 2343758"/>
                  <a:gd name="connsiteX44" fmla="*/ 3562503 w 5917997"/>
                  <a:gd name="connsiteY44" fmla="*/ 1231847 h 2343758"/>
                  <a:gd name="connsiteX45" fmla="*/ 3621024 w 5917997"/>
                  <a:gd name="connsiteY45" fmla="*/ 1100174 h 2343758"/>
                  <a:gd name="connsiteX46" fmla="*/ 3738067 w 5917997"/>
                  <a:gd name="connsiteY46" fmla="*/ 1034337 h 2343758"/>
                  <a:gd name="connsiteX47" fmla="*/ 3877056 w 5917997"/>
                  <a:gd name="connsiteY47" fmla="*/ 1063598 h 2343758"/>
                  <a:gd name="connsiteX48" fmla="*/ 4037991 w 5917997"/>
                  <a:gd name="connsiteY48" fmla="*/ 1136750 h 2343758"/>
                  <a:gd name="connsiteX49" fmla="*/ 4191610 w 5917997"/>
                  <a:gd name="connsiteY49" fmla="*/ 1180641 h 2343758"/>
                  <a:gd name="connsiteX50" fmla="*/ 4279392 w 5917997"/>
                  <a:gd name="connsiteY50" fmla="*/ 1195271 h 2343758"/>
                  <a:gd name="connsiteX51" fmla="*/ 4374490 w 5917997"/>
                  <a:gd name="connsiteY51" fmla="*/ 1151380 h 2343758"/>
                  <a:gd name="connsiteX52" fmla="*/ 4440327 w 5917997"/>
                  <a:gd name="connsiteY52" fmla="*/ 1034337 h 2343758"/>
                  <a:gd name="connsiteX53" fmla="*/ 4462272 w 5917997"/>
                  <a:gd name="connsiteY53" fmla="*/ 931924 h 2343758"/>
                  <a:gd name="connsiteX54" fmla="*/ 4542739 w 5917997"/>
                  <a:gd name="connsiteY54" fmla="*/ 888033 h 2343758"/>
                  <a:gd name="connsiteX55" fmla="*/ 4674413 w 5917997"/>
                  <a:gd name="connsiteY55" fmla="*/ 866087 h 2343758"/>
                  <a:gd name="connsiteX56" fmla="*/ 4806087 w 5917997"/>
                  <a:gd name="connsiteY56" fmla="*/ 931924 h 2343758"/>
                  <a:gd name="connsiteX57" fmla="*/ 4945075 w 5917997"/>
                  <a:gd name="connsiteY57" fmla="*/ 939239 h 2343758"/>
                  <a:gd name="connsiteX58" fmla="*/ 5120640 w 5917997"/>
                  <a:gd name="connsiteY58" fmla="*/ 866087 h 2343758"/>
                  <a:gd name="connsiteX59" fmla="*/ 5288890 w 5917997"/>
                  <a:gd name="connsiteY59" fmla="*/ 756359 h 2343758"/>
                  <a:gd name="connsiteX60" fmla="*/ 5435194 w 5917997"/>
                  <a:gd name="connsiteY60" fmla="*/ 705153 h 2343758"/>
                  <a:gd name="connsiteX61" fmla="*/ 5618074 w 5917997"/>
                  <a:gd name="connsiteY61" fmla="*/ 683207 h 2343758"/>
                  <a:gd name="connsiteX62" fmla="*/ 5837530 w 5917997"/>
                  <a:gd name="connsiteY62" fmla="*/ 602740 h 2343758"/>
                  <a:gd name="connsiteX63" fmla="*/ 5903367 w 5917997"/>
                  <a:gd name="connsiteY63" fmla="*/ 507643 h 2343758"/>
                  <a:gd name="connsiteX64" fmla="*/ 5917997 w 5917997"/>
                  <a:gd name="connsiteY64" fmla="*/ 405230 h 2343758"/>
                  <a:gd name="connsiteX65" fmla="*/ 5802427 w 5917997"/>
                  <a:gd name="connsiteY65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130987 w 5917997"/>
                  <a:gd name="connsiteY2" fmla="*/ 1566477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793638"/>
                  <a:gd name="connsiteY0" fmla="*/ 1531771 h 2343758"/>
                  <a:gd name="connsiteX1" fmla="*/ 6628 w 5793638"/>
                  <a:gd name="connsiteY1" fmla="*/ 1566477 h 2343758"/>
                  <a:gd name="connsiteX2" fmla="*/ 80467 w 5793638"/>
                  <a:gd name="connsiteY2" fmla="*/ 1678075 h 2343758"/>
                  <a:gd name="connsiteX3" fmla="*/ 146304 w 5793638"/>
                  <a:gd name="connsiteY3" fmla="*/ 1721966 h 2343758"/>
                  <a:gd name="connsiteX4" fmla="*/ 241401 w 5793638"/>
                  <a:gd name="connsiteY4" fmla="*/ 1780487 h 2343758"/>
                  <a:gd name="connsiteX5" fmla="*/ 321868 w 5793638"/>
                  <a:gd name="connsiteY5" fmla="*/ 1846324 h 2343758"/>
                  <a:gd name="connsiteX6" fmla="*/ 387705 w 5793638"/>
                  <a:gd name="connsiteY6" fmla="*/ 1948737 h 2343758"/>
                  <a:gd name="connsiteX7" fmla="*/ 446227 w 5793638"/>
                  <a:gd name="connsiteY7" fmla="*/ 1999943 h 2343758"/>
                  <a:gd name="connsiteX8" fmla="*/ 519379 w 5793638"/>
                  <a:gd name="connsiteY8" fmla="*/ 2014574 h 2343758"/>
                  <a:gd name="connsiteX9" fmla="*/ 585216 w 5793638"/>
                  <a:gd name="connsiteY9" fmla="*/ 1977998 h 2343758"/>
                  <a:gd name="connsiteX10" fmla="*/ 665683 w 5793638"/>
                  <a:gd name="connsiteY10" fmla="*/ 1941422 h 2343758"/>
                  <a:gd name="connsiteX11" fmla="*/ 782726 w 5793638"/>
                  <a:gd name="connsiteY11" fmla="*/ 1941422 h 2343758"/>
                  <a:gd name="connsiteX12" fmla="*/ 870508 w 5793638"/>
                  <a:gd name="connsiteY12" fmla="*/ 1941422 h 2343758"/>
                  <a:gd name="connsiteX13" fmla="*/ 929030 w 5793638"/>
                  <a:gd name="connsiteY13" fmla="*/ 1970683 h 2343758"/>
                  <a:gd name="connsiteX14" fmla="*/ 965606 w 5793638"/>
                  <a:gd name="connsiteY14" fmla="*/ 2029204 h 2343758"/>
                  <a:gd name="connsiteX15" fmla="*/ 1009497 w 5793638"/>
                  <a:gd name="connsiteY15" fmla="*/ 2095041 h 2343758"/>
                  <a:gd name="connsiteX16" fmla="*/ 1097280 w 5793638"/>
                  <a:gd name="connsiteY16" fmla="*/ 2102356 h 2343758"/>
                  <a:gd name="connsiteX17" fmla="*/ 1228953 w 5793638"/>
                  <a:gd name="connsiteY17" fmla="*/ 2073095 h 2343758"/>
                  <a:gd name="connsiteX18" fmla="*/ 1345996 w 5793638"/>
                  <a:gd name="connsiteY18" fmla="*/ 2036519 h 2343758"/>
                  <a:gd name="connsiteX19" fmla="*/ 1448409 w 5793638"/>
                  <a:gd name="connsiteY19" fmla="*/ 2007259 h 2343758"/>
                  <a:gd name="connsiteX20" fmla="*/ 1543507 w 5793638"/>
                  <a:gd name="connsiteY20" fmla="*/ 2080411 h 2343758"/>
                  <a:gd name="connsiteX21" fmla="*/ 1623974 w 5793638"/>
                  <a:gd name="connsiteY21" fmla="*/ 2204769 h 2343758"/>
                  <a:gd name="connsiteX22" fmla="*/ 1675180 w 5793638"/>
                  <a:gd name="connsiteY22" fmla="*/ 2299867 h 2343758"/>
                  <a:gd name="connsiteX23" fmla="*/ 1726387 w 5793638"/>
                  <a:gd name="connsiteY23" fmla="*/ 2329127 h 2343758"/>
                  <a:gd name="connsiteX24" fmla="*/ 1843430 w 5793638"/>
                  <a:gd name="connsiteY24" fmla="*/ 2343758 h 2343758"/>
                  <a:gd name="connsiteX25" fmla="*/ 1953158 w 5793638"/>
                  <a:gd name="connsiteY25" fmla="*/ 2343758 h 2343758"/>
                  <a:gd name="connsiteX26" fmla="*/ 2070201 w 5793638"/>
                  <a:gd name="connsiteY26" fmla="*/ 2307182 h 2343758"/>
                  <a:gd name="connsiteX27" fmla="*/ 2194560 w 5793638"/>
                  <a:gd name="connsiteY27" fmla="*/ 2219399 h 2343758"/>
                  <a:gd name="connsiteX28" fmla="*/ 2318918 w 5793638"/>
                  <a:gd name="connsiteY28" fmla="*/ 2138932 h 2343758"/>
                  <a:gd name="connsiteX29" fmla="*/ 2421331 w 5793638"/>
                  <a:gd name="connsiteY29" fmla="*/ 2080411 h 2343758"/>
                  <a:gd name="connsiteX30" fmla="*/ 2545689 w 5793638"/>
                  <a:gd name="connsiteY30" fmla="*/ 2073095 h 2343758"/>
                  <a:gd name="connsiteX31" fmla="*/ 2655417 w 5793638"/>
                  <a:gd name="connsiteY31" fmla="*/ 2095041 h 2343758"/>
                  <a:gd name="connsiteX32" fmla="*/ 2743200 w 5793638"/>
                  <a:gd name="connsiteY32" fmla="*/ 2095041 h 2343758"/>
                  <a:gd name="connsiteX33" fmla="*/ 2809036 w 5793638"/>
                  <a:gd name="connsiteY33" fmla="*/ 2036519 h 2343758"/>
                  <a:gd name="connsiteX34" fmla="*/ 2874873 w 5793638"/>
                  <a:gd name="connsiteY34" fmla="*/ 1897531 h 2343758"/>
                  <a:gd name="connsiteX35" fmla="*/ 2896819 w 5793638"/>
                  <a:gd name="connsiteY35" fmla="*/ 1824379 h 2343758"/>
                  <a:gd name="connsiteX36" fmla="*/ 2955340 w 5793638"/>
                  <a:gd name="connsiteY36" fmla="*/ 1743911 h 2343758"/>
                  <a:gd name="connsiteX37" fmla="*/ 3035808 w 5793638"/>
                  <a:gd name="connsiteY37" fmla="*/ 1692705 h 2343758"/>
                  <a:gd name="connsiteX38" fmla="*/ 3145536 w 5793638"/>
                  <a:gd name="connsiteY38" fmla="*/ 1641499 h 2343758"/>
                  <a:gd name="connsiteX39" fmla="*/ 3262579 w 5793638"/>
                  <a:gd name="connsiteY39" fmla="*/ 1626868 h 2343758"/>
                  <a:gd name="connsiteX40" fmla="*/ 3328416 w 5793638"/>
                  <a:gd name="connsiteY40" fmla="*/ 1568347 h 2343758"/>
                  <a:gd name="connsiteX41" fmla="*/ 3401568 w 5793638"/>
                  <a:gd name="connsiteY41" fmla="*/ 1429358 h 2343758"/>
                  <a:gd name="connsiteX42" fmla="*/ 3438144 w 5793638"/>
                  <a:gd name="connsiteY42" fmla="*/ 1231847 h 2343758"/>
                  <a:gd name="connsiteX43" fmla="*/ 3496665 w 5793638"/>
                  <a:gd name="connsiteY43" fmla="*/ 1100174 h 2343758"/>
                  <a:gd name="connsiteX44" fmla="*/ 3613708 w 5793638"/>
                  <a:gd name="connsiteY44" fmla="*/ 1034337 h 2343758"/>
                  <a:gd name="connsiteX45" fmla="*/ 3752697 w 5793638"/>
                  <a:gd name="connsiteY45" fmla="*/ 1063598 h 2343758"/>
                  <a:gd name="connsiteX46" fmla="*/ 3913632 w 5793638"/>
                  <a:gd name="connsiteY46" fmla="*/ 1136750 h 2343758"/>
                  <a:gd name="connsiteX47" fmla="*/ 4067251 w 5793638"/>
                  <a:gd name="connsiteY47" fmla="*/ 1180641 h 2343758"/>
                  <a:gd name="connsiteX48" fmla="*/ 4155033 w 5793638"/>
                  <a:gd name="connsiteY48" fmla="*/ 1195271 h 2343758"/>
                  <a:gd name="connsiteX49" fmla="*/ 4250131 w 5793638"/>
                  <a:gd name="connsiteY49" fmla="*/ 1151380 h 2343758"/>
                  <a:gd name="connsiteX50" fmla="*/ 4315968 w 5793638"/>
                  <a:gd name="connsiteY50" fmla="*/ 1034337 h 2343758"/>
                  <a:gd name="connsiteX51" fmla="*/ 4337913 w 5793638"/>
                  <a:gd name="connsiteY51" fmla="*/ 931924 h 2343758"/>
                  <a:gd name="connsiteX52" fmla="*/ 4418380 w 5793638"/>
                  <a:gd name="connsiteY52" fmla="*/ 888033 h 2343758"/>
                  <a:gd name="connsiteX53" fmla="*/ 4550054 w 5793638"/>
                  <a:gd name="connsiteY53" fmla="*/ 866087 h 2343758"/>
                  <a:gd name="connsiteX54" fmla="*/ 4681728 w 5793638"/>
                  <a:gd name="connsiteY54" fmla="*/ 931924 h 2343758"/>
                  <a:gd name="connsiteX55" fmla="*/ 4820716 w 5793638"/>
                  <a:gd name="connsiteY55" fmla="*/ 939239 h 2343758"/>
                  <a:gd name="connsiteX56" fmla="*/ 4996281 w 5793638"/>
                  <a:gd name="connsiteY56" fmla="*/ 866087 h 2343758"/>
                  <a:gd name="connsiteX57" fmla="*/ 5164531 w 5793638"/>
                  <a:gd name="connsiteY57" fmla="*/ 756359 h 2343758"/>
                  <a:gd name="connsiteX58" fmla="*/ 5310835 w 5793638"/>
                  <a:gd name="connsiteY58" fmla="*/ 705153 h 2343758"/>
                  <a:gd name="connsiteX59" fmla="*/ 5493715 w 5793638"/>
                  <a:gd name="connsiteY59" fmla="*/ 683207 h 2343758"/>
                  <a:gd name="connsiteX60" fmla="*/ 5713171 w 5793638"/>
                  <a:gd name="connsiteY60" fmla="*/ 602740 h 2343758"/>
                  <a:gd name="connsiteX61" fmla="*/ 5779008 w 5793638"/>
                  <a:gd name="connsiteY61" fmla="*/ 507643 h 2343758"/>
                  <a:gd name="connsiteX62" fmla="*/ 5793638 w 5793638"/>
                  <a:gd name="connsiteY62" fmla="*/ 405230 h 2343758"/>
                  <a:gd name="connsiteX63" fmla="*/ 5678068 w 5793638"/>
                  <a:gd name="connsiteY63" fmla="*/ 0 h 2343758"/>
                  <a:gd name="connsiteX0" fmla="*/ 0 w 5793638"/>
                  <a:gd name="connsiteY0" fmla="*/ 1531771 h 2343758"/>
                  <a:gd name="connsiteX1" fmla="*/ 80467 w 5793638"/>
                  <a:gd name="connsiteY1" fmla="*/ 1678075 h 2343758"/>
                  <a:gd name="connsiteX2" fmla="*/ 146304 w 5793638"/>
                  <a:gd name="connsiteY2" fmla="*/ 1721966 h 2343758"/>
                  <a:gd name="connsiteX3" fmla="*/ 241401 w 5793638"/>
                  <a:gd name="connsiteY3" fmla="*/ 1780487 h 2343758"/>
                  <a:gd name="connsiteX4" fmla="*/ 321868 w 5793638"/>
                  <a:gd name="connsiteY4" fmla="*/ 1846324 h 2343758"/>
                  <a:gd name="connsiteX5" fmla="*/ 387705 w 5793638"/>
                  <a:gd name="connsiteY5" fmla="*/ 1948737 h 2343758"/>
                  <a:gd name="connsiteX6" fmla="*/ 446227 w 5793638"/>
                  <a:gd name="connsiteY6" fmla="*/ 1999943 h 2343758"/>
                  <a:gd name="connsiteX7" fmla="*/ 519379 w 5793638"/>
                  <a:gd name="connsiteY7" fmla="*/ 2014574 h 2343758"/>
                  <a:gd name="connsiteX8" fmla="*/ 585216 w 5793638"/>
                  <a:gd name="connsiteY8" fmla="*/ 1977998 h 2343758"/>
                  <a:gd name="connsiteX9" fmla="*/ 665683 w 5793638"/>
                  <a:gd name="connsiteY9" fmla="*/ 1941422 h 2343758"/>
                  <a:gd name="connsiteX10" fmla="*/ 782726 w 5793638"/>
                  <a:gd name="connsiteY10" fmla="*/ 1941422 h 2343758"/>
                  <a:gd name="connsiteX11" fmla="*/ 870508 w 5793638"/>
                  <a:gd name="connsiteY11" fmla="*/ 1941422 h 2343758"/>
                  <a:gd name="connsiteX12" fmla="*/ 929030 w 5793638"/>
                  <a:gd name="connsiteY12" fmla="*/ 1970683 h 2343758"/>
                  <a:gd name="connsiteX13" fmla="*/ 965606 w 5793638"/>
                  <a:gd name="connsiteY13" fmla="*/ 2029204 h 2343758"/>
                  <a:gd name="connsiteX14" fmla="*/ 1009497 w 5793638"/>
                  <a:gd name="connsiteY14" fmla="*/ 2095041 h 2343758"/>
                  <a:gd name="connsiteX15" fmla="*/ 1097280 w 5793638"/>
                  <a:gd name="connsiteY15" fmla="*/ 2102356 h 2343758"/>
                  <a:gd name="connsiteX16" fmla="*/ 1228953 w 5793638"/>
                  <a:gd name="connsiteY16" fmla="*/ 2073095 h 2343758"/>
                  <a:gd name="connsiteX17" fmla="*/ 1345996 w 5793638"/>
                  <a:gd name="connsiteY17" fmla="*/ 2036519 h 2343758"/>
                  <a:gd name="connsiteX18" fmla="*/ 1448409 w 5793638"/>
                  <a:gd name="connsiteY18" fmla="*/ 2007259 h 2343758"/>
                  <a:gd name="connsiteX19" fmla="*/ 1543507 w 5793638"/>
                  <a:gd name="connsiteY19" fmla="*/ 2080411 h 2343758"/>
                  <a:gd name="connsiteX20" fmla="*/ 1623974 w 5793638"/>
                  <a:gd name="connsiteY20" fmla="*/ 2204769 h 2343758"/>
                  <a:gd name="connsiteX21" fmla="*/ 1675180 w 5793638"/>
                  <a:gd name="connsiteY21" fmla="*/ 2299867 h 2343758"/>
                  <a:gd name="connsiteX22" fmla="*/ 1726387 w 5793638"/>
                  <a:gd name="connsiteY22" fmla="*/ 2329127 h 2343758"/>
                  <a:gd name="connsiteX23" fmla="*/ 1843430 w 5793638"/>
                  <a:gd name="connsiteY23" fmla="*/ 2343758 h 2343758"/>
                  <a:gd name="connsiteX24" fmla="*/ 1953158 w 5793638"/>
                  <a:gd name="connsiteY24" fmla="*/ 2343758 h 2343758"/>
                  <a:gd name="connsiteX25" fmla="*/ 2070201 w 5793638"/>
                  <a:gd name="connsiteY25" fmla="*/ 2307182 h 2343758"/>
                  <a:gd name="connsiteX26" fmla="*/ 2194560 w 5793638"/>
                  <a:gd name="connsiteY26" fmla="*/ 2219399 h 2343758"/>
                  <a:gd name="connsiteX27" fmla="*/ 2318918 w 5793638"/>
                  <a:gd name="connsiteY27" fmla="*/ 2138932 h 2343758"/>
                  <a:gd name="connsiteX28" fmla="*/ 2421331 w 5793638"/>
                  <a:gd name="connsiteY28" fmla="*/ 2080411 h 2343758"/>
                  <a:gd name="connsiteX29" fmla="*/ 2545689 w 5793638"/>
                  <a:gd name="connsiteY29" fmla="*/ 2073095 h 2343758"/>
                  <a:gd name="connsiteX30" fmla="*/ 2655417 w 5793638"/>
                  <a:gd name="connsiteY30" fmla="*/ 2095041 h 2343758"/>
                  <a:gd name="connsiteX31" fmla="*/ 2743200 w 5793638"/>
                  <a:gd name="connsiteY31" fmla="*/ 2095041 h 2343758"/>
                  <a:gd name="connsiteX32" fmla="*/ 2809036 w 5793638"/>
                  <a:gd name="connsiteY32" fmla="*/ 2036519 h 2343758"/>
                  <a:gd name="connsiteX33" fmla="*/ 2874873 w 5793638"/>
                  <a:gd name="connsiteY33" fmla="*/ 1897531 h 2343758"/>
                  <a:gd name="connsiteX34" fmla="*/ 2896819 w 5793638"/>
                  <a:gd name="connsiteY34" fmla="*/ 1824379 h 2343758"/>
                  <a:gd name="connsiteX35" fmla="*/ 2955340 w 5793638"/>
                  <a:gd name="connsiteY35" fmla="*/ 1743911 h 2343758"/>
                  <a:gd name="connsiteX36" fmla="*/ 3035808 w 5793638"/>
                  <a:gd name="connsiteY36" fmla="*/ 1692705 h 2343758"/>
                  <a:gd name="connsiteX37" fmla="*/ 3145536 w 5793638"/>
                  <a:gd name="connsiteY37" fmla="*/ 1641499 h 2343758"/>
                  <a:gd name="connsiteX38" fmla="*/ 3262579 w 5793638"/>
                  <a:gd name="connsiteY38" fmla="*/ 1626868 h 2343758"/>
                  <a:gd name="connsiteX39" fmla="*/ 3328416 w 5793638"/>
                  <a:gd name="connsiteY39" fmla="*/ 1568347 h 2343758"/>
                  <a:gd name="connsiteX40" fmla="*/ 3401568 w 5793638"/>
                  <a:gd name="connsiteY40" fmla="*/ 1429358 h 2343758"/>
                  <a:gd name="connsiteX41" fmla="*/ 3438144 w 5793638"/>
                  <a:gd name="connsiteY41" fmla="*/ 1231847 h 2343758"/>
                  <a:gd name="connsiteX42" fmla="*/ 3496665 w 5793638"/>
                  <a:gd name="connsiteY42" fmla="*/ 1100174 h 2343758"/>
                  <a:gd name="connsiteX43" fmla="*/ 3613708 w 5793638"/>
                  <a:gd name="connsiteY43" fmla="*/ 1034337 h 2343758"/>
                  <a:gd name="connsiteX44" fmla="*/ 3752697 w 5793638"/>
                  <a:gd name="connsiteY44" fmla="*/ 1063598 h 2343758"/>
                  <a:gd name="connsiteX45" fmla="*/ 3913632 w 5793638"/>
                  <a:gd name="connsiteY45" fmla="*/ 1136750 h 2343758"/>
                  <a:gd name="connsiteX46" fmla="*/ 4067251 w 5793638"/>
                  <a:gd name="connsiteY46" fmla="*/ 1180641 h 2343758"/>
                  <a:gd name="connsiteX47" fmla="*/ 4155033 w 5793638"/>
                  <a:gd name="connsiteY47" fmla="*/ 1195271 h 2343758"/>
                  <a:gd name="connsiteX48" fmla="*/ 4250131 w 5793638"/>
                  <a:gd name="connsiteY48" fmla="*/ 1151380 h 2343758"/>
                  <a:gd name="connsiteX49" fmla="*/ 4315968 w 5793638"/>
                  <a:gd name="connsiteY49" fmla="*/ 1034337 h 2343758"/>
                  <a:gd name="connsiteX50" fmla="*/ 4337913 w 5793638"/>
                  <a:gd name="connsiteY50" fmla="*/ 931924 h 2343758"/>
                  <a:gd name="connsiteX51" fmla="*/ 4418380 w 5793638"/>
                  <a:gd name="connsiteY51" fmla="*/ 888033 h 2343758"/>
                  <a:gd name="connsiteX52" fmla="*/ 4550054 w 5793638"/>
                  <a:gd name="connsiteY52" fmla="*/ 866087 h 2343758"/>
                  <a:gd name="connsiteX53" fmla="*/ 4681728 w 5793638"/>
                  <a:gd name="connsiteY53" fmla="*/ 931924 h 2343758"/>
                  <a:gd name="connsiteX54" fmla="*/ 4820716 w 5793638"/>
                  <a:gd name="connsiteY54" fmla="*/ 939239 h 2343758"/>
                  <a:gd name="connsiteX55" fmla="*/ 4996281 w 5793638"/>
                  <a:gd name="connsiteY55" fmla="*/ 866087 h 2343758"/>
                  <a:gd name="connsiteX56" fmla="*/ 5164531 w 5793638"/>
                  <a:gd name="connsiteY56" fmla="*/ 756359 h 2343758"/>
                  <a:gd name="connsiteX57" fmla="*/ 5310835 w 5793638"/>
                  <a:gd name="connsiteY57" fmla="*/ 705153 h 2343758"/>
                  <a:gd name="connsiteX58" fmla="*/ 5493715 w 5793638"/>
                  <a:gd name="connsiteY58" fmla="*/ 683207 h 2343758"/>
                  <a:gd name="connsiteX59" fmla="*/ 5713171 w 5793638"/>
                  <a:gd name="connsiteY59" fmla="*/ 602740 h 2343758"/>
                  <a:gd name="connsiteX60" fmla="*/ 5779008 w 5793638"/>
                  <a:gd name="connsiteY60" fmla="*/ 507643 h 2343758"/>
                  <a:gd name="connsiteX61" fmla="*/ 5793638 w 5793638"/>
                  <a:gd name="connsiteY61" fmla="*/ 405230 h 2343758"/>
                  <a:gd name="connsiteX62" fmla="*/ 5678068 w 5793638"/>
                  <a:gd name="connsiteY62" fmla="*/ 0 h 2343758"/>
                  <a:gd name="connsiteX0" fmla="*/ 0 w 5793638"/>
                  <a:gd name="connsiteY0" fmla="*/ 1531771 h 2343758"/>
                  <a:gd name="connsiteX1" fmla="*/ 146304 w 5793638"/>
                  <a:gd name="connsiteY1" fmla="*/ 1721966 h 2343758"/>
                  <a:gd name="connsiteX2" fmla="*/ 241401 w 5793638"/>
                  <a:gd name="connsiteY2" fmla="*/ 1780487 h 2343758"/>
                  <a:gd name="connsiteX3" fmla="*/ 321868 w 5793638"/>
                  <a:gd name="connsiteY3" fmla="*/ 1846324 h 2343758"/>
                  <a:gd name="connsiteX4" fmla="*/ 387705 w 5793638"/>
                  <a:gd name="connsiteY4" fmla="*/ 1948737 h 2343758"/>
                  <a:gd name="connsiteX5" fmla="*/ 446227 w 5793638"/>
                  <a:gd name="connsiteY5" fmla="*/ 1999943 h 2343758"/>
                  <a:gd name="connsiteX6" fmla="*/ 519379 w 5793638"/>
                  <a:gd name="connsiteY6" fmla="*/ 2014574 h 2343758"/>
                  <a:gd name="connsiteX7" fmla="*/ 585216 w 5793638"/>
                  <a:gd name="connsiteY7" fmla="*/ 1977998 h 2343758"/>
                  <a:gd name="connsiteX8" fmla="*/ 665683 w 5793638"/>
                  <a:gd name="connsiteY8" fmla="*/ 1941422 h 2343758"/>
                  <a:gd name="connsiteX9" fmla="*/ 782726 w 5793638"/>
                  <a:gd name="connsiteY9" fmla="*/ 1941422 h 2343758"/>
                  <a:gd name="connsiteX10" fmla="*/ 870508 w 5793638"/>
                  <a:gd name="connsiteY10" fmla="*/ 1941422 h 2343758"/>
                  <a:gd name="connsiteX11" fmla="*/ 929030 w 5793638"/>
                  <a:gd name="connsiteY11" fmla="*/ 1970683 h 2343758"/>
                  <a:gd name="connsiteX12" fmla="*/ 965606 w 5793638"/>
                  <a:gd name="connsiteY12" fmla="*/ 2029204 h 2343758"/>
                  <a:gd name="connsiteX13" fmla="*/ 1009497 w 5793638"/>
                  <a:gd name="connsiteY13" fmla="*/ 2095041 h 2343758"/>
                  <a:gd name="connsiteX14" fmla="*/ 1097280 w 5793638"/>
                  <a:gd name="connsiteY14" fmla="*/ 2102356 h 2343758"/>
                  <a:gd name="connsiteX15" fmla="*/ 1228953 w 5793638"/>
                  <a:gd name="connsiteY15" fmla="*/ 2073095 h 2343758"/>
                  <a:gd name="connsiteX16" fmla="*/ 1345996 w 5793638"/>
                  <a:gd name="connsiteY16" fmla="*/ 2036519 h 2343758"/>
                  <a:gd name="connsiteX17" fmla="*/ 1448409 w 5793638"/>
                  <a:gd name="connsiteY17" fmla="*/ 2007259 h 2343758"/>
                  <a:gd name="connsiteX18" fmla="*/ 1543507 w 5793638"/>
                  <a:gd name="connsiteY18" fmla="*/ 2080411 h 2343758"/>
                  <a:gd name="connsiteX19" fmla="*/ 1623974 w 5793638"/>
                  <a:gd name="connsiteY19" fmla="*/ 2204769 h 2343758"/>
                  <a:gd name="connsiteX20" fmla="*/ 1675180 w 5793638"/>
                  <a:gd name="connsiteY20" fmla="*/ 2299867 h 2343758"/>
                  <a:gd name="connsiteX21" fmla="*/ 1726387 w 5793638"/>
                  <a:gd name="connsiteY21" fmla="*/ 2329127 h 2343758"/>
                  <a:gd name="connsiteX22" fmla="*/ 1843430 w 5793638"/>
                  <a:gd name="connsiteY22" fmla="*/ 2343758 h 2343758"/>
                  <a:gd name="connsiteX23" fmla="*/ 1953158 w 5793638"/>
                  <a:gd name="connsiteY23" fmla="*/ 2343758 h 2343758"/>
                  <a:gd name="connsiteX24" fmla="*/ 2070201 w 5793638"/>
                  <a:gd name="connsiteY24" fmla="*/ 2307182 h 2343758"/>
                  <a:gd name="connsiteX25" fmla="*/ 2194560 w 5793638"/>
                  <a:gd name="connsiteY25" fmla="*/ 2219399 h 2343758"/>
                  <a:gd name="connsiteX26" fmla="*/ 2318918 w 5793638"/>
                  <a:gd name="connsiteY26" fmla="*/ 2138932 h 2343758"/>
                  <a:gd name="connsiteX27" fmla="*/ 2421331 w 5793638"/>
                  <a:gd name="connsiteY27" fmla="*/ 2080411 h 2343758"/>
                  <a:gd name="connsiteX28" fmla="*/ 2545689 w 5793638"/>
                  <a:gd name="connsiteY28" fmla="*/ 2073095 h 2343758"/>
                  <a:gd name="connsiteX29" fmla="*/ 2655417 w 5793638"/>
                  <a:gd name="connsiteY29" fmla="*/ 2095041 h 2343758"/>
                  <a:gd name="connsiteX30" fmla="*/ 2743200 w 5793638"/>
                  <a:gd name="connsiteY30" fmla="*/ 2095041 h 2343758"/>
                  <a:gd name="connsiteX31" fmla="*/ 2809036 w 5793638"/>
                  <a:gd name="connsiteY31" fmla="*/ 2036519 h 2343758"/>
                  <a:gd name="connsiteX32" fmla="*/ 2874873 w 5793638"/>
                  <a:gd name="connsiteY32" fmla="*/ 1897531 h 2343758"/>
                  <a:gd name="connsiteX33" fmla="*/ 2896819 w 5793638"/>
                  <a:gd name="connsiteY33" fmla="*/ 1824379 h 2343758"/>
                  <a:gd name="connsiteX34" fmla="*/ 2955340 w 5793638"/>
                  <a:gd name="connsiteY34" fmla="*/ 1743911 h 2343758"/>
                  <a:gd name="connsiteX35" fmla="*/ 3035808 w 5793638"/>
                  <a:gd name="connsiteY35" fmla="*/ 1692705 h 2343758"/>
                  <a:gd name="connsiteX36" fmla="*/ 3145536 w 5793638"/>
                  <a:gd name="connsiteY36" fmla="*/ 1641499 h 2343758"/>
                  <a:gd name="connsiteX37" fmla="*/ 3262579 w 5793638"/>
                  <a:gd name="connsiteY37" fmla="*/ 1626868 h 2343758"/>
                  <a:gd name="connsiteX38" fmla="*/ 3328416 w 5793638"/>
                  <a:gd name="connsiteY38" fmla="*/ 1568347 h 2343758"/>
                  <a:gd name="connsiteX39" fmla="*/ 3401568 w 5793638"/>
                  <a:gd name="connsiteY39" fmla="*/ 1429358 h 2343758"/>
                  <a:gd name="connsiteX40" fmla="*/ 3438144 w 5793638"/>
                  <a:gd name="connsiteY40" fmla="*/ 1231847 h 2343758"/>
                  <a:gd name="connsiteX41" fmla="*/ 3496665 w 5793638"/>
                  <a:gd name="connsiteY41" fmla="*/ 1100174 h 2343758"/>
                  <a:gd name="connsiteX42" fmla="*/ 3613708 w 5793638"/>
                  <a:gd name="connsiteY42" fmla="*/ 1034337 h 2343758"/>
                  <a:gd name="connsiteX43" fmla="*/ 3752697 w 5793638"/>
                  <a:gd name="connsiteY43" fmla="*/ 1063598 h 2343758"/>
                  <a:gd name="connsiteX44" fmla="*/ 3913632 w 5793638"/>
                  <a:gd name="connsiteY44" fmla="*/ 1136750 h 2343758"/>
                  <a:gd name="connsiteX45" fmla="*/ 4067251 w 5793638"/>
                  <a:gd name="connsiteY45" fmla="*/ 1180641 h 2343758"/>
                  <a:gd name="connsiteX46" fmla="*/ 4155033 w 5793638"/>
                  <a:gd name="connsiteY46" fmla="*/ 1195271 h 2343758"/>
                  <a:gd name="connsiteX47" fmla="*/ 4250131 w 5793638"/>
                  <a:gd name="connsiteY47" fmla="*/ 1151380 h 2343758"/>
                  <a:gd name="connsiteX48" fmla="*/ 4315968 w 5793638"/>
                  <a:gd name="connsiteY48" fmla="*/ 1034337 h 2343758"/>
                  <a:gd name="connsiteX49" fmla="*/ 4337913 w 5793638"/>
                  <a:gd name="connsiteY49" fmla="*/ 931924 h 2343758"/>
                  <a:gd name="connsiteX50" fmla="*/ 4418380 w 5793638"/>
                  <a:gd name="connsiteY50" fmla="*/ 888033 h 2343758"/>
                  <a:gd name="connsiteX51" fmla="*/ 4550054 w 5793638"/>
                  <a:gd name="connsiteY51" fmla="*/ 866087 h 2343758"/>
                  <a:gd name="connsiteX52" fmla="*/ 4681728 w 5793638"/>
                  <a:gd name="connsiteY52" fmla="*/ 931924 h 2343758"/>
                  <a:gd name="connsiteX53" fmla="*/ 4820716 w 5793638"/>
                  <a:gd name="connsiteY53" fmla="*/ 939239 h 2343758"/>
                  <a:gd name="connsiteX54" fmla="*/ 4996281 w 5793638"/>
                  <a:gd name="connsiteY54" fmla="*/ 866087 h 2343758"/>
                  <a:gd name="connsiteX55" fmla="*/ 5164531 w 5793638"/>
                  <a:gd name="connsiteY55" fmla="*/ 756359 h 2343758"/>
                  <a:gd name="connsiteX56" fmla="*/ 5310835 w 5793638"/>
                  <a:gd name="connsiteY56" fmla="*/ 705153 h 2343758"/>
                  <a:gd name="connsiteX57" fmla="*/ 5493715 w 5793638"/>
                  <a:gd name="connsiteY57" fmla="*/ 683207 h 2343758"/>
                  <a:gd name="connsiteX58" fmla="*/ 5713171 w 5793638"/>
                  <a:gd name="connsiteY58" fmla="*/ 602740 h 2343758"/>
                  <a:gd name="connsiteX59" fmla="*/ 5779008 w 5793638"/>
                  <a:gd name="connsiteY59" fmla="*/ 507643 h 2343758"/>
                  <a:gd name="connsiteX60" fmla="*/ 5793638 w 5793638"/>
                  <a:gd name="connsiteY60" fmla="*/ 405230 h 2343758"/>
                  <a:gd name="connsiteX61" fmla="*/ 5678068 w 5793638"/>
                  <a:gd name="connsiteY61" fmla="*/ 0 h 2343758"/>
                  <a:gd name="connsiteX0" fmla="*/ 0 w 5793638"/>
                  <a:gd name="connsiteY0" fmla="*/ 1531771 h 2343758"/>
                  <a:gd name="connsiteX1" fmla="*/ 241401 w 5793638"/>
                  <a:gd name="connsiteY1" fmla="*/ 1780487 h 2343758"/>
                  <a:gd name="connsiteX2" fmla="*/ 321868 w 5793638"/>
                  <a:gd name="connsiteY2" fmla="*/ 1846324 h 2343758"/>
                  <a:gd name="connsiteX3" fmla="*/ 387705 w 5793638"/>
                  <a:gd name="connsiteY3" fmla="*/ 1948737 h 2343758"/>
                  <a:gd name="connsiteX4" fmla="*/ 446227 w 5793638"/>
                  <a:gd name="connsiteY4" fmla="*/ 1999943 h 2343758"/>
                  <a:gd name="connsiteX5" fmla="*/ 519379 w 5793638"/>
                  <a:gd name="connsiteY5" fmla="*/ 2014574 h 2343758"/>
                  <a:gd name="connsiteX6" fmla="*/ 585216 w 5793638"/>
                  <a:gd name="connsiteY6" fmla="*/ 1977998 h 2343758"/>
                  <a:gd name="connsiteX7" fmla="*/ 665683 w 5793638"/>
                  <a:gd name="connsiteY7" fmla="*/ 1941422 h 2343758"/>
                  <a:gd name="connsiteX8" fmla="*/ 782726 w 5793638"/>
                  <a:gd name="connsiteY8" fmla="*/ 1941422 h 2343758"/>
                  <a:gd name="connsiteX9" fmla="*/ 870508 w 5793638"/>
                  <a:gd name="connsiteY9" fmla="*/ 1941422 h 2343758"/>
                  <a:gd name="connsiteX10" fmla="*/ 929030 w 5793638"/>
                  <a:gd name="connsiteY10" fmla="*/ 1970683 h 2343758"/>
                  <a:gd name="connsiteX11" fmla="*/ 965606 w 5793638"/>
                  <a:gd name="connsiteY11" fmla="*/ 2029204 h 2343758"/>
                  <a:gd name="connsiteX12" fmla="*/ 1009497 w 5793638"/>
                  <a:gd name="connsiteY12" fmla="*/ 2095041 h 2343758"/>
                  <a:gd name="connsiteX13" fmla="*/ 1097280 w 5793638"/>
                  <a:gd name="connsiteY13" fmla="*/ 2102356 h 2343758"/>
                  <a:gd name="connsiteX14" fmla="*/ 1228953 w 5793638"/>
                  <a:gd name="connsiteY14" fmla="*/ 2073095 h 2343758"/>
                  <a:gd name="connsiteX15" fmla="*/ 1345996 w 5793638"/>
                  <a:gd name="connsiteY15" fmla="*/ 2036519 h 2343758"/>
                  <a:gd name="connsiteX16" fmla="*/ 1448409 w 5793638"/>
                  <a:gd name="connsiteY16" fmla="*/ 2007259 h 2343758"/>
                  <a:gd name="connsiteX17" fmla="*/ 1543507 w 5793638"/>
                  <a:gd name="connsiteY17" fmla="*/ 2080411 h 2343758"/>
                  <a:gd name="connsiteX18" fmla="*/ 1623974 w 5793638"/>
                  <a:gd name="connsiteY18" fmla="*/ 2204769 h 2343758"/>
                  <a:gd name="connsiteX19" fmla="*/ 1675180 w 5793638"/>
                  <a:gd name="connsiteY19" fmla="*/ 2299867 h 2343758"/>
                  <a:gd name="connsiteX20" fmla="*/ 1726387 w 5793638"/>
                  <a:gd name="connsiteY20" fmla="*/ 2329127 h 2343758"/>
                  <a:gd name="connsiteX21" fmla="*/ 1843430 w 5793638"/>
                  <a:gd name="connsiteY21" fmla="*/ 2343758 h 2343758"/>
                  <a:gd name="connsiteX22" fmla="*/ 1953158 w 5793638"/>
                  <a:gd name="connsiteY22" fmla="*/ 2343758 h 2343758"/>
                  <a:gd name="connsiteX23" fmla="*/ 2070201 w 5793638"/>
                  <a:gd name="connsiteY23" fmla="*/ 2307182 h 2343758"/>
                  <a:gd name="connsiteX24" fmla="*/ 2194560 w 5793638"/>
                  <a:gd name="connsiteY24" fmla="*/ 2219399 h 2343758"/>
                  <a:gd name="connsiteX25" fmla="*/ 2318918 w 5793638"/>
                  <a:gd name="connsiteY25" fmla="*/ 2138932 h 2343758"/>
                  <a:gd name="connsiteX26" fmla="*/ 2421331 w 5793638"/>
                  <a:gd name="connsiteY26" fmla="*/ 2080411 h 2343758"/>
                  <a:gd name="connsiteX27" fmla="*/ 2545689 w 5793638"/>
                  <a:gd name="connsiteY27" fmla="*/ 2073095 h 2343758"/>
                  <a:gd name="connsiteX28" fmla="*/ 2655417 w 5793638"/>
                  <a:gd name="connsiteY28" fmla="*/ 2095041 h 2343758"/>
                  <a:gd name="connsiteX29" fmla="*/ 2743200 w 5793638"/>
                  <a:gd name="connsiteY29" fmla="*/ 2095041 h 2343758"/>
                  <a:gd name="connsiteX30" fmla="*/ 2809036 w 5793638"/>
                  <a:gd name="connsiteY30" fmla="*/ 2036519 h 2343758"/>
                  <a:gd name="connsiteX31" fmla="*/ 2874873 w 5793638"/>
                  <a:gd name="connsiteY31" fmla="*/ 1897531 h 2343758"/>
                  <a:gd name="connsiteX32" fmla="*/ 2896819 w 5793638"/>
                  <a:gd name="connsiteY32" fmla="*/ 1824379 h 2343758"/>
                  <a:gd name="connsiteX33" fmla="*/ 2955340 w 5793638"/>
                  <a:gd name="connsiteY33" fmla="*/ 1743911 h 2343758"/>
                  <a:gd name="connsiteX34" fmla="*/ 3035808 w 5793638"/>
                  <a:gd name="connsiteY34" fmla="*/ 1692705 h 2343758"/>
                  <a:gd name="connsiteX35" fmla="*/ 3145536 w 5793638"/>
                  <a:gd name="connsiteY35" fmla="*/ 1641499 h 2343758"/>
                  <a:gd name="connsiteX36" fmla="*/ 3262579 w 5793638"/>
                  <a:gd name="connsiteY36" fmla="*/ 1626868 h 2343758"/>
                  <a:gd name="connsiteX37" fmla="*/ 3328416 w 5793638"/>
                  <a:gd name="connsiteY37" fmla="*/ 1568347 h 2343758"/>
                  <a:gd name="connsiteX38" fmla="*/ 3401568 w 5793638"/>
                  <a:gd name="connsiteY38" fmla="*/ 1429358 h 2343758"/>
                  <a:gd name="connsiteX39" fmla="*/ 3438144 w 5793638"/>
                  <a:gd name="connsiteY39" fmla="*/ 1231847 h 2343758"/>
                  <a:gd name="connsiteX40" fmla="*/ 3496665 w 5793638"/>
                  <a:gd name="connsiteY40" fmla="*/ 1100174 h 2343758"/>
                  <a:gd name="connsiteX41" fmla="*/ 3613708 w 5793638"/>
                  <a:gd name="connsiteY41" fmla="*/ 1034337 h 2343758"/>
                  <a:gd name="connsiteX42" fmla="*/ 3752697 w 5793638"/>
                  <a:gd name="connsiteY42" fmla="*/ 1063598 h 2343758"/>
                  <a:gd name="connsiteX43" fmla="*/ 3913632 w 5793638"/>
                  <a:gd name="connsiteY43" fmla="*/ 1136750 h 2343758"/>
                  <a:gd name="connsiteX44" fmla="*/ 4067251 w 5793638"/>
                  <a:gd name="connsiteY44" fmla="*/ 1180641 h 2343758"/>
                  <a:gd name="connsiteX45" fmla="*/ 4155033 w 5793638"/>
                  <a:gd name="connsiteY45" fmla="*/ 1195271 h 2343758"/>
                  <a:gd name="connsiteX46" fmla="*/ 4250131 w 5793638"/>
                  <a:gd name="connsiteY46" fmla="*/ 1151380 h 2343758"/>
                  <a:gd name="connsiteX47" fmla="*/ 4315968 w 5793638"/>
                  <a:gd name="connsiteY47" fmla="*/ 1034337 h 2343758"/>
                  <a:gd name="connsiteX48" fmla="*/ 4337913 w 5793638"/>
                  <a:gd name="connsiteY48" fmla="*/ 931924 h 2343758"/>
                  <a:gd name="connsiteX49" fmla="*/ 4418380 w 5793638"/>
                  <a:gd name="connsiteY49" fmla="*/ 888033 h 2343758"/>
                  <a:gd name="connsiteX50" fmla="*/ 4550054 w 5793638"/>
                  <a:gd name="connsiteY50" fmla="*/ 866087 h 2343758"/>
                  <a:gd name="connsiteX51" fmla="*/ 4681728 w 5793638"/>
                  <a:gd name="connsiteY51" fmla="*/ 931924 h 2343758"/>
                  <a:gd name="connsiteX52" fmla="*/ 4820716 w 5793638"/>
                  <a:gd name="connsiteY52" fmla="*/ 939239 h 2343758"/>
                  <a:gd name="connsiteX53" fmla="*/ 4996281 w 5793638"/>
                  <a:gd name="connsiteY53" fmla="*/ 866087 h 2343758"/>
                  <a:gd name="connsiteX54" fmla="*/ 5164531 w 5793638"/>
                  <a:gd name="connsiteY54" fmla="*/ 756359 h 2343758"/>
                  <a:gd name="connsiteX55" fmla="*/ 5310835 w 5793638"/>
                  <a:gd name="connsiteY55" fmla="*/ 705153 h 2343758"/>
                  <a:gd name="connsiteX56" fmla="*/ 5493715 w 5793638"/>
                  <a:gd name="connsiteY56" fmla="*/ 683207 h 2343758"/>
                  <a:gd name="connsiteX57" fmla="*/ 5713171 w 5793638"/>
                  <a:gd name="connsiteY57" fmla="*/ 602740 h 2343758"/>
                  <a:gd name="connsiteX58" fmla="*/ 5779008 w 5793638"/>
                  <a:gd name="connsiteY58" fmla="*/ 507643 h 2343758"/>
                  <a:gd name="connsiteX59" fmla="*/ 5793638 w 5793638"/>
                  <a:gd name="connsiteY59" fmla="*/ 405230 h 2343758"/>
                  <a:gd name="connsiteX60" fmla="*/ 5678068 w 5793638"/>
                  <a:gd name="connsiteY60" fmla="*/ 0 h 2343758"/>
                  <a:gd name="connsiteX0" fmla="*/ 0 w 5793638"/>
                  <a:gd name="connsiteY0" fmla="*/ 1531771 h 2343758"/>
                  <a:gd name="connsiteX1" fmla="*/ 321868 w 5793638"/>
                  <a:gd name="connsiteY1" fmla="*/ 1846324 h 2343758"/>
                  <a:gd name="connsiteX2" fmla="*/ 387705 w 5793638"/>
                  <a:gd name="connsiteY2" fmla="*/ 1948737 h 2343758"/>
                  <a:gd name="connsiteX3" fmla="*/ 446227 w 5793638"/>
                  <a:gd name="connsiteY3" fmla="*/ 1999943 h 2343758"/>
                  <a:gd name="connsiteX4" fmla="*/ 519379 w 5793638"/>
                  <a:gd name="connsiteY4" fmla="*/ 2014574 h 2343758"/>
                  <a:gd name="connsiteX5" fmla="*/ 585216 w 5793638"/>
                  <a:gd name="connsiteY5" fmla="*/ 1977998 h 2343758"/>
                  <a:gd name="connsiteX6" fmla="*/ 665683 w 5793638"/>
                  <a:gd name="connsiteY6" fmla="*/ 1941422 h 2343758"/>
                  <a:gd name="connsiteX7" fmla="*/ 782726 w 5793638"/>
                  <a:gd name="connsiteY7" fmla="*/ 1941422 h 2343758"/>
                  <a:gd name="connsiteX8" fmla="*/ 870508 w 5793638"/>
                  <a:gd name="connsiteY8" fmla="*/ 1941422 h 2343758"/>
                  <a:gd name="connsiteX9" fmla="*/ 929030 w 5793638"/>
                  <a:gd name="connsiteY9" fmla="*/ 1970683 h 2343758"/>
                  <a:gd name="connsiteX10" fmla="*/ 965606 w 5793638"/>
                  <a:gd name="connsiteY10" fmla="*/ 2029204 h 2343758"/>
                  <a:gd name="connsiteX11" fmla="*/ 1009497 w 5793638"/>
                  <a:gd name="connsiteY11" fmla="*/ 2095041 h 2343758"/>
                  <a:gd name="connsiteX12" fmla="*/ 1097280 w 5793638"/>
                  <a:gd name="connsiteY12" fmla="*/ 2102356 h 2343758"/>
                  <a:gd name="connsiteX13" fmla="*/ 1228953 w 5793638"/>
                  <a:gd name="connsiteY13" fmla="*/ 2073095 h 2343758"/>
                  <a:gd name="connsiteX14" fmla="*/ 1345996 w 5793638"/>
                  <a:gd name="connsiteY14" fmla="*/ 2036519 h 2343758"/>
                  <a:gd name="connsiteX15" fmla="*/ 1448409 w 5793638"/>
                  <a:gd name="connsiteY15" fmla="*/ 2007259 h 2343758"/>
                  <a:gd name="connsiteX16" fmla="*/ 1543507 w 5793638"/>
                  <a:gd name="connsiteY16" fmla="*/ 2080411 h 2343758"/>
                  <a:gd name="connsiteX17" fmla="*/ 1623974 w 5793638"/>
                  <a:gd name="connsiteY17" fmla="*/ 2204769 h 2343758"/>
                  <a:gd name="connsiteX18" fmla="*/ 1675180 w 5793638"/>
                  <a:gd name="connsiteY18" fmla="*/ 2299867 h 2343758"/>
                  <a:gd name="connsiteX19" fmla="*/ 1726387 w 5793638"/>
                  <a:gd name="connsiteY19" fmla="*/ 2329127 h 2343758"/>
                  <a:gd name="connsiteX20" fmla="*/ 1843430 w 5793638"/>
                  <a:gd name="connsiteY20" fmla="*/ 2343758 h 2343758"/>
                  <a:gd name="connsiteX21" fmla="*/ 1953158 w 5793638"/>
                  <a:gd name="connsiteY21" fmla="*/ 2343758 h 2343758"/>
                  <a:gd name="connsiteX22" fmla="*/ 2070201 w 5793638"/>
                  <a:gd name="connsiteY22" fmla="*/ 2307182 h 2343758"/>
                  <a:gd name="connsiteX23" fmla="*/ 2194560 w 5793638"/>
                  <a:gd name="connsiteY23" fmla="*/ 2219399 h 2343758"/>
                  <a:gd name="connsiteX24" fmla="*/ 2318918 w 5793638"/>
                  <a:gd name="connsiteY24" fmla="*/ 2138932 h 2343758"/>
                  <a:gd name="connsiteX25" fmla="*/ 2421331 w 5793638"/>
                  <a:gd name="connsiteY25" fmla="*/ 2080411 h 2343758"/>
                  <a:gd name="connsiteX26" fmla="*/ 2545689 w 5793638"/>
                  <a:gd name="connsiteY26" fmla="*/ 2073095 h 2343758"/>
                  <a:gd name="connsiteX27" fmla="*/ 2655417 w 5793638"/>
                  <a:gd name="connsiteY27" fmla="*/ 2095041 h 2343758"/>
                  <a:gd name="connsiteX28" fmla="*/ 2743200 w 5793638"/>
                  <a:gd name="connsiteY28" fmla="*/ 2095041 h 2343758"/>
                  <a:gd name="connsiteX29" fmla="*/ 2809036 w 5793638"/>
                  <a:gd name="connsiteY29" fmla="*/ 2036519 h 2343758"/>
                  <a:gd name="connsiteX30" fmla="*/ 2874873 w 5793638"/>
                  <a:gd name="connsiteY30" fmla="*/ 1897531 h 2343758"/>
                  <a:gd name="connsiteX31" fmla="*/ 2896819 w 5793638"/>
                  <a:gd name="connsiteY31" fmla="*/ 1824379 h 2343758"/>
                  <a:gd name="connsiteX32" fmla="*/ 2955340 w 5793638"/>
                  <a:gd name="connsiteY32" fmla="*/ 1743911 h 2343758"/>
                  <a:gd name="connsiteX33" fmla="*/ 3035808 w 5793638"/>
                  <a:gd name="connsiteY33" fmla="*/ 1692705 h 2343758"/>
                  <a:gd name="connsiteX34" fmla="*/ 3145536 w 5793638"/>
                  <a:gd name="connsiteY34" fmla="*/ 1641499 h 2343758"/>
                  <a:gd name="connsiteX35" fmla="*/ 3262579 w 5793638"/>
                  <a:gd name="connsiteY35" fmla="*/ 1626868 h 2343758"/>
                  <a:gd name="connsiteX36" fmla="*/ 3328416 w 5793638"/>
                  <a:gd name="connsiteY36" fmla="*/ 1568347 h 2343758"/>
                  <a:gd name="connsiteX37" fmla="*/ 3401568 w 5793638"/>
                  <a:gd name="connsiteY37" fmla="*/ 1429358 h 2343758"/>
                  <a:gd name="connsiteX38" fmla="*/ 3438144 w 5793638"/>
                  <a:gd name="connsiteY38" fmla="*/ 1231847 h 2343758"/>
                  <a:gd name="connsiteX39" fmla="*/ 3496665 w 5793638"/>
                  <a:gd name="connsiteY39" fmla="*/ 1100174 h 2343758"/>
                  <a:gd name="connsiteX40" fmla="*/ 3613708 w 5793638"/>
                  <a:gd name="connsiteY40" fmla="*/ 1034337 h 2343758"/>
                  <a:gd name="connsiteX41" fmla="*/ 3752697 w 5793638"/>
                  <a:gd name="connsiteY41" fmla="*/ 1063598 h 2343758"/>
                  <a:gd name="connsiteX42" fmla="*/ 3913632 w 5793638"/>
                  <a:gd name="connsiteY42" fmla="*/ 1136750 h 2343758"/>
                  <a:gd name="connsiteX43" fmla="*/ 4067251 w 5793638"/>
                  <a:gd name="connsiteY43" fmla="*/ 1180641 h 2343758"/>
                  <a:gd name="connsiteX44" fmla="*/ 4155033 w 5793638"/>
                  <a:gd name="connsiteY44" fmla="*/ 1195271 h 2343758"/>
                  <a:gd name="connsiteX45" fmla="*/ 4250131 w 5793638"/>
                  <a:gd name="connsiteY45" fmla="*/ 1151380 h 2343758"/>
                  <a:gd name="connsiteX46" fmla="*/ 4315968 w 5793638"/>
                  <a:gd name="connsiteY46" fmla="*/ 1034337 h 2343758"/>
                  <a:gd name="connsiteX47" fmla="*/ 4337913 w 5793638"/>
                  <a:gd name="connsiteY47" fmla="*/ 931924 h 2343758"/>
                  <a:gd name="connsiteX48" fmla="*/ 4418380 w 5793638"/>
                  <a:gd name="connsiteY48" fmla="*/ 888033 h 2343758"/>
                  <a:gd name="connsiteX49" fmla="*/ 4550054 w 5793638"/>
                  <a:gd name="connsiteY49" fmla="*/ 866087 h 2343758"/>
                  <a:gd name="connsiteX50" fmla="*/ 4681728 w 5793638"/>
                  <a:gd name="connsiteY50" fmla="*/ 931924 h 2343758"/>
                  <a:gd name="connsiteX51" fmla="*/ 4820716 w 5793638"/>
                  <a:gd name="connsiteY51" fmla="*/ 939239 h 2343758"/>
                  <a:gd name="connsiteX52" fmla="*/ 4996281 w 5793638"/>
                  <a:gd name="connsiteY52" fmla="*/ 866087 h 2343758"/>
                  <a:gd name="connsiteX53" fmla="*/ 5164531 w 5793638"/>
                  <a:gd name="connsiteY53" fmla="*/ 756359 h 2343758"/>
                  <a:gd name="connsiteX54" fmla="*/ 5310835 w 5793638"/>
                  <a:gd name="connsiteY54" fmla="*/ 705153 h 2343758"/>
                  <a:gd name="connsiteX55" fmla="*/ 5493715 w 5793638"/>
                  <a:gd name="connsiteY55" fmla="*/ 683207 h 2343758"/>
                  <a:gd name="connsiteX56" fmla="*/ 5713171 w 5793638"/>
                  <a:gd name="connsiteY56" fmla="*/ 602740 h 2343758"/>
                  <a:gd name="connsiteX57" fmla="*/ 5779008 w 5793638"/>
                  <a:gd name="connsiteY57" fmla="*/ 507643 h 2343758"/>
                  <a:gd name="connsiteX58" fmla="*/ 5793638 w 5793638"/>
                  <a:gd name="connsiteY58" fmla="*/ 405230 h 2343758"/>
                  <a:gd name="connsiteX59" fmla="*/ 5678068 w 5793638"/>
                  <a:gd name="connsiteY59" fmla="*/ 0 h 2343758"/>
                  <a:gd name="connsiteX0" fmla="*/ 0 w 5793638"/>
                  <a:gd name="connsiteY0" fmla="*/ 1531771 h 2343758"/>
                  <a:gd name="connsiteX1" fmla="*/ 387705 w 5793638"/>
                  <a:gd name="connsiteY1" fmla="*/ 1948737 h 2343758"/>
                  <a:gd name="connsiteX2" fmla="*/ 446227 w 5793638"/>
                  <a:gd name="connsiteY2" fmla="*/ 1999943 h 2343758"/>
                  <a:gd name="connsiteX3" fmla="*/ 519379 w 5793638"/>
                  <a:gd name="connsiteY3" fmla="*/ 2014574 h 2343758"/>
                  <a:gd name="connsiteX4" fmla="*/ 585216 w 5793638"/>
                  <a:gd name="connsiteY4" fmla="*/ 1977998 h 2343758"/>
                  <a:gd name="connsiteX5" fmla="*/ 665683 w 5793638"/>
                  <a:gd name="connsiteY5" fmla="*/ 1941422 h 2343758"/>
                  <a:gd name="connsiteX6" fmla="*/ 782726 w 5793638"/>
                  <a:gd name="connsiteY6" fmla="*/ 1941422 h 2343758"/>
                  <a:gd name="connsiteX7" fmla="*/ 870508 w 5793638"/>
                  <a:gd name="connsiteY7" fmla="*/ 1941422 h 2343758"/>
                  <a:gd name="connsiteX8" fmla="*/ 929030 w 5793638"/>
                  <a:gd name="connsiteY8" fmla="*/ 1970683 h 2343758"/>
                  <a:gd name="connsiteX9" fmla="*/ 965606 w 5793638"/>
                  <a:gd name="connsiteY9" fmla="*/ 2029204 h 2343758"/>
                  <a:gd name="connsiteX10" fmla="*/ 1009497 w 5793638"/>
                  <a:gd name="connsiteY10" fmla="*/ 2095041 h 2343758"/>
                  <a:gd name="connsiteX11" fmla="*/ 1097280 w 5793638"/>
                  <a:gd name="connsiteY11" fmla="*/ 2102356 h 2343758"/>
                  <a:gd name="connsiteX12" fmla="*/ 1228953 w 5793638"/>
                  <a:gd name="connsiteY12" fmla="*/ 2073095 h 2343758"/>
                  <a:gd name="connsiteX13" fmla="*/ 1345996 w 5793638"/>
                  <a:gd name="connsiteY13" fmla="*/ 2036519 h 2343758"/>
                  <a:gd name="connsiteX14" fmla="*/ 1448409 w 5793638"/>
                  <a:gd name="connsiteY14" fmla="*/ 2007259 h 2343758"/>
                  <a:gd name="connsiteX15" fmla="*/ 1543507 w 5793638"/>
                  <a:gd name="connsiteY15" fmla="*/ 2080411 h 2343758"/>
                  <a:gd name="connsiteX16" fmla="*/ 1623974 w 5793638"/>
                  <a:gd name="connsiteY16" fmla="*/ 2204769 h 2343758"/>
                  <a:gd name="connsiteX17" fmla="*/ 1675180 w 5793638"/>
                  <a:gd name="connsiteY17" fmla="*/ 2299867 h 2343758"/>
                  <a:gd name="connsiteX18" fmla="*/ 1726387 w 5793638"/>
                  <a:gd name="connsiteY18" fmla="*/ 2329127 h 2343758"/>
                  <a:gd name="connsiteX19" fmla="*/ 1843430 w 5793638"/>
                  <a:gd name="connsiteY19" fmla="*/ 2343758 h 2343758"/>
                  <a:gd name="connsiteX20" fmla="*/ 1953158 w 5793638"/>
                  <a:gd name="connsiteY20" fmla="*/ 2343758 h 2343758"/>
                  <a:gd name="connsiteX21" fmla="*/ 2070201 w 5793638"/>
                  <a:gd name="connsiteY21" fmla="*/ 2307182 h 2343758"/>
                  <a:gd name="connsiteX22" fmla="*/ 2194560 w 5793638"/>
                  <a:gd name="connsiteY22" fmla="*/ 2219399 h 2343758"/>
                  <a:gd name="connsiteX23" fmla="*/ 2318918 w 5793638"/>
                  <a:gd name="connsiteY23" fmla="*/ 2138932 h 2343758"/>
                  <a:gd name="connsiteX24" fmla="*/ 2421331 w 5793638"/>
                  <a:gd name="connsiteY24" fmla="*/ 2080411 h 2343758"/>
                  <a:gd name="connsiteX25" fmla="*/ 2545689 w 5793638"/>
                  <a:gd name="connsiteY25" fmla="*/ 2073095 h 2343758"/>
                  <a:gd name="connsiteX26" fmla="*/ 2655417 w 5793638"/>
                  <a:gd name="connsiteY26" fmla="*/ 2095041 h 2343758"/>
                  <a:gd name="connsiteX27" fmla="*/ 2743200 w 5793638"/>
                  <a:gd name="connsiteY27" fmla="*/ 2095041 h 2343758"/>
                  <a:gd name="connsiteX28" fmla="*/ 2809036 w 5793638"/>
                  <a:gd name="connsiteY28" fmla="*/ 2036519 h 2343758"/>
                  <a:gd name="connsiteX29" fmla="*/ 2874873 w 5793638"/>
                  <a:gd name="connsiteY29" fmla="*/ 1897531 h 2343758"/>
                  <a:gd name="connsiteX30" fmla="*/ 2896819 w 5793638"/>
                  <a:gd name="connsiteY30" fmla="*/ 1824379 h 2343758"/>
                  <a:gd name="connsiteX31" fmla="*/ 2955340 w 5793638"/>
                  <a:gd name="connsiteY31" fmla="*/ 1743911 h 2343758"/>
                  <a:gd name="connsiteX32" fmla="*/ 3035808 w 5793638"/>
                  <a:gd name="connsiteY32" fmla="*/ 1692705 h 2343758"/>
                  <a:gd name="connsiteX33" fmla="*/ 3145536 w 5793638"/>
                  <a:gd name="connsiteY33" fmla="*/ 1641499 h 2343758"/>
                  <a:gd name="connsiteX34" fmla="*/ 3262579 w 5793638"/>
                  <a:gd name="connsiteY34" fmla="*/ 1626868 h 2343758"/>
                  <a:gd name="connsiteX35" fmla="*/ 3328416 w 5793638"/>
                  <a:gd name="connsiteY35" fmla="*/ 1568347 h 2343758"/>
                  <a:gd name="connsiteX36" fmla="*/ 3401568 w 5793638"/>
                  <a:gd name="connsiteY36" fmla="*/ 1429358 h 2343758"/>
                  <a:gd name="connsiteX37" fmla="*/ 3438144 w 5793638"/>
                  <a:gd name="connsiteY37" fmla="*/ 1231847 h 2343758"/>
                  <a:gd name="connsiteX38" fmla="*/ 3496665 w 5793638"/>
                  <a:gd name="connsiteY38" fmla="*/ 1100174 h 2343758"/>
                  <a:gd name="connsiteX39" fmla="*/ 3613708 w 5793638"/>
                  <a:gd name="connsiteY39" fmla="*/ 1034337 h 2343758"/>
                  <a:gd name="connsiteX40" fmla="*/ 3752697 w 5793638"/>
                  <a:gd name="connsiteY40" fmla="*/ 1063598 h 2343758"/>
                  <a:gd name="connsiteX41" fmla="*/ 3913632 w 5793638"/>
                  <a:gd name="connsiteY41" fmla="*/ 1136750 h 2343758"/>
                  <a:gd name="connsiteX42" fmla="*/ 4067251 w 5793638"/>
                  <a:gd name="connsiteY42" fmla="*/ 1180641 h 2343758"/>
                  <a:gd name="connsiteX43" fmla="*/ 4155033 w 5793638"/>
                  <a:gd name="connsiteY43" fmla="*/ 1195271 h 2343758"/>
                  <a:gd name="connsiteX44" fmla="*/ 4250131 w 5793638"/>
                  <a:gd name="connsiteY44" fmla="*/ 1151380 h 2343758"/>
                  <a:gd name="connsiteX45" fmla="*/ 4315968 w 5793638"/>
                  <a:gd name="connsiteY45" fmla="*/ 1034337 h 2343758"/>
                  <a:gd name="connsiteX46" fmla="*/ 4337913 w 5793638"/>
                  <a:gd name="connsiteY46" fmla="*/ 931924 h 2343758"/>
                  <a:gd name="connsiteX47" fmla="*/ 4418380 w 5793638"/>
                  <a:gd name="connsiteY47" fmla="*/ 888033 h 2343758"/>
                  <a:gd name="connsiteX48" fmla="*/ 4550054 w 5793638"/>
                  <a:gd name="connsiteY48" fmla="*/ 866087 h 2343758"/>
                  <a:gd name="connsiteX49" fmla="*/ 4681728 w 5793638"/>
                  <a:gd name="connsiteY49" fmla="*/ 931924 h 2343758"/>
                  <a:gd name="connsiteX50" fmla="*/ 4820716 w 5793638"/>
                  <a:gd name="connsiteY50" fmla="*/ 939239 h 2343758"/>
                  <a:gd name="connsiteX51" fmla="*/ 4996281 w 5793638"/>
                  <a:gd name="connsiteY51" fmla="*/ 866087 h 2343758"/>
                  <a:gd name="connsiteX52" fmla="*/ 5164531 w 5793638"/>
                  <a:gd name="connsiteY52" fmla="*/ 756359 h 2343758"/>
                  <a:gd name="connsiteX53" fmla="*/ 5310835 w 5793638"/>
                  <a:gd name="connsiteY53" fmla="*/ 705153 h 2343758"/>
                  <a:gd name="connsiteX54" fmla="*/ 5493715 w 5793638"/>
                  <a:gd name="connsiteY54" fmla="*/ 683207 h 2343758"/>
                  <a:gd name="connsiteX55" fmla="*/ 5713171 w 5793638"/>
                  <a:gd name="connsiteY55" fmla="*/ 602740 h 2343758"/>
                  <a:gd name="connsiteX56" fmla="*/ 5779008 w 5793638"/>
                  <a:gd name="connsiteY56" fmla="*/ 507643 h 2343758"/>
                  <a:gd name="connsiteX57" fmla="*/ 5793638 w 5793638"/>
                  <a:gd name="connsiteY57" fmla="*/ 405230 h 2343758"/>
                  <a:gd name="connsiteX58" fmla="*/ 5678068 w 5793638"/>
                  <a:gd name="connsiteY58" fmla="*/ 0 h 2343758"/>
                  <a:gd name="connsiteX0" fmla="*/ 0 w 5793638"/>
                  <a:gd name="connsiteY0" fmla="*/ 1531771 h 2343758"/>
                  <a:gd name="connsiteX1" fmla="*/ 446227 w 5793638"/>
                  <a:gd name="connsiteY1" fmla="*/ 1999943 h 2343758"/>
                  <a:gd name="connsiteX2" fmla="*/ 519379 w 5793638"/>
                  <a:gd name="connsiteY2" fmla="*/ 2014574 h 2343758"/>
                  <a:gd name="connsiteX3" fmla="*/ 585216 w 5793638"/>
                  <a:gd name="connsiteY3" fmla="*/ 1977998 h 2343758"/>
                  <a:gd name="connsiteX4" fmla="*/ 665683 w 5793638"/>
                  <a:gd name="connsiteY4" fmla="*/ 1941422 h 2343758"/>
                  <a:gd name="connsiteX5" fmla="*/ 782726 w 5793638"/>
                  <a:gd name="connsiteY5" fmla="*/ 1941422 h 2343758"/>
                  <a:gd name="connsiteX6" fmla="*/ 870508 w 5793638"/>
                  <a:gd name="connsiteY6" fmla="*/ 1941422 h 2343758"/>
                  <a:gd name="connsiteX7" fmla="*/ 929030 w 5793638"/>
                  <a:gd name="connsiteY7" fmla="*/ 1970683 h 2343758"/>
                  <a:gd name="connsiteX8" fmla="*/ 965606 w 5793638"/>
                  <a:gd name="connsiteY8" fmla="*/ 2029204 h 2343758"/>
                  <a:gd name="connsiteX9" fmla="*/ 1009497 w 5793638"/>
                  <a:gd name="connsiteY9" fmla="*/ 2095041 h 2343758"/>
                  <a:gd name="connsiteX10" fmla="*/ 1097280 w 5793638"/>
                  <a:gd name="connsiteY10" fmla="*/ 2102356 h 2343758"/>
                  <a:gd name="connsiteX11" fmla="*/ 1228953 w 5793638"/>
                  <a:gd name="connsiteY11" fmla="*/ 2073095 h 2343758"/>
                  <a:gd name="connsiteX12" fmla="*/ 1345996 w 5793638"/>
                  <a:gd name="connsiteY12" fmla="*/ 2036519 h 2343758"/>
                  <a:gd name="connsiteX13" fmla="*/ 1448409 w 5793638"/>
                  <a:gd name="connsiteY13" fmla="*/ 2007259 h 2343758"/>
                  <a:gd name="connsiteX14" fmla="*/ 1543507 w 5793638"/>
                  <a:gd name="connsiteY14" fmla="*/ 2080411 h 2343758"/>
                  <a:gd name="connsiteX15" fmla="*/ 1623974 w 5793638"/>
                  <a:gd name="connsiteY15" fmla="*/ 2204769 h 2343758"/>
                  <a:gd name="connsiteX16" fmla="*/ 1675180 w 5793638"/>
                  <a:gd name="connsiteY16" fmla="*/ 2299867 h 2343758"/>
                  <a:gd name="connsiteX17" fmla="*/ 1726387 w 5793638"/>
                  <a:gd name="connsiteY17" fmla="*/ 2329127 h 2343758"/>
                  <a:gd name="connsiteX18" fmla="*/ 1843430 w 5793638"/>
                  <a:gd name="connsiteY18" fmla="*/ 2343758 h 2343758"/>
                  <a:gd name="connsiteX19" fmla="*/ 1953158 w 5793638"/>
                  <a:gd name="connsiteY19" fmla="*/ 2343758 h 2343758"/>
                  <a:gd name="connsiteX20" fmla="*/ 2070201 w 5793638"/>
                  <a:gd name="connsiteY20" fmla="*/ 2307182 h 2343758"/>
                  <a:gd name="connsiteX21" fmla="*/ 2194560 w 5793638"/>
                  <a:gd name="connsiteY21" fmla="*/ 2219399 h 2343758"/>
                  <a:gd name="connsiteX22" fmla="*/ 2318918 w 5793638"/>
                  <a:gd name="connsiteY22" fmla="*/ 2138932 h 2343758"/>
                  <a:gd name="connsiteX23" fmla="*/ 2421331 w 5793638"/>
                  <a:gd name="connsiteY23" fmla="*/ 2080411 h 2343758"/>
                  <a:gd name="connsiteX24" fmla="*/ 2545689 w 5793638"/>
                  <a:gd name="connsiteY24" fmla="*/ 2073095 h 2343758"/>
                  <a:gd name="connsiteX25" fmla="*/ 2655417 w 5793638"/>
                  <a:gd name="connsiteY25" fmla="*/ 2095041 h 2343758"/>
                  <a:gd name="connsiteX26" fmla="*/ 2743200 w 5793638"/>
                  <a:gd name="connsiteY26" fmla="*/ 2095041 h 2343758"/>
                  <a:gd name="connsiteX27" fmla="*/ 2809036 w 5793638"/>
                  <a:gd name="connsiteY27" fmla="*/ 2036519 h 2343758"/>
                  <a:gd name="connsiteX28" fmla="*/ 2874873 w 5793638"/>
                  <a:gd name="connsiteY28" fmla="*/ 1897531 h 2343758"/>
                  <a:gd name="connsiteX29" fmla="*/ 2896819 w 5793638"/>
                  <a:gd name="connsiteY29" fmla="*/ 1824379 h 2343758"/>
                  <a:gd name="connsiteX30" fmla="*/ 2955340 w 5793638"/>
                  <a:gd name="connsiteY30" fmla="*/ 1743911 h 2343758"/>
                  <a:gd name="connsiteX31" fmla="*/ 3035808 w 5793638"/>
                  <a:gd name="connsiteY31" fmla="*/ 1692705 h 2343758"/>
                  <a:gd name="connsiteX32" fmla="*/ 3145536 w 5793638"/>
                  <a:gd name="connsiteY32" fmla="*/ 1641499 h 2343758"/>
                  <a:gd name="connsiteX33" fmla="*/ 3262579 w 5793638"/>
                  <a:gd name="connsiteY33" fmla="*/ 1626868 h 2343758"/>
                  <a:gd name="connsiteX34" fmla="*/ 3328416 w 5793638"/>
                  <a:gd name="connsiteY34" fmla="*/ 1568347 h 2343758"/>
                  <a:gd name="connsiteX35" fmla="*/ 3401568 w 5793638"/>
                  <a:gd name="connsiteY35" fmla="*/ 1429358 h 2343758"/>
                  <a:gd name="connsiteX36" fmla="*/ 3438144 w 5793638"/>
                  <a:gd name="connsiteY36" fmla="*/ 1231847 h 2343758"/>
                  <a:gd name="connsiteX37" fmla="*/ 3496665 w 5793638"/>
                  <a:gd name="connsiteY37" fmla="*/ 1100174 h 2343758"/>
                  <a:gd name="connsiteX38" fmla="*/ 3613708 w 5793638"/>
                  <a:gd name="connsiteY38" fmla="*/ 1034337 h 2343758"/>
                  <a:gd name="connsiteX39" fmla="*/ 3752697 w 5793638"/>
                  <a:gd name="connsiteY39" fmla="*/ 1063598 h 2343758"/>
                  <a:gd name="connsiteX40" fmla="*/ 3913632 w 5793638"/>
                  <a:gd name="connsiteY40" fmla="*/ 1136750 h 2343758"/>
                  <a:gd name="connsiteX41" fmla="*/ 4067251 w 5793638"/>
                  <a:gd name="connsiteY41" fmla="*/ 1180641 h 2343758"/>
                  <a:gd name="connsiteX42" fmla="*/ 4155033 w 5793638"/>
                  <a:gd name="connsiteY42" fmla="*/ 1195271 h 2343758"/>
                  <a:gd name="connsiteX43" fmla="*/ 4250131 w 5793638"/>
                  <a:gd name="connsiteY43" fmla="*/ 1151380 h 2343758"/>
                  <a:gd name="connsiteX44" fmla="*/ 4315968 w 5793638"/>
                  <a:gd name="connsiteY44" fmla="*/ 1034337 h 2343758"/>
                  <a:gd name="connsiteX45" fmla="*/ 4337913 w 5793638"/>
                  <a:gd name="connsiteY45" fmla="*/ 931924 h 2343758"/>
                  <a:gd name="connsiteX46" fmla="*/ 4418380 w 5793638"/>
                  <a:gd name="connsiteY46" fmla="*/ 888033 h 2343758"/>
                  <a:gd name="connsiteX47" fmla="*/ 4550054 w 5793638"/>
                  <a:gd name="connsiteY47" fmla="*/ 866087 h 2343758"/>
                  <a:gd name="connsiteX48" fmla="*/ 4681728 w 5793638"/>
                  <a:gd name="connsiteY48" fmla="*/ 931924 h 2343758"/>
                  <a:gd name="connsiteX49" fmla="*/ 4820716 w 5793638"/>
                  <a:gd name="connsiteY49" fmla="*/ 939239 h 2343758"/>
                  <a:gd name="connsiteX50" fmla="*/ 4996281 w 5793638"/>
                  <a:gd name="connsiteY50" fmla="*/ 866087 h 2343758"/>
                  <a:gd name="connsiteX51" fmla="*/ 5164531 w 5793638"/>
                  <a:gd name="connsiteY51" fmla="*/ 756359 h 2343758"/>
                  <a:gd name="connsiteX52" fmla="*/ 5310835 w 5793638"/>
                  <a:gd name="connsiteY52" fmla="*/ 705153 h 2343758"/>
                  <a:gd name="connsiteX53" fmla="*/ 5493715 w 5793638"/>
                  <a:gd name="connsiteY53" fmla="*/ 683207 h 2343758"/>
                  <a:gd name="connsiteX54" fmla="*/ 5713171 w 5793638"/>
                  <a:gd name="connsiteY54" fmla="*/ 602740 h 2343758"/>
                  <a:gd name="connsiteX55" fmla="*/ 5779008 w 5793638"/>
                  <a:gd name="connsiteY55" fmla="*/ 507643 h 2343758"/>
                  <a:gd name="connsiteX56" fmla="*/ 5793638 w 5793638"/>
                  <a:gd name="connsiteY56" fmla="*/ 405230 h 2343758"/>
                  <a:gd name="connsiteX57" fmla="*/ 5678068 w 5793638"/>
                  <a:gd name="connsiteY57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782726 w 5793638"/>
                  <a:gd name="connsiteY4" fmla="*/ 1941422 h 2343758"/>
                  <a:gd name="connsiteX5" fmla="*/ 870508 w 5793638"/>
                  <a:gd name="connsiteY5" fmla="*/ 1941422 h 2343758"/>
                  <a:gd name="connsiteX6" fmla="*/ 929030 w 5793638"/>
                  <a:gd name="connsiteY6" fmla="*/ 1970683 h 2343758"/>
                  <a:gd name="connsiteX7" fmla="*/ 965606 w 5793638"/>
                  <a:gd name="connsiteY7" fmla="*/ 2029204 h 2343758"/>
                  <a:gd name="connsiteX8" fmla="*/ 1009497 w 5793638"/>
                  <a:gd name="connsiteY8" fmla="*/ 2095041 h 2343758"/>
                  <a:gd name="connsiteX9" fmla="*/ 1097280 w 5793638"/>
                  <a:gd name="connsiteY9" fmla="*/ 2102356 h 2343758"/>
                  <a:gd name="connsiteX10" fmla="*/ 1228953 w 5793638"/>
                  <a:gd name="connsiteY10" fmla="*/ 2073095 h 2343758"/>
                  <a:gd name="connsiteX11" fmla="*/ 1345996 w 5793638"/>
                  <a:gd name="connsiteY11" fmla="*/ 2036519 h 2343758"/>
                  <a:gd name="connsiteX12" fmla="*/ 1448409 w 5793638"/>
                  <a:gd name="connsiteY12" fmla="*/ 2007259 h 2343758"/>
                  <a:gd name="connsiteX13" fmla="*/ 1543507 w 5793638"/>
                  <a:gd name="connsiteY13" fmla="*/ 2080411 h 2343758"/>
                  <a:gd name="connsiteX14" fmla="*/ 1623974 w 5793638"/>
                  <a:gd name="connsiteY14" fmla="*/ 2204769 h 2343758"/>
                  <a:gd name="connsiteX15" fmla="*/ 1675180 w 5793638"/>
                  <a:gd name="connsiteY15" fmla="*/ 2299867 h 2343758"/>
                  <a:gd name="connsiteX16" fmla="*/ 1726387 w 5793638"/>
                  <a:gd name="connsiteY16" fmla="*/ 2329127 h 2343758"/>
                  <a:gd name="connsiteX17" fmla="*/ 1843430 w 5793638"/>
                  <a:gd name="connsiteY17" fmla="*/ 2343758 h 2343758"/>
                  <a:gd name="connsiteX18" fmla="*/ 1953158 w 5793638"/>
                  <a:gd name="connsiteY18" fmla="*/ 2343758 h 2343758"/>
                  <a:gd name="connsiteX19" fmla="*/ 2070201 w 5793638"/>
                  <a:gd name="connsiteY19" fmla="*/ 2307182 h 2343758"/>
                  <a:gd name="connsiteX20" fmla="*/ 2194560 w 5793638"/>
                  <a:gd name="connsiteY20" fmla="*/ 2219399 h 2343758"/>
                  <a:gd name="connsiteX21" fmla="*/ 2318918 w 5793638"/>
                  <a:gd name="connsiteY21" fmla="*/ 2138932 h 2343758"/>
                  <a:gd name="connsiteX22" fmla="*/ 2421331 w 5793638"/>
                  <a:gd name="connsiteY22" fmla="*/ 2080411 h 2343758"/>
                  <a:gd name="connsiteX23" fmla="*/ 2545689 w 5793638"/>
                  <a:gd name="connsiteY23" fmla="*/ 2073095 h 2343758"/>
                  <a:gd name="connsiteX24" fmla="*/ 2655417 w 5793638"/>
                  <a:gd name="connsiteY24" fmla="*/ 2095041 h 2343758"/>
                  <a:gd name="connsiteX25" fmla="*/ 2743200 w 5793638"/>
                  <a:gd name="connsiteY25" fmla="*/ 2095041 h 2343758"/>
                  <a:gd name="connsiteX26" fmla="*/ 2809036 w 5793638"/>
                  <a:gd name="connsiteY26" fmla="*/ 2036519 h 2343758"/>
                  <a:gd name="connsiteX27" fmla="*/ 2874873 w 5793638"/>
                  <a:gd name="connsiteY27" fmla="*/ 1897531 h 2343758"/>
                  <a:gd name="connsiteX28" fmla="*/ 2896819 w 5793638"/>
                  <a:gd name="connsiteY28" fmla="*/ 1824379 h 2343758"/>
                  <a:gd name="connsiteX29" fmla="*/ 2955340 w 5793638"/>
                  <a:gd name="connsiteY29" fmla="*/ 1743911 h 2343758"/>
                  <a:gd name="connsiteX30" fmla="*/ 3035808 w 5793638"/>
                  <a:gd name="connsiteY30" fmla="*/ 1692705 h 2343758"/>
                  <a:gd name="connsiteX31" fmla="*/ 3145536 w 5793638"/>
                  <a:gd name="connsiteY31" fmla="*/ 1641499 h 2343758"/>
                  <a:gd name="connsiteX32" fmla="*/ 3262579 w 5793638"/>
                  <a:gd name="connsiteY32" fmla="*/ 1626868 h 2343758"/>
                  <a:gd name="connsiteX33" fmla="*/ 3328416 w 5793638"/>
                  <a:gd name="connsiteY33" fmla="*/ 1568347 h 2343758"/>
                  <a:gd name="connsiteX34" fmla="*/ 3401568 w 5793638"/>
                  <a:gd name="connsiteY34" fmla="*/ 1429358 h 2343758"/>
                  <a:gd name="connsiteX35" fmla="*/ 3438144 w 5793638"/>
                  <a:gd name="connsiteY35" fmla="*/ 1231847 h 2343758"/>
                  <a:gd name="connsiteX36" fmla="*/ 3496665 w 5793638"/>
                  <a:gd name="connsiteY36" fmla="*/ 1100174 h 2343758"/>
                  <a:gd name="connsiteX37" fmla="*/ 3613708 w 5793638"/>
                  <a:gd name="connsiteY37" fmla="*/ 1034337 h 2343758"/>
                  <a:gd name="connsiteX38" fmla="*/ 3752697 w 5793638"/>
                  <a:gd name="connsiteY38" fmla="*/ 1063598 h 2343758"/>
                  <a:gd name="connsiteX39" fmla="*/ 3913632 w 5793638"/>
                  <a:gd name="connsiteY39" fmla="*/ 1136750 h 2343758"/>
                  <a:gd name="connsiteX40" fmla="*/ 4067251 w 5793638"/>
                  <a:gd name="connsiteY40" fmla="*/ 1180641 h 2343758"/>
                  <a:gd name="connsiteX41" fmla="*/ 4155033 w 5793638"/>
                  <a:gd name="connsiteY41" fmla="*/ 1195271 h 2343758"/>
                  <a:gd name="connsiteX42" fmla="*/ 4250131 w 5793638"/>
                  <a:gd name="connsiteY42" fmla="*/ 1151380 h 2343758"/>
                  <a:gd name="connsiteX43" fmla="*/ 4315968 w 5793638"/>
                  <a:gd name="connsiteY43" fmla="*/ 1034337 h 2343758"/>
                  <a:gd name="connsiteX44" fmla="*/ 4337913 w 5793638"/>
                  <a:gd name="connsiteY44" fmla="*/ 931924 h 2343758"/>
                  <a:gd name="connsiteX45" fmla="*/ 4418380 w 5793638"/>
                  <a:gd name="connsiteY45" fmla="*/ 888033 h 2343758"/>
                  <a:gd name="connsiteX46" fmla="*/ 4550054 w 5793638"/>
                  <a:gd name="connsiteY46" fmla="*/ 866087 h 2343758"/>
                  <a:gd name="connsiteX47" fmla="*/ 4681728 w 5793638"/>
                  <a:gd name="connsiteY47" fmla="*/ 931924 h 2343758"/>
                  <a:gd name="connsiteX48" fmla="*/ 4820716 w 5793638"/>
                  <a:gd name="connsiteY48" fmla="*/ 939239 h 2343758"/>
                  <a:gd name="connsiteX49" fmla="*/ 4996281 w 5793638"/>
                  <a:gd name="connsiteY49" fmla="*/ 866087 h 2343758"/>
                  <a:gd name="connsiteX50" fmla="*/ 5164531 w 5793638"/>
                  <a:gd name="connsiteY50" fmla="*/ 756359 h 2343758"/>
                  <a:gd name="connsiteX51" fmla="*/ 5310835 w 5793638"/>
                  <a:gd name="connsiteY51" fmla="*/ 705153 h 2343758"/>
                  <a:gd name="connsiteX52" fmla="*/ 5493715 w 5793638"/>
                  <a:gd name="connsiteY52" fmla="*/ 683207 h 2343758"/>
                  <a:gd name="connsiteX53" fmla="*/ 5713171 w 5793638"/>
                  <a:gd name="connsiteY53" fmla="*/ 602740 h 2343758"/>
                  <a:gd name="connsiteX54" fmla="*/ 5779008 w 5793638"/>
                  <a:gd name="connsiteY54" fmla="*/ 507643 h 2343758"/>
                  <a:gd name="connsiteX55" fmla="*/ 5793638 w 5793638"/>
                  <a:gd name="connsiteY55" fmla="*/ 405230 h 2343758"/>
                  <a:gd name="connsiteX56" fmla="*/ 5678068 w 5793638"/>
                  <a:gd name="connsiteY56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29030 w 5793638"/>
                  <a:gd name="connsiteY5" fmla="*/ 1970683 h 2343758"/>
                  <a:gd name="connsiteX6" fmla="*/ 965606 w 5793638"/>
                  <a:gd name="connsiteY6" fmla="*/ 2029204 h 2343758"/>
                  <a:gd name="connsiteX7" fmla="*/ 1009497 w 5793638"/>
                  <a:gd name="connsiteY7" fmla="*/ 2095041 h 2343758"/>
                  <a:gd name="connsiteX8" fmla="*/ 1097280 w 5793638"/>
                  <a:gd name="connsiteY8" fmla="*/ 2102356 h 2343758"/>
                  <a:gd name="connsiteX9" fmla="*/ 1228953 w 5793638"/>
                  <a:gd name="connsiteY9" fmla="*/ 2073095 h 2343758"/>
                  <a:gd name="connsiteX10" fmla="*/ 1345996 w 5793638"/>
                  <a:gd name="connsiteY10" fmla="*/ 2036519 h 2343758"/>
                  <a:gd name="connsiteX11" fmla="*/ 1448409 w 5793638"/>
                  <a:gd name="connsiteY11" fmla="*/ 2007259 h 2343758"/>
                  <a:gd name="connsiteX12" fmla="*/ 1543507 w 5793638"/>
                  <a:gd name="connsiteY12" fmla="*/ 2080411 h 2343758"/>
                  <a:gd name="connsiteX13" fmla="*/ 1623974 w 5793638"/>
                  <a:gd name="connsiteY13" fmla="*/ 2204769 h 2343758"/>
                  <a:gd name="connsiteX14" fmla="*/ 1675180 w 5793638"/>
                  <a:gd name="connsiteY14" fmla="*/ 2299867 h 2343758"/>
                  <a:gd name="connsiteX15" fmla="*/ 1726387 w 5793638"/>
                  <a:gd name="connsiteY15" fmla="*/ 2329127 h 2343758"/>
                  <a:gd name="connsiteX16" fmla="*/ 1843430 w 5793638"/>
                  <a:gd name="connsiteY16" fmla="*/ 2343758 h 2343758"/>
                  <a:gd name="connsiteX17" fmla="*/ 1953158 w 5793638"/>
                  <a:gd name="connsiteY17" fmla="*/ 2343758 h 2343758"/>
                  <a:gd name="connsiteX18" fmla="*/ 2070201 w 5793638"/>
                  <a:gd name="connsiteY18" fmla="*/ 2307182 h 2343758"/>
                  <a:gd name="connsiteX19" fmla="*/ 2194560 w 5793638"/>
                  <a:gd name="connsiteY19" fmla="*/ 2219399 h 2343758"/>
                  <a:gd name="connsiteX20" fmla="*/ 2318918 w 5793638"/>
                  <a:gd name="connsiteY20" fmla="*/ 2138932 h 2343758"/>
                  <a:gd name="connsiteX21" fmla="*/ 2421331 w 5793638"/>
                  <a:gd name="connsiteY21" fmla="*/ 2080411 h 2343758"/>
                  <a:gd name="connsiteX22" fmla="*/ 2545689 w 5793638"/>
                  <a:gd name="connsiteY22" fmla="*/ 2073095 h 2343758"/>
                  <a:gd name="connsiteX23" fmla="*/ 2655417 w 5793638"/>
                  <a:gd name="connsiteY23" fmla="*/ 2095041 h 2343758"/>
                  <a:gd name="connsiteX24" fmla="*/ 2743200 w 5793638"/>
                  <a:gd name="connsiteY24" fmla="*/ 2095041 h 2343758"/>
                  <a:gd name="connsiteX25" fmla="*/ 2809036 w 5793638"/>
                  <a:gd name="connsiteY25" fmla="*/ 2036519 h 2343758"/>
                  <a:gd name="connsiteX26" fmla="*/ 2874873 w 5793638"/>
                  <a:gd name="connsiteY26" fmla="*/ 1897531 h 2343758"/>
                  <a:gd name="connsiteX27" fmla="*/ 2896819 w 5793638"/>
                  <a:gd name="connsiteY27" fmla="*/ 1824379 h 2343758"/>
                  <a:gd name="connsiteX28" fmla="*/ 2955340 w 5793638"/>
                  <a:gd name="connsiteY28" fmla="*/ 1743911 h 2343758"/>
                  <a:gd name="connsiteX29" fmla="*/ 3035808 w 5793638"/>
                  <a:gd name="connsiteY29" fmla="*/ 1692705 h 2343758"/>
                  <a:gd name="connsiteX30" fmla="*/ 3145536 w 5793638"/>
                  <a:gd name="connsiteY30" fmla="*/ 1641499 h 2343758"/>
                  <a:gd name="connsiteX31" fmla="*/ 3262579 w 5793638"/>
                  <a:gd name="connsiteY31" fmla="*/ 1626868 h 2343758"/>
                  <a:gd name="connsiteX32" fmla="*/ 3328416 w 5793638"/>
                  <a:gd name="connsiteY32" fmla="*/ 1568347 h 2343758"/>
                  <a:gd name="connsiteX33" fmla="*/ 3401568 w 5793638"/>
                  <a:gd name="connsiteY33" fmla="*/ 1429358 h 2343758"/>
                  <a:gd name="connsiteX34" fmla="*/ 3438144 w 5793638"/>
                  <a:gd name="connsiteY34" fmla="*/ 1231847 h 2343758"/>
                  <a:gd name="connsiteX35" fmla="*/ 3496665 w 5793638"/>
                  <a:gd name="connsiteY35" fmla="*/ 1100174 h 2343758"/>
                  <a:gd name="connsiteX36" fmla="*/ 3613708 w 5793638"/>
                  <a:gd name="connsiteY36" fmla="*/ 1034337 h 2343758"/>
                  <a:gd name="connsiteX37" fmla="*/ 3752697 w 5793638"/>
                  <a:gd name="connsiteY37" fmla="*/ 1063598 h 2343758"/>
                  <a:gd name="connsiteX38" fmla="*/ 3913632 w 5793638"/>
                  <a:gd name="connsiteY38" fmla="*/ 1136750 h 2343758"/>
                  <a:gd name="connsiteX39" fmla="*/ 4067251 w 5793638"/>
                  <a:gd name="connsiteY39" fmla="*/ 1180641 h 2343758"/>
                  <a:gd name="connsiteX40" fmla="*/ 4155033 w 5793638"/>
                  <a:gd name="connsiteY40" fmla="*/ 1195271 h 2343758"/>
                  <a:gd name="connsiteX41" fmla="*/ 4250131 w 5793638"/>
                  <a:gd name="connsiteY41" fmla="*/ 1151380 h 2343758"/>
                  <a:gd name="connsiteX42" fmla="*/ 4315968 w 5793638"/>
                  <a:gd name="connsiteY42" fmla="*/ 1034337 h 2343758"/>
                  <a:gd name="connsiteX43" fmla="*/ 4337913 w 5793638"/>
                  <a:gd name="connsiteY43" fmla="*/ 931924 h 2343758"/>
                  <a:gd name="connsiteX44" fmla="*/ 4418380 w 5793638"/>
                  <a:gd name="connsiteY44" fmla="*/ 888033 h 2343758"/>
                  <a:gd name="connsiteX45" fmla="*/ 4550054 w 5793638"/>
                  <a:gd name="connsiteY45" fmla="*/ 866087 h 2343758"/>
                  <a:gd name="connsiteX46" fmla="*/ 4681728 w 5793638"/>
                  <a:gd name="connsiteY46" fmla="*/ 931924 h 2343758"/>
                  <a:gd name="connsiteX47" fmla="*/ 4820716 w 5793638"/>
                  <a:gd name="connsiteY47" fmla="*/ 939239 h 2343758"/>
                  <a:gd name="connsiteX48" fmla="*/ 4996281 w 5793638"/>
                  <a:gd name="connsiteY48" fmla="*/ 866087 h 2343758"/>
                  <a:gd name="connsiteX49" fmla="*/ 5164531 w 5793638"/>
                  <a:gd name="connsiteY49" fmla="*/ 756359 h 2343758"/>
                  <a:gd name="connsiteX50" fmla="*/ 5310835 w 5793638"/>
                  <a:gd name="connsiteY50" fmla="*/ 705153 h 2343758"/>
                  <a:gd name="connsiteX51" fmla="*/ 5493715 w 5793638"/>
                  <a:gd name="connsiteY51" fmla="*/ 683207 h 2343758"/>
                  <a:gd name="connsiteX52" fmla="*/ 5713171 w 5793638"/>
                  <a:gd name="connsiteY52" fmla="*/ 602740 h 2343758"/>
                  <a:gd name="connsiteX53" fmla="*/ 5779008 w 5793638"/>
                  <a:gd name="connsiteY53" fmla="*/ 507643 h 2343758"/>
                  <a:gd name="connsiteX54" fmla="*/ 5793638 w 5793638"/>
                  <a:gd name="connsiteY54" fmla="*/ 405230 h 2343758"/>
                  <a:gd name="connsiteX55" fmla="*/ 5678068 w 5793638"/>
                  <a:gd name="connsiteY55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65606 w 5793638"/>
                  <a:gd name="connsiteY5" fmla="*/ 2029204 h 2343758"/>
                  <a:gd name="connsiteX6" fmla="*/ 1009497 w 5793638"/>
                  <a:gd name="connsiteY6" fmla="*/ 2095041 h 2343758"/>
                  <a:gd name="connsiteX7" fmla="*/ 1097280 w 5793638"/>
                  <a:gd name="connsiteY7" fmla="*/ 2102356 h 2343758"/>
                  <a:gd name="connsiteX8" fmla="*/ 1228953 w 5793638"/>
                  <a:gd name="connsiteY8" fmla="*/ 2073095 h 2343758"/>
                  <a:gd name="connsiteX9" fmla="*/ 1345996 w 5793638"/>
                  <a:gd name="connsiteY9" fmla="*/ 2036519 h 2343758"/>
                  <a:gd name="connsiteX10" fmla="*/ 1448409 w 5793638"/>
                  <a:gd name="connsiteY10" fmla="*/ 2007259 h 2343758"/>
                  <a:gd name="connsiteX11" fmla="*/ 1543507 w 5793638"/>
                  <a:gd name="connsiteY11" fmla="*/ 2080411 h 2343758"/>
                  <a:gd name="connsiteX12" fmla="*/ 1623974 w 5793638"/>
                  <a:gd name="connsiteY12" fmla="*/ 2204769 h 2343758"/>
                  <a:gd name="connsiteX13" fmla="*/ 1675180 w 5793638"/>
                  <a:gd name="connsiteY13" fmla="*/ 2299867 h 2343758"/>
                  <a:gd name="connsiteX14" fmla="*/ 1726387 w 5793638"/>
                  <a:gd name="connsiteY14" fmla="*/ 2329127 h 2343758"/>
                  <a:gd name="connsiteX15" fmla="*/ 1843430 w 5793638"/>
                  <a:gd name="connsiteY15" fmla="*/ 2343758 h 2343758"/>
                  <a:gd name="connsiteX16" fmla="*/ 1953158 w 5793638"/>
                  <a:gd name="connsiteY16" fmla="*/ 2343758 h 2343758"/>
                  <a:gd name="connsiteX17" fmla="*/ 2070201 w 5793638"/>
                  <a:gd name="connsiteY17" fmla="*/ 2307182 h 2343758"/>
                  <a:gd name="connsiteX18" fmla="*/ 2194560 w 5793638"/>
                  <a:gd name="connsiteY18" fmla="*/ 2219399 h 2343758"/>
                  <a:gd name="connsiteX19" fmla="*/ 2318918 w 5793638"/>
                  <a:gd name="connsiteY19" fmla="*/ 2138932 h 2343758"/>
                  <a:gd name="connsiteX20" fmla="*/ 2421331 w 5793638"/>
                  <a:gd name="connsiteY20" fmla="*/ 2080411 h 2343758"/>
                  <a:gd name="connsiteX21" fmla="*/ 2545689 w 5793638"/>
                  <a:gd name="connsiteY21" fmla="*/ 2073095 h 2343758"/>
                  <a:gd name="connsiteX22" fmla="*/ 2655417 w 5793638"/>
                  <a:gd name="connsiteY22" fmla="*/ 2095041 h 2343758"/>
                  <a:gd name="connsiteX23" fmla="*/ 2743200 w 5793638"/>
                  <a:gd name="connsiteY23" fmla="*/ 2095041 h 2343758"/>
                  <a:gd name="connsiteX24" fmla="*/ 2809036 w 5793638"/>
                  <a:gd name="connsiteY24" fmla="*/ 2036519 h 2343758"/>
                  <a:gd name="connsiteX25" fmla="*/ 2874873 w 5793638"/>
                  <a:gd name="connsiteY25" fmla="*/ 1897531 h 2343758"/>
                  <a:gd name="connsiteX26" fmla="*/ 2896819 w 5793638"/>
                  <a:gd name="connsiteY26" fmla="*/ 1824379 h 2343758"/>
                  <a:gd name="connsiteX27" fmla="*/ 2955340 w 5793638"/>
                  <a:gd name="connsiteY27" fmla="*/ 1743911 h 2343758"/>
                  <a:gd name="connsiteX28" fmla="*/ 3035808 w 5793638"/>
                  <a:gd name="connsiteY28" fmla="*/ 1692705 h 2343758"/>
                  <a:gd name="connsiteX29" fmla="*/ 3145536 w 5793638"/>
                  <a:gd name="connsiteY29" fmla="*/ 1641499 h 2343758"/>
                  <a:gd name="connsiteX30" fmla="*/ 3262579 w 5793638"/>
                  <a:gd name="connsiteY30" fmla="*/ 1626868 h 2343758"/>
                  <a:gd name="connsiteX31" fmla="*/ 3328416 w 5793638"/>
                  <a:gd name="connsiteY31" fmla="*/ 1568347 h 2343758"/>
                  <a:gd name="connsiteX32" fmla="*/ 3401568 w 5793638"/>
                  <a:gd name="connsiteY32" fmla="*/ 1429358 h 2343758"/>
                  <a:gd name="connsiteX33" fmla="*/ 3438144 w 5793638"/>
                  <a:gd name="connsiteY33" fmla="*/ 1231847 h 2343758"/>
                  <a:gd name="connsiteX34" fmla="*/ 3496665 w 5793638"/>
                  <a:gd name="connsiteY34" fmla="*/ 1100174 h 2343758"/>
                  <a:gd name="connsiteX35" fmla="*/ 3613708 w 5793638"/>
                  <a:gd name="connsiteY35" fmla="*/ 1034337 h 2343758"/>
                  <a:gd name="connsiteX36" fmla="*/ 3752697 w 5793638"/>
                  <a:gd name="connsiteY36" fmla="*/ 1063598 h 2343758"/>
                  <a:gd name="connsiteX37" fmla="*/ 3913632 w 5793638"/>
                  <a:gd name="connsiteY37" fmla="*/ 1136750 h 2343758"/>
                  <a:gd name="connsiteX38" fmla="*/ 4067251 w 5793638"/>
                  <a:gd name="connsiteY38" fmla="*/ 1180641 h 2343758"/>
                  <a:gd name="connsiteX39" fmla="*/ 4155033 w 5793638"/>
                  <a:gd name="connsiteY39" fmla="*/ 1195271 h 2343758"/>
                  <a:gd name="connsiteX40" fmla="*/ 4250131 w 5793638"/>
                  <a:gd name="connsiteY40" fmla="*/ 1151380 h 2343758"/>
                  <a:gd name="connsiteX41" fmla="*/ 4315968 w 5793638"/>
                  <a:gd name="connsiteY41" fmla="*/ 1034337 h 2343758"/>
                  <a:gd name="connsiteX42" fmla="*/ 4337913 w 5793638"/>
                  <a:gd name="connsiteY42" fmla="*/ 931924 h 2343758"/>
                  <a:gd name="connsiteX43" fmla="*/ 4418380 w 5793638"/>
                  <a:gd name="connsiteY43" fmla="*/ 888033 h 2343758"/>
                  <a:gd name="connsiteX44" fmla="*/ 4550054 w 5793638"/>
                  <a:gd name="connsiteY44" fmla="*/ 866087 h 2343758"/>
                  <a:gd name="connsiteX45" fmla="*/ 4681728 w 5793638"/>
                  <a:gd name="connsiteY45" fmla="*/ 931924 h 2343758"/>
                  <a:gd name="connsiteX46" fmla="*/ 4820716 w 5793638"/>
                  <a:gd name="connsiteY46" fmla="*/ 939239 h 2343758"/>
                  <a:gd name="connsiteX47" fmla="*/ 4996281 w 5793638"/>
                  <a:gd name="connsiteY47" fmla="*/ 866087 h 2343758"/>
                  <a:gd name="connsiteX48" fmla="*/ 5164531 w 5793638"/>
                  <a:gd name="connsiteY48" fmla="*/ 756359 h 2343758"/>
                  <a:gd name="connsiteX49" fmla="*/ 5310835 w 5793638"/>
                  <a:gd name="connsiteY49" fmla="*/ 705153 h 2343758"/>
                  <a:gd name="connsiteX50" fmla="*/ 5493715 w 5793638"/>
                  <a:gd name="connsiteY50" fmla="*/ 683207 h 2343758"/>
                  <a:gd name="connsiteX51" fmla="*/ 5713171 w 5793638"/>
                  <a:gd name="connsiteY51" fmla="*/ 602740 h 2343758"/>
                  <a:gd name="connsiteX52" fmla="*/ 5779008 w 5793638"/>
                  <a:gd name="connsiteY52" fmla="*/ 507643 h 2343758"/>
                  <a:gd name="connsiteX53" fmla="*/ 5793638 w 5793638"/>
                  <a:gd name="connsiteY53" fmla="*/ 405230 h 2343758"/>
                  <a:gd name="connsiteX54" fmla="*/ 5678068 w 5793638"/>
                  <a:gd name="connsiteY54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1009497 w 5793638"/>
                  <a:gd name="connsiteY5" fmla="*/ 2095041 h 2343758"/>
                  <a:gd name="connsiteX6" fmla="*/ 1097280 w 5793638"/>
                  <a:gd name="connsiteY6" fmla="*/ 2102356 h 2343758"/>
                  <a:gd name="connsiteX7" fmla="*/ 1228953 w 5793638"/>
                  <a:gd name="connsiteY7" fmla="*/ 2073095 h 2343758"/>
                  <a:gd name="connsiteX8" fmla="*/ 1345996 w 5793638"/>
                  <a:gd name="connsiteY8" fmla="*/ 2036519 h 2343758"/>
                  <a:gd name="connsiteX9" fmla="*/ 1448409 w 5793638"/>
                  <a:gd name="connsiteY9" fmla="*/ 2007259 h 2343758"/>
                  <a:gd name="connsiteX10" fmla="*/ 1543507 w 5793638"/>
                  <a:gd name="connsiteY10" fmla="*/ 2080411 h 2343758"/>
                  <a:gd name="connsiteX11" fmla="*/ 1623974 w 5793638"/>
                  <a:gd name="connsiteY11" fmla="*/ 2204769 h 2343758"/>
                  <a:gd name="connsiteX12" fmla="*/ 1675180 w 5793638"/>
                  <a:gd name="connsiteY12" fmla="*/ 2299867 h 2343758"/>
                  <a:gd name="connsiteX13" fmla="*/ 1726387 w 5793638"/>
                  <a:gd name="connsiteY13" fmla="*/ 2329127 h 2343758"/>
                  <a:gd name="connsiteX14" fmla="*/ 1843430 w 5793638"/>
                  <a:gd name="connsiteY14" fmla="*/ 2343758 h 2343758"/>
                  <a:gd name="connsiteX15" fmla="*/ 1953158 w 5793638"/>
                  <a:gd name="connsiteY15" fmla="*/ 2343758 h 2343758"/>
                  <a:gd name="connsiteX16" fmla="*/ 2070201 w 5793638"/>
                  <a:gd name="connsiteY16" fmla="*/ 2307182 h 2343758"/>
                  <a:gd name="connsiteX17" fmla="*/ 2194560 w 5793638"/>
                  <a:gd name="connsiteY17" fmla="*/ 2219399 h 2343758"/>
                  <a:gd name="connsiteX18" fmla="*/ 2318918 w 5793638"/>
                  <a:gd name="connsiteY18" fmla="*/ 2138932 h 2343758"/>
                  <a:gd name="connsiteX19" fmla="*/ 2421331 w 5793638"/>
                  <a:gd name="connsiteY19" fmla="*/ 2080411 h 2343758"/>
                  <a:gd name="connsiteX20" fmla="*/ 2545689 w 5793638"/>
                  <a:gd name="connsiteY20" fmla="*/ 2073095 h 2343758"/>
                  <a:gd name="connsiteX21" fmla="*/ 2655417 w 5793638"/>
                  <a:gd name="connsiteY21" fmla="*/ 2095041 h 2343758"/>
                  <a:gd name="connsiteX22" fmla="*/ 2743200 w 5793638"/>
                  <a:gd name="connsiteY22" fmla="*/ 2095041 h 2343758"/>
                  <a:gd name="connsiteX23" fmla="*/ 2809036 w 5793638"/>
                  <a:gd name="connsiteY23" fmla="*/ 2036519 h 2343758"/>
                  <a:gd name="connsiteX24" fmla="*/ 2874873 w 5793638"/>
                  <a:gd name="connsiteY24" fmla="*/ 1897531 h 2343758"/>
                  <a:gd name="connsiteX25" fmla="*/ 2896819 w 5793638"/>
                  <a:gd name="connsiteY25" fmla="*/ 1824379 h 2343758"/>
                  <a:gd name="connsiteX26" fmla="*/ 2955340 w 5793638"/>
                  <a:gd name="connsiteY26" fmla="*/ 1743911 h 2343758"/>
                  <a:gd name="connsiteX27" fmla="*/ 3035808 w 5793638"/>
                  <a:gd name="connsiteY27" fmla="*/ 1692705 h 2343758"/>
                  <a:gd name="connsiteX28" fmla="*/ 3145536 w 5793638"/>
                  <a:gd name="connsiteY28" fmla="*/ 1641499 h 2343758"/>
                  <a:gd name="connsiteX29" fmla="*/ 3262579 w 5793638"/>
                  <a:gd name="connsiteY29" fmla="*/ 1626868 h 2343758"/>
                  <a:gd name="connsiteX30" fmla="*/ 3328416 w 5793638"/>
                  <a:gd name="connsiteY30" fmla="*/ 1568347 h 2343758"/>
                  <a:gd name="connsiteX31" fmla="*/ 3401568 w 5793638"/>
                  <a:gd name="connsiteY31" fmla="*/ 1429358 h 2343758"/>
                  <a:gd name="connsiteX32" fmla="*/ 3438144 w 5793638"/>
                  <a:gd name="connsiteY32" fmla="*/ 1231847 h 2343758"/>
                  <a:gd name="connsiteX33" fmla="*/ 3496665 w 5793638"/>
                  <a:gd name="connsiteY33" fmla="*/ 1100174 h 2343758"/>
                  <a:gd name="connsiteX34" fmla="*/ 3613708 w 5793638"/>
                  <a:gd name="connsiteY34" fmla="*/ 1034337 h 2343758"/>
                  <a:gd name="connsiteX35" fmla="*/ 3752697 w 5793638"/>
                  <a:gd name="connsiteY35" fmla="*/ 1063598 h 2343758"/>
                  <a:gd name="connsiteX36" fmla="*/ 3913632 w 5793638"/>
                  <a:gd name="connsiteY36" fmla="*/ 1136750 h 2343758"/>
                  <a:gd name="connsiteX37" fmla="*/ 4067251 w 5793638"/>
                  <a:gd name="connsiteY37" fmla="*/ 1180641 h 2343758"/>
                  <a:gd name="connsiteX38" fmla="*/ 4155033 w 5793638"/>
                  <a:gd name="connsiteY38" fmla="*/ 1195271 h 2343758"/>
                  <a:gd name="connsiteX39" fmla="*/ 4250131 w 5793638"/>
                  <a:gd name="connsiteY39" fmla="*/ 1151380 h 2343758"/>
                  <a:gd name="connsiteX40" fmla="*/ 4315968 w 5793638"/>
                  <a:gd name="connsiteY40" fmla="*/ 1034337 h 2343758"/>
                  <a:gd name="connsiteX41" fmla="*/ 4337913 w 5793638"/>
                  <a:gd name="connsiteY41" fmla="*/ 931924 h 2343758"/>
                  <a:gd name="connsiteX42" fmla="*/ 4418380 w 5793638"/>
                  <a:gd name="connsiteY42" fmla="*/ 888033 h 2343758"/>
                  <a:gd name="connsiteX43" fmla="*/ 4550054 w 5793638"/>
                  <a:gd name="connsiteY43" fmla="*/ 866087 h 2343758"/>
                  <a:gd name="connsiteX44" fmla="*/ 4681728 w 5793638"/>
                  <a:gd name="connsiteY44" fmla="*/ 931924 h 2343758"/>
                  <a:gd name="connsiteX45" fmla="*/ 4820716 w 5793638"/>
                  <a:gd name="connsiteY45" fmla="*/ 939239 h 2343758"/>
                  <a:gd name="connsiteX46" fmla="*/ 4996281 w 5793638"/>
                  <a:gd name="connsiteY46" fmla="*/ 866087 h 2343758"/>
                  <a:gd name="connsiteX47" fmla="*/ 5164531 w 5793638"/>
                  <a:gd name="connsiteY47" fmla="*/ 756359 h 2343758"/>
                  <a:gd name="connsiteX48" fmla="*/ 5310835 w 5793638"/>
                  <a:gd name="connsiteY48" fmla="*/ 705153 h 2343758"/>
                  <a:gd name="connsiteX49" fmla="*/ 5493715 w 5793638"/>
                  <a:gd name="connsiteY49" fmla="*/ 683207 h 2343758"/>
                  <a:gd name="connsiteX50" fmla="*/ 5713171 w 5793638"/>
                  <a:gd name="connsiteY50" fmla="*/ 602740 h 2343758"/>
                  <a:gd name="connsiteX51" fmla="*/ 5779008 w 5793638"/>
                  <a:gd name="connsiteY51" fmla="*/ 507643 h 2343758"/>
                  <a:gd name="connsiteX52" fmla="*/ 5793638 w 5793638"/>
                  <a:gd name="connsiteY52" fmla="*/ 405230 h 2343758"/>
                  <a:gd name="connsiteX53" fmla="*/ 5678068 w 5793638"/>
                  <a:gd name="connsiteY53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1009497 w 5793638"/>
                  <a:gd name="connsiteY4" fmla="*/ 2095041 h 2343758"/>
                  <a:gd name="connsiteX5" fmla="*/ 1097280 w 5793638"/>
                  <a:gd name="connsiteY5" fmla="*/ 2102356 h 2343758"/>
                  <a:gd name="connsiteX6" fmla="*/ 1228953 w 5793638"/>
                  <a:gd name="connsiteY6" fmla="*/ 2073095 h 2343758"/>
                  <a:gd name="connsiteX7" fmla="*/ 1345996 w 5793638"/>
                  <a:gd name="connsiteY7" fmla="*/ 2036519 h 2343758"/>
                  <a:gd name="connsiteX8" fmla="*/ 1448409 w 5793638"/>
                  <a:gd name="connsiteY8" fmla="*/ 2007259 h 2343758"/>
                  <a:gd name="connsiteX9" fmla="*/ 1543507 w 5793638"/>
                  <a:gd name="connsiteY9" fmla="*/ 2080411 h 2343758"/>
                  <a:gd name="connsiteX10" fmla="*/ 1623974 w 5793638"/>
                  <a:gd name="connsiteY10" fmla="*/ 2204769 h 2343758"/>
                  <a:gd name="connsiteX11" fmla="*/ 1675180 w 5793638"/>
                  <a:gd name="connsiteY11" fmla="*/ 2299867 h 2343758"/>
                  <a:gd name="connsiteX12" fmla="*/ 1726387 w 5793638"/>
                  <a:gd name="connsiteY12" fmla="*/ 2329127 h 2343758"/>
                  <a:gd name="connsiteX13" fmla="*/ 1843430 w 5793638"/>
                  <a:gd name="connsiteY13" fmla="*/ 2343758 h 2343758"/>
                  <a:gd name="connsiteX14" fmla="*/ 1953158 w 5793638"/>
                  <a:gd name="connsiteY14" fmla="*/ 2343758 h 2343758"/>
                  <a:gd name="connsiteX15" fmla="*/ 2070201 w 5793638"/>
                  <a:gd name="connsiteY15" fmla="*/ 2307182 h 2343758"/>
                  <a:gd name="connsiteX16" fmla="*/ 2194560 w 5793638"/>
                  <a:gd name="connsiteY16" fmla="*/ 2219399 h 2343758"/>
                  <a:gd name="connsiteX17" fmla="*/ 2318918 w 5793638"/>
                  <a:gd name="connsiteY17" fmla="*/ 2138932 h 2343758"/>
                  <a:gd name="connsiteX18" fmla="*/ 2421331 w 5793638"/>
                  <a:gd name="connsiteY18" fmla="*/ 2080411 h 2343758"/>
                  <a:gd name="connsiteX19" fmla="*/ 2545689 w 5793638"/>
                  <a:gd name="connsiteY19" fmla="*/ 2073095 h 2343758"/>
                  <a:gd name="connsiteX20" fmla="*/ 2655417 w 5793638"/>
                  <a:gd name="connsiteY20" fmla="*/ 2095041 h 2343758"/>
                  <a:gd name="connsiteX21" fmla="*/ 2743200 w 5793638"/>
                  <a:gd name="connsiteY21" fmla="*/ 2095041 h 2343758"/>
                  <a:gd name="connsiteX22" fmla="*/ 2809036 w 5793638"/>
                  <a:gd name="connsiteY22" fmla="*/ 2036519 h 2343758"/>
                  <a:gd name="connsiteX23" fmla="*/ 2874873 w 5793638"/>
                  <a:gd name="connsiteY23" fmla="*/ 1897531 h 2343758"/>
                  <a:gd name="connsiteX24" fmla="*/ 2896819 w 5793638"/>
                  <a:gd name="connsiteY24" fmla="*/ 1824379 h 2343758"/>
                  <a:gd name="connsiteX25" fmla="*/ 2955340 w 5793638"/>
                  <a:gd name="connsiteY25" fmla="*/ 1743911 h 2343758"/>
                  <a:gd name="connsiteX26" fmla="*/ 3035808 w 5793638"/>
                  <a:gd name="connsiteY26" fmla="*/ 1692705 h 2343758"/>
                  <a:gd name="connsiteX27" fmla="*/ 3145536 w 5793638"/>
                  <a:gd name="connsiteY27" fmla="*/ 1641499 h 2343758"/>
                  <a:gd name="connsiteX28" fmla="*/ 3262579 w 5793638"/>
                  <a:gd name="connsiteY28" fmla="*/ 1626868 h 2343758"/>
                  <a:gd name="connsiteX29" fmla="*/ 3328416 w 5793638"/>
                  <a:gd name="connsiteY29" fmla="*/ 1568347 h 2343758"/>
                  <a:gd name="connsiteX30" fmla="*/ 3401568 w 5793638"/>
                  <a:gd name="connsiteY30" fmla="*/ 1429358 h 2343758"/>
                  <a:gd name="connsiteX31" fmla="*/ 3438144 w 5793638"/>
                  <a:gd name="connsiteY31" fmla="*/ 1231847 h 2343758"/>
                  <a:gd name="connsiteX32" fmla="*/ 3496665 w 5793638"/>
                  <a:gd name="connsiteY32" fmla="*/ 1100174 h 2343758"/>
                  <a:gd name="connsiteX33" fmla="*/ 3613708 w 5793638"/>
                  <a:gd name="connsiteY33" fmla="*/ 1034337 h 2343758"/>
                  <a:gd name="connsiteX34" fmla="*/ 3752697 w 5793638"/>
                  <a:gd name="connsiteY34" fmla="*/ 1063598 h 2343758"/>
                  <a:gd name="connsiteX35" fmla="*/ 3913632 w 5793638"/>
                  <a:gd name="connsiteY35" fmla="*/ 1136750 h 2343758"/>
                  <a:gd name="connsiteX36" fmla="*/ 4067251 w 5793638"/>
                  <a:gd name="connsiteY36" fmla="*/ 1180641 h 2343758"/>
                  <a:gd name="connsiteX37" fmla="*/ 4155033 w 5793638"/>
                  <a:gd name="connsiteY37" fmla="*/ 1195271 h 2343758"/>
                  <a:gd name="connsiteX38" fmla="*/ 4250131 w 5793638"/>
                  <a:gd name="connsiteY38" fmla="*/ 1151380 h 2343758"/>
                  <a:gd name="connsiteX39" fmla="*/ 4315968 w 5793638"/>
                  <a:gd name="connsiteY39" fmla="*/ 1034337 h 2343758"/>
                  <a:gd name="connsiteX40" fmla="*/ 4337913 w 5793638"/>
                  <a:gd name="connsiteY40" fmla="*/ 931924 h 2343758"/>
                  <a:gd name="connsiteX41" fmla="*/ 4418380 w 5793638"/>
                  <a:gd name="connsiteY41" fmla="*/ 888033 h 2343758"/>
                  <a:gd name="connsiteX42" fmla="*/ 4550054 w 5793638"/>
                  <a:gd name="connsiteY42" fmla="*/ 866087 h 2343758"/>
                  <a:gd name="connsiteX43" fmla="*/ 4681728 w 5793638"/>
                  <a:gd name="connsiteY43" fmla="*/ 931924 h 2343758"/>
                  <a:gd name="connsiteX44" fmla="*/ 4820716 w 5793638"/>
                  <a:gd name="connsiteY44" fmla="*/ 939239 h 2343758"/>
                  <a:gd name="connsiteX45" fmla="*/ 4996281 w 5793638"/>
                  <a:gd name="connsiteY45" fmla="*/ 866087 h 2343758"/>
                  <a:gd name="connsiteX46" fmla="*/ 5164531 w 5793638"/>
                  <a:gd name="connsiteY46" fmla="*/ 756359 h 2343758"/>
                  <a:gd name="connsiteX47" fmla="*/ 5310835 w 5793638"/>
                  <a:gd name="connsiteY47" fmla="*/ 705153 h 2343758"/>
                  <a:gd name="connsiteX48" fmla="*/ 5493715 w 5793638"/>
                  <a:gd name="connsiteY48" fmla="*/ 683207 h 2343758"/>
                  <a:gd name="connsiteX49" fmla="*/ 5713171 w 5793638"/>
                  <a:gd name="connsiteY49" fmla="*/ 602740 h 2343758"/>
                  <a:gd name="connsiteX50" fmla="*/ 5779008 w 5793638"/>
                  <a:gd name="connsiteY50" fmla="*/ 507643 h 2343758"/>
                  <a:gd name="connsiteX51" fmla="*/ 5793638 w 5793638"/>
                  <a:gd name="connsiteY51" fmla="*/ 405230 h 2343758"/>
                  <a:gd name="connsiteX52" fmla="*/ 5678068 w 5793638"/>
                  <a:gd name="connsiteY52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1009497 w 5793638"/>
                  <a:gd name="connsiteY3" fmla="*/ 2095041 h 2343758"/>
                  <a:gd name="connsiteX4" fmla="*/ 1097280 w 5793638"/>
                  <a:gd name="connsiteY4" fmla="*/ 2102356 h 2343758"/>
                  <a:gd name="connsiteX5" fmla="*/ 1228953 w 5793638"/>
                  <a:gd name="connsiteY5" fmla="*/ 2073095 h 2343758"/>
                  <a:gd name="connsiteX6" fmla="*/ 1345996 w 5793638"/>
                  <a:gd name="connsiteY6" fmla="*/ 2036519 h 2343758"/>
                  <a:gd name="connsiteX7" fmla="*/ 1448409 w 5793638"/>
                  <a:gd name="connsiteY7" fmla="*/ 2007259 h 2343758"/>
                  <a:gd name="connsiteX8" fmla="*/ 1543507 w 5793638"/>
                  <a:gd name="connsiteY8" fmla="*/ 2080411 h 2343758"/>
                  <a:gd name="connsiteX9" fmla="*/ 1623974 w 5793638"/>
                  <a:gd name="connsiteY9" fmla="*/ 2204769 h 2343758"/>
                  <a:gd name="connsiteX10" fmla="*/ 1675180 w 5793638"/>
                  <a:gd name="connsiteY10" fmla="*/ 2299867 h 2343758"/>
                  <a:gd name="connsiteX11" fmla="*/ 1726387 w 5793638"/>
                  <a:gd name="connsiteY11" fmla="*/ 2329127 h 2343758"/>
                  <a:gd name="connsiteX12" fmla="*/ 1843430 w 5793638"/>
                  <a:gd name="connsiteY12" fmla="*/ 2343758 h 2343758"/>
                  <a:gd name="connsiteX13" fmla="*/ 1953158 w 5793638"/>
                  <a:gd name="connsiteY13" fmla="*/ 2343758 h 2343758"/>
                  <a:gd name="connsiteX14" fmla="*/ 2070201 w 5793638"/>
                  <a:gd name="connsiteY14" fmla="*/ 2307182 h 2343758"/>
                  <a:gd name="connsiteX15" fmla="*/ 2194560 w 5793638"/>
                  <a:gd name="connsiteY15" fmla="*/ 2219399 h 2343758"/>
                  <a:gd name="connsiteX16" fmla="*/ 2318918 w 5793638"/>
                  <a:gd name="connsiteY16" fmla="*/ 2138932 h 2343758"/>
                  <a:gd name="connsiteX17" fmla="*/ 2421331 w 5793638"/>
                  <a:gd name="connsiteY17" fmla="*/ 2080411 h 2343758"/>
                  <a:gd name="connsiteX18" fmla="*/ 2545689 w 5793638"/>
                  <a:gd name="connsiteY18" fmla="*/ 2073095 h 2343758"/>
                  <a:gd name="connsiteX19" fmla="*/ 2655417 w 5793638"/>
                  <a:gd name="connsiteY19" fmla="*/ 2095041 h 2343758"/>
                  <a:gd name="connsiteX20" fmla="*/ 2743200 w 5793638"/>
                  <a:gd name="connsiteY20" fmla="*/ 2095041 h 2343758"/>
                  <a:gd name="connsiteX21" fmla="*/ 2809036 w 5793638"/>
                  <a:gd name="connsiteY21" fmla="*/ 2036519 h 2343758"/>
                  <a:gd name="connsiteX22" fmla="*/ 2874873 w 5793638"/>
                  <a:gd name="connsiteY22" fmla="*/ 1897531 h 2343758"/>
                  <a:gd name="connsiteX23" fmla="*/ 2896819 w 5793638"/>
                  <a:gd name="connsiteY23" fmla="*/ 1824379 h 2343758"/>
                  <a:gd name="connsiteX24" fmla="*/ 2955340 w 5793638"/>
                  <a:gd name="connsiteY24" fmla="*/ 1743911 h 2343758"/>
                  <a:gd name="connsiteX25" fmla="*/ 3035808 w 5793638"/>
                  <a:gd name="connsiteY25" fmla="*/ 1692705 h 2343758"/>
                  <a:gd name="connsiteX26" fmla="*/ 3145536 w 5793638"/>
                  <a:gd name="connsiteY26" fmla="*/ 1641499 h 2343758"/>
                  <a:gd name="connsiteX27" fmla="*/ 3262579 w 5793638"/>
                  <a:gd name="connsiteY27" fmla="*/ 1626868 h 2343758"/>
                  <a:gd name="connsiteX28" fmla="*/ 3328416 w 5793638"/>
                  <a:gd name="connsiteY28" fmla="*/ 1568347 h 2343758"/>
                  <a:gd name="connsiteX29" fmla="*/ 3401568 w 5793638"/>
                  <a:gd name="connsiteY29" fmla="*/ 1429358 h 2343758"/>
                  <a:gd name="connsiteX30" fmla="*/ 3438144 w 5793638"/>
                  <a:gd name="connsiteY30" fmla="*/ 1231847 h 2343758"/>
                  <a:gd name="connsiteX31" fmla="*/ 3496665 w 5793638"/>
                  <a:gd name="connsiteY31" fmla="*/ 1100174 h 2343758"/>
                  <a:gd name="connsiteX32" fmla="*/ 3613708 w 5793638"/>
                  <a:gd name="connsiteY32" fmla="*/ 1034337 h 2343758"/>
                  <a:gd name="connsiteX33" fmla="*/ 3752697 w 5793638"/>
                  <a:gd name="connsiteY33" fmla="*/ 1063598 h 2343758"/>
                  <a:gd name="connsiteX34" fmla="*/ 3913632 w 5793638"/>
                  <a:gd name="connsiteY34" fmla="*/ 1136750 h 2343758"/>
                  <a:gd name="connsiteX35" fmla="*/ 4067251 w 5793638"/>
                  <a:gd name="connsiteY35" fmla="*/ 1180641 h 2343758"/>
                  <a:gd name="connsiteX36" fmla="*/ 4155033 w 5793638"/>
                  <a:gd name="connsiteY36" fmla="*/ 1195271 h 2343758"/>
                  <a:gd name="connsiteX37" fmla="*/ 4250131 w 5793638"/>
                  <a:gd name="connsiteY37" fmla="*/ 1151380 h 2343758"/>
                  <a:gd name="connsiteX38" fmla="*/ 4315968 w 5793638"/>
                  <a:gd name="connsiteY38" fmla="*/ 1034337 h 2343758"/>
                  <a:gd name="connsiteX39" fmla="*/ 4337913 w 5793638"/>
                  <a:gd name="connsiteY39" fmla="*/ 931924 h 2343758"/>
                  <a:gd name="connsiteX40" fmla="*/ 4418380 w 5793638"/>
                  <a:gd name="connsiteY40" fmla="*/ 888033 h 2343758"/>
                  <a:gd name="connsiteX41" fmla="*/ 4550054 w 5793638"/>
                  <a:gd name="connsiteY41" fmla="*/ 866087 h 2343758"/>
                  <a:gd name="connsiteX42" fmla="*/ 4681728 w 5793638"/>
                  <a:gd name="connsiteY42" fmla="*/ 931924 h 2343758"/>
                  <a:gd name="connsiteX43" fmla="*/ 4820716 w 5793638"/>
                  <a:gd name="connsiteY43" fmla="*/ 939239 h 2343758"/>
                  <a:gd name="connsiteX44" fmla="*/ 4996281 w 5793638"/>
                  <a:gd name="connsiteY44" fmla="*/ 866087 h 2343758"/>
                  <a:gd name="connsiteX45" fmla="*/ 5164531 w 5793638"/>
                  <a:gd name="connsiteY45" fmla="*/ 756359 h 2343758"/>
                  <a:gd name="connsiteX46" fmla="*/ 5310835 w 5793638"/>
                  <a:gd name="connsiteY46" fmla="*/ 705153 h 2343758"/>
                  <a:gd name="connsiteX47" fmla="*/ 5493715 w 5793638"/>
                  <a:gd name="connsiteY47" fmla="*/ 683207 h 2343758"/>
                  <a:gd name="connsiteX48" fmla="*/ 5713171 w 5793638"/>
                  <a:gd name="connsiteY48" fmla="*/ 602740 h 2343758"/>
                  <a:gd name="connsiteX49" fmla="*/ 5779008 w 5793638"/>
                  <a:gd name="connsiteY49" fmla="*/ 507643 h 2343758"/>
                  <a:gd name="connsiteX50" fmla="*/ 5793638 w 5793638"/>
                  <a:gd name="connsiteY50" fmla="*/ 405230 h 2343758"/>
                  <a:gd name="connsiteX51" fmla="*/ 5678068 w 5793638"/>
                  <a:gd name="connsiteY51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1009497 w 5793638"/>
                  <a:gd name="connsiteY2" fmla="*/ 2095041 h 2343758"/>
                  <a:gd name="connsiteX3" fmla="*/ 1097280 w 5793638"/>
                  <a:gd name="connsiteY3" fmla="*/ 2102356 h 2343758"/>
                  <a:gd name="connsiteX4" fmla="*/ 1228953 w 5793638"/>
                  <a:gd name="connsiteY4" fmla="*/ 2073095 h 2343758"/>
                  <a:gd name="connsiteX5" fmla="*/ 1345996 w 5793638"/>
                  <a:gd name="connsiteY5" fmla="*/ 2036519 h 2343758"/>
                  <a:gd name="connsiteX6" fmla="*/ 1448409 w 5793638"/>
                  <a:gd name="connsiteY6" fmla="*/ 2007259 h 2343758"/>
                  <a:gd name="connsiteX7" fmla="*/ 1543507 w 5793638"/>
                  <a:gd name="connsiteY7" fmla="*/ 2080411 h 2343758"/>
                  <a:gd name="connsiteX8" fmla="*/ 1623974 w 5793638"/>
                  <a:gd name="connsiteY8" fmla="*/ 2204769 h 2343758"/>
                  <a:gd name="connsiteX9" fmla="*/ 1675180 w 5793638"/>
                  <a:gd name="connsiteY9" fmla="*/ 2299867 h 2343758"/>
                  <a:gd name="connsiteX10" fmla="*/ 1726387 w 5793638"/>
                  <a:gd name="connsiteY10" fmla="*/ 2329127 h 2343758"/>
                  <a:gd name="connsiteX11" fmla="*/ 1843430 w 5793638"/>
                  <a:gd name="connsiteY11" fmla="*/ 2343758 h 2343758"/>
                  <a:gd name="connsiteX12" fmla="*/ 1953158 w 5793638"/>
                  <a:gd name="connsiteY12" fmla="*/ 2343758 h 2343758"/>
                  <a:gd name="connsiteX13" fmla="*/ 2070201 w 5793638"/>
                  <a:gd name="connsiteY13" fmla="*/ 2307182 h 2343758"/>
                  <a:gd name="connsiteX14" fmla="*/ 2194560 w 5793638"/>
                  <a:gd name="connsiteY14" fmla="*/ 2219399 h 2343758"/>
                  <a:gd name="connsiteX15" fmla="*/ 2318918 w 5793638"/>
                  <a:gd name="connsiteY15" fmla="*/ 2138932 h 2343758"/>
                  <a:gd name="connsiteX16" fmla="*/ 2421331 w 5793638"/>
                  <a:gd name="connsiteY16" fmla="*/ 2080411 h 2343758"/>
                  <a:gd name="connsiteX17" fmla="*/ 2545689 w 5793638"/>
                  <a:gd name="connsiteY17" fmla="*/ 2073095 h 2343758"/>
                  <a:gd name="connsiteX18" fmla="*/ 2655417 w 5793638"/>
                  <a:gd name="connsiteY18" fmla="*/ 2095041 h 2343758"/>
                  <a:gd name="connsiteX19" fmla="*/ 2743200 w 5793638"/>
                  <a:gd name="connsiteY19" fmla="*/ 2095041 h 2343758"/>
                  <a:gd name="connsiteX20" fmla="*/ 2809036 w 5793638"/>
                  <a:gd name="connsiteY20" fmla="*/ 2036519 h 2343758"/>
                  <a:gd name="connsiteX21" fmla="*/ 2874873 w 5793638"/>
                  <a:gd name="connsiteY21" fmla="*/ 1897531 h 2343758"/>
                  <a:gd name="connsiteX22" fmla="*/ 2896819 w 5793638"/>
                  <a:gd name="connsiteY22" fmla="*/ 1824379 h 2343758"/>
                  <a:gd name="connsiteX23" fmla="*/ 2955340 w 5793638"/>
                  <a:gd name="connsiteY23" fmla="*/ 1743911 h 2343758"/>
                  <a:gd name="connsiteX24" fmla="*/ 3035808 w 5793638"/>
                  <a:gd name="connsiteY24" fmla="*/ 1692705 h 2343758"/>
                  <a:gd name="connsiteX25" fmla="*/ 3145536 w 5793638"/>
                  <a:gd name="connsiteY25" fmla="*/ 1641499 h 2343758"/>
                  <a:gd name="connsiteX26" fmla="*/ 3262579 w 5793638"/>
                  <a:gd name="connsiteY26" fmla="*/ 1626868 h 2343758"/>
                  <a:gd name="connsiteX27" fmla="*/ 3328416 w 5793638"/>
                  <a:gd name="connsiteY27" fmla="*/ 1568347 h 2343758"/>
                  <a:gd name="connsiteX28" fmla="*/ 3401568 w 5793638"/>
                  <a:gd name="connsiteY28" fmla="*/ 1429358 h 2343758"/>
                  <a:gd name="connsiteX29" fmla="*/ 3438144 w 5793638"/>
                  <a:gd name="connsiteY29" fmla="*/ 1231847 h 2343758"/>
                  <a:gd name="connsiteX30" fmla="*/ 3496665 w 5793638"/>
                  <a:gd name="connsiteY30" fmla="*/ 1100174 h 2343758"/>
                  <a:gd name="connsiteX31" fmla="*/ 3613708 w 5793638"/>
                  <a:gd name="connsiteY31" fmla="*/ 1034337 h 2343758"/>
                  <a:gd name="connsiteX32" fmla="*/ 3752697 w 5793638"/>
                  <a:gd name="connsiteY32" fmla="*/ 1063598 h 2343758"/>
                  <a:gd name="connsiteX33" fmla="*/ 3913632 w 5793638"/>
                  <a:gd name="connsiteY33" fmla="*/ 1136750 h 2343758"/>
                  <a:gd name="connsiteX34" fmla="*/ 4067251 w 5793638"/>
                  <a:gd name="connsiteY34" fmla="*/ 1180641 h 2343758"/>
                  <a:gd name="connsiteX35" fmla="*/ 4155033 w 5793638"/>
                  <a:gd name="connsiteY35" fmla="*/ 1195271 h 2343758"/>
                  <a:gd name="connsiteX36" fmla="*/ 4250131 w 5793638"/>
                  <a:gd name="connsiteY36" fmla="*/ 1151380 h 2343758"/>
                  <a:gd name="connsiteX37" fmla="*/ 4315968 w 5793638"/>
                  <a:gd name="connsiteY37" fmla="*/ 1034337 h 2343758"/>
                  <a:gd name="connsiteX38" fmla="*/ 4337913 w 5793638"/>
                  <a:gd name="connsiteY38" fmla="*/ 931924 h 2343758"/>
                  <a:gd name="connsiteX39" fmla="*/ 4418380 w 5793638"/>
                  <a:gd name="connsiteY39" fmla="*/ 888033 h 2343758"/>
                  <a:gd name="connsiteX40" fmla="*/ 4550054 w 5793638"/>
                  <a:gd name="connsiteY40" fmla="*/ 866087 h 2343758"/>
                  <a:gd name="connsiteX41" fmla="*/ 4681728 w 5793638"/>
                  <a:gd name="connsiteY41" fmla="*/ 931924 h 2343758"/>
                  <a:gd name="connsiteX42" fmla="*/ 4820716 w 5793638"/>
                  <a:gd name="connsiteY42" fmla="*/ 939239 h 2343758"/>
                  <a:gd name="connsiteX43" fmla="*/ 4996281 w 5793638"/>
                  <a:gd name="connsiteY43" fmla="*/ 866087 h 2343758"/>
                  <a:gd name="connsiteX44" fmla="*/ 5164531 w 5793638"/>
                  <a:gd name="connsiteY44" fmla="*/ 756359 h 2343758"/>
                  <a:gd name="connsiteX45" fmla="*/ 5310835 w 5793638"/>
                  <a:gd name="connsiteY45" fmla="*/ 705153 h 2343758"/>
                  <a:gd name="connsiteX46" fmla="*/ 5493715 w 5793638"/>
                  <a:gd name="connsiteY46" fmla="*/ 683207 h 2343758"/>
                  <a:gd name="connsiteX47" fmla="*/ 5713171 w 5793638"/>
                  <a:gd name="connsiteY47" fmla="*/ 602740 h 2343758"/>
                  <a:gd name="connsiteX48" fmla="*/ 5779008 w 5793638"/>
                  <a:gd name="connsiteY48" fmla="*/ 507643 h 2343758"/>
                  <a:gd name="connsiteX49" fmla="*/ 5793638 w 5793638"/>
                  <a:gd name="connsiteY49" fmla="*/ 405230 h 2343758"/>
                  <a:gd name="connsiteX50" fmla="*/ 5678068 w 5793638"/>
                  <a:gd name="connsiteY50" fmla="*/ 0 h 2343758"/>
                  <a:gd name="connsiteX0" fmla="*/ 0 w 5793638"/>
                  <a:gd name="connsiteY0" fmla="*/ 1531771 h 2343758"/>
                  <a:gd name="connsiteX1" fmla="*/ 1009497 w 5793638"/>
                  <a:gd name="connsiteY1" fmla="*/ 2095041 h 2343758"/>
                  <a:gd name="connsiteX2" fmla="*/ 1097280 w 5793638"/>
                  <a:gd name="connsiteY2" fmla="*/ 2102356 h 2343758"/>
                  <a:gd name="connsiteX3" fmla="*/ 1228953 w 5793638"/>
                  <a:gd name="connsiteY3" fmla="*/ 2073095 h 2343758"/>
                  <a:gd name="connsiteX4" fmla="*/ 1345996 w 5793638"/>
                  <a:gd name="connsiteY4" fmla="*/ 2036519 h 2343758"/>
                  <a:gd name="connsiteX5" fmla="*/ 1448409 w 5793638"/>
                  <a:gd name="connsiteY5" fmla="*/ 2007259 h 2343758"/>
                  <a:gd name="connsiteX6" fmla="*/ 1543507 w 5793638"/>
                  <a:gd name="connsiteY6" fmla="*/ 2080411 h 2343758"/>
                  <a:gd name="connsiteX7" fmla="*/ 1623974 w 5793638"/>
                  <a:gd name="connsiteY7" fmla="*/ 2204769 h 2343758"/>
                  <a:gd name="connsiteX8" fmla="*/ 1675180 w 5793638"/>
                  <a:gd name="connsiteY8" fmla="*/ 2299867 h 2343758"/>
                  <a:gd name="connsiteX9" fmla="*/ 1726387 w 5793638"/>
                  <a:gd name="connsiteY9" fmla="*/ 2329127 h 2343758"/>
                  <a:gd name="connsiteX10" fmla="*/ 1843430 w 5793638"/>
                  <a:gd name="connsiteY10" fmla="*/ 2343758 h 2343758"/>
                  <a:gd name="connsiteX11" fmla="*/ 1953158 w 5793638"/>
                  <a:gd name="connsiteY11" fmla="*/ 2343758 h 2343758"/>
                  <a:gd name="connsiteX12" fmla="*/ 2070201 w 5793638"/>
                  <a:gd name="connsiteY12" fmla="*/ 2307182 h 2343758"/>
                  <a:gd name="connsiteX13" fmla="*/ 2194560 w 5793638"/>
                  <a:gd name="connsiteY13" fmla="*/ 2219399 h 2343758"/>
                  <a:gd name="connsiteX14" fmla="*/ 2318918 w 5793638"/>
                  <a:gd name="connsiteY14" fmla="*/ 2138932 h 2343758"/>
                  <a:gd name="connsiteX15" fmla="*/ 2421331 w 5793638"/>
                  <a:gd name="connsiteY15" fmla="*/ 2080411 h 2343758"/>
                  <a:gd name="connsiteX16" fmla="*/ 2545689 w 5793638"/>
                  <a:gd name="connsiteY16" fmla="*/ 2073095 h 2343758"/>
                  <a:gd name="connsiteX17" fmla="*/ 2655417 w 5793638"/>
                  <a:gd name="connsiteY17" fmla="*/ 2095041 h 2343758"/>
                  <a:gd name="connsiteX18" fmla="*/ 2743200 w 5793638"/>
                  <a:gd name="connsiteY18" fmla="*/ 2095041 h 2343758"/>
                  <a:gd name="connsiteX19" fmla="*/ 2809036 w 5793638"/>
                  <a:gd name="connsiteY19" fmla="*/ 2036519 h 2343758"/>
                  <a:gd name="connsiteX20" fmla="*/ 2874873 w 5793638"/>
                  <a:gd name="connsiteY20" fmla="*/ 1897531 h 2343758"/>
                  <a:gd name="connsiteX21" fmla="*/ 2896819 w 5793638"/>
                  <a:gd name="connsiteY21" fmla="*/ 1824379 h 2343758"/>
                  <a:gd name="connsiteX22" fmla="*/ 2955340 w 5793638"/>
                  <a:gd name="connsiteY22" fmla="*/ 1743911 h 2343758"/>
                  <a:gd name="connsiteX23" fmla="*/ 3035808 w 5793638"/>
                  <a:gd name="connsiteY23" fmla="*/ 1692705 h 2343758"/>
                  <a:gd name="connsiteX24" fmla="*/ 3145536 w 5793638"/>
                  <a:gd name="connsiteY24" fmla="*/ 1641499 h 2343758"/>
                  <a:gd name="connsiteX25" fmla="*/ 3262579 w 5793638"/>
                  <a:gd name="connsiteY25" fmla="*/ 1626868 h 2343758"/>
                  <a:gd name="connsiteX26" fmla="*/ 3328416 w 5793638"/>
                  <a:gd name="connsiteY26" fmla="*/ 1568347 h 2343758"/>
                  <a:gd name="connsiteX27" fmla="*/ 3401568 w 5793638"/>
                  <a:gd name="connsiteY27" fmla="*/ 1429358 h 2343758"/>
                  <a:gd name="connsiteX28" fmla="*/ 3438144 w 5793638"/>
                  <a:gd name="connsiteY28" fmla="*/ 1231847 h 2343758"/>
                  <a:gd name="connsiteX29" fmla="*/ 3496665 w 5793638"/>
                  <a:gd name="connsiteY29" fmla="*/ 1100174 h 2343758"/>
                  <a:gd name="connsiteX30" fmla="*/ 3613708 w 5793638"/>
                  <a:gd name="connsiteY30" fmla="*/ 1034337 h 2343758"/>
                  <a:gd name="connsiteX31" fmla="*/ 3752697 w 5793638"/>
                  <a:gd name="connsiteY31" fmla="*/ 1063598 h 2343758"/>
                  <a:gd name="connsiteX32" fmla="*/ 3913632 w 5793638"/>
                  <a:gd name="connsiteY32" fmla="*/ 1136750 h 2343758"/>
                  <a:gd name="connsiteX33" fmla="*/ 4067251 w 5793638"/>
                  <a:gd name="connsiteY33" fmla="*/ 1180641 h 2343758"/>
                  <a:gd name="connsiteX34" fmla="*/ 4155033 w 5793638"/>
                  <a:gd name="connsiteY34" fmla="*/ 1195271 h 2343758"/>
                  <a:gd name="connsiteX35" fmla="*/ 4250131 w 5793638"/>
                  <a:gd name="connsiteY35" fmla="*/ 1151380 h 2343758"/>
                  <a:gd name="connsiteX36" fmla="*/ 4315968 w 5793638"/>
                  <a:gd name="connsiteY36" fmla="*/ 1034337 h 2343758"/>
                  <a:gd name="connsiteX37" fmla="*/ 4337913 w 5793638"/>
                  <a:gd name="connsiteY37" fmla="*/ 931924 h 2343758"/>
                  <a:gd name="connsiteX38" fmla="*/ 4418380 w 5793638"/>
                  <a:gd name="connsiteY38" fmla="*/ 888033 h 2343758"/>
                  <a:gd name="connsiteX39" fmla="*/ 4550054 w 5793638"/>
                  <a:gd name="connsiteY39" fmla="*/ 866087 h 2343758"/>
                  <a:gd name="connsiteX40" fmla="*/ 4681728 w 5793638"/>
                  <a:gd name="connsiteY40" fmla="*/ 931924 h 2343758"/>
                  <a:gd name="connsiteX41" fmla="*/ 4820716 w 5793638"/>
                  <a:gd name="connsiteY41" fmla="*/ 939239 h 2343758"/>
                  <a:gd name="connsiteX42" fmla="*/ 4996281 w 5793638"/>
                  <a:gd name="connsiteY42" fmla="*/ 866087 h 2343758"/>
                  <a:gd name="connsiteX43" fmla="*/ 5164531 w 5793638"/>
                  <a:gd name="connsiteY43" fmla="*/ 756359 h 2343758"/>
                  <a:gd name="connsiteX44" fmla="*/ 5310835 w 5793638"/>
                  <a:gd name="connsiteY44" fmla="*/ 705153 h 2343758"/>
                  <a:gd name="connsiteX45" fmla="*/ 5493715 w 5793638"/>
                  <a:gd name="connsiteY45" fmla="*/ 683207 h 2343758"/>
                  <a:gd name="connsiteX46" fmla="*/ 5713171 w 5793638"/>
                  <a:gd name="connsiteY46" fmla="*/ 602740 h 2343758"/>
                  <a:gd name="connsiteX47" fmla="*/ 5779008 w 5793638"/>
                  <a:gd name="connsiteY47" fmla="*/ 507643 h 2343758"/>
                  <a:gd name="connsiteX48" fmla="*/ 5793638 w 5793638"/>
                  <a:gd name="connsiteY48" fmla="*/ 405230 h 2343758"/>
                  <a:gd name="connsiteX49" fmla="*/ 5678068 w 5793638"/>
                  <a:gd name="connsiteY49" fmla="*/ 0 h 2343758"/>
                  <a:gd name="connsiteX0" fmla="*/ 0 w 4784141"/>
                  <a:gd name="connsiteY0" fmla="*/ 2095041 h 2343758"/>
                  <a:gd name="connsiteX1" fmla="*/ 87783 w 4784141"/>
                  <a:gd name="connsiteY1" fmla="*/ 2102356 h 2343758"/>
                  <a:gd name="connsiteX2" fmla="*/ 219456 w 4784141"/>
                  <a:gd name="connsiteY2" fmla="*/ 2073095 h 2343758"/>
                  <a:gd name="connsiteX3" fmla="*/ 336499 w 4784141"/>
                  <a:gd name="connsiteY3" fmla="*/ 2036519 h 2343758"/>
                  <a:gd name="connsiteX4" fmla="*/ 438912 w 4784141"/>
                  <a:gd name="connsiteY4" fmla="*/ 2007259 h 2343758"/>
                  <a:gd name="connsiteX5" fmla="*/ 534010 w 4784141"/>
                  <a:gd name="connsiteY5" fmla="*/ 2080411 h 2343758"/>
                  <a:gd name="connsiteX6" fmla="*/ 614477 w 4784141"/>
                  <a:gd name="connsiteY6" fmla="*/ 2204769 h 2343758"/>
                  <a:gd name="connsiteX7" fmla="*/ 665683 w 4784141"/>
                  <a:gd name="connsiteY7" fmla="*/ 2299867 h 2343758"/>
                  <a:gd name="connsiteX8" fmla="*/ 716890 w 4784141"/>
                  <a:gd name="connsiteY8" fmla="*/ 2329127 h 2343758"/>
                  <a:gd name="connsiteX9" fmla="*/ 833933 w 4784141"/>
                  <a:gd name="connsiteY9" fmla="*/ 2343758 h 2343758"/>
                  <a:gd name="connsiteX10" fmla="*/ 943661 w 4784141"/>
                  <a:gd name="connsiteY10" fmla="*/ 2343758 h 2343758"/>
                  <a:gd name="connsiteX11" fmla="*/ 1060704 w 4784141"/>
                  <a:gd name="connsiteY11" fmla="*/ 2307182 h 2343758"/>
                  <a:gd name="connsiteX12" fmla="*/ 1185063 w 4784141"/>
                  <a:gd name="connsiteY12" fmla="*/ 2219399 h 2343758"/>
                  <a:gd name="connsiteX13" fmla="*/ 1309421 w 4784141"/>
                  <a:gd name="connsiteY13" fmla="*/ 2138932 h 2343758"/>
                  <a:gd name="connsiteX14" fmla="*/ 1411834 w 4784141"/>
                  <a:gd name="connsiteY14" fmla="*/ 2080411 h 2343758"/>
                  <a:gd name="connsiteX15" fmla="*/ 1536192 w 4784141"/>
                  <a:gd name="connsiteY15" fmla="*/ 2073095 h 2343758"/>
                  <a:gd name="connsiteX16" fmla="*/ 1645920 w 4784141"/>
                  <a:gd name="connsiteY16" fmla="*/ 2095041 h 2343758"/>
                  <a:gd name="connsiteX17" fmla="*/ 1733703 w 4784141"/>
                  <a:gd name="connsiteY17" fmla="*/ 2095041 h 2343758"/>
                  <a:gd name="connsiteX18" fmla="*/ 1799539 w 4784141"/>
                  <a:gd name="connsiteY18" fmla="*/ 2036519 h 2343758"/>
                  <a:gd name="connsiteX19" fmla="*/ 1865376 w 4784141"/>
                  <a:gd name="connsiteY19" fmla="*/ 1897531 h 2343758"/>
                  <a:gd name="connsiteX20" fmla="*/ 1887322 w 4784141"/>
                  <a:gd name="connsiteY20" fmla="*/ 1824379 h 2343758"/>
                  <a:gd name="connsiteX21" fmla="*/ 1945843 w 4784141"/>
                  <a:gd name="connsiteY21" fmla="*/ 1743911 h 2343758"/>
                  <a:gd name="connsiteX22" fmla="*/ 2026311 w 4784141"/>
                  <a:gd name="connsiteY22" fmla="*/ 1692705 h 2343758"/>
                  <a:gd name="connsiteX23" fmla="*/ 2136039 w 4784141"/>
                  <a:gd name="connsiteY23" fmla="*/ 1641499 h 2343758"/>
                  <a:gd name="connsiteX24" fmla="*/ 2253082 w 4784141"/>
                  <a:gd name="connsiteY24" fmla="*/ 1626868 h 2343758"/>
                  <a:gd name="connsiteX25" fmla="*/ 2318919 w 4784141"/>
                  <a:gd name="connsiteY25" fmla="*/ 1568347 h 2343758"/>
                  <a:gd name="connsiteX26" fmla="*/ 2392071 w 4784141"/>
                  <a:gd name="connsiteY26" fmla="*/ 1429358 h 2343758"/>
                  <a:gd name="connsiteX27" fmla="*/ 2428647 w 4784141"/>
                  <a:gd name="connsiteY27" fmla="*/ 1231847 h 2343758"/>
                  <a:gd name="connsiteX28" fmla="*/ 2487168 w 4784141"/>
                  <a:gd name="connsiteY28" fmla="*/ 1100174 h 2343758"/>
                  <a:gd name="connsiteX29" fmla="*/ 2604211 w 4784141"/>
                  <a:gd name="connsiteY29" fmla="*/ 1034337 h 2343758"/>
                  <a:gd name="connsiteX30" fmla="*/ 2743200 w 4784141"/>
                  <a:gd name="connsiteY30" fmla="*/ 1063598 h 2343758"/>
                  <a:gd name="connsiteX31" fmla="*/ 2904135 w 4784141"/>
                  <a:gd name="connsiteY31" fmla="*/ 1136750 h 2343758"/>
                  <a:gd name="connsiteX32" fmla="*/ 3057754 w 4784141"/>
                  <a:gd name="connsiteY32" fmla="*/ 1180641 h 2343758"/>
                  <a:gd name="connsiteX33" fmla="*/ 3145536 w 4784141"/>
                  <a:gd name="connsiteY33" fmla="*/ 1195271 h 2343758"/>
                  <a:gd name="connsiteX34" fmla="*/ 3240634 w 4784141"/>
                  <a:gd name="connsiteY34" fmla="*/ 1151380 h 2343758"/>
                  <a:gd name="connsiteX35" fmla="*/ 3306471 w 4784141"/>
                  <a:gd name="connsiteY35" fmla="*/ 1034337 h 2343758"/>
                  <a:gd name="connsiteX36" fmla="*/ 3328416 w 4784141"/>
                  <a:gd name="connsiteY36" fmla="*/ 931924 h 2343758"/>
                  <a:gd name="connsiteX37" fmla="*/ 3408883 w 4784141"/>
                  <a:gd name="connsiteY37" fmla="*/ 888033 h 2343758"/>
                  <a:gd name="connsiteX38" fmla="*/ 3540557 w 4784141"/>
                  <a:gd name="connsiteY38" fmla="*/ 866087 h 2343758"/>
                  <a:gd name="connsiteX39" fmla="*/ 3672231 w 4784141"/>
                  <a:gd name="connsiteY39" fmla="*/ 931924 h 2343758"/>
                  <a:gd name="connsiteX40" fmla="*/ 3811219 w 4784141"/>
                  <a:gd name="connsiteY40" fmla="*/ 939239 h 2343758"/>
                  <a:gd name="connsiteX41" fmla="*/ 3986784 w 4784141"/>
                  <a:gd name="connsiteY41" fmla="*/ 866087 h 2343758"/>
                  <a:gd name="connsiteX42" fmla="*/ 4155034 w 4784141"/>
                  <a:gd name="connsiteY42" fmla="*/ 756359 h 2343758"/>
                  <a:gd name="connsiteX43" fmla="*/ 4301338 w 4784141"/>
                  <a:gd name="connsiteY43" fmla="*/ 705153 h 2343758"/>
                  <a:gd name="connsiteX44" fmla="*/ 4484218 w 4784141"/>
                  <a:gd name="connsiteY44" fmla="*/ 683207 h 2343758"/>
                  <a:gd name="connsiteX45" fmla="*/ 4703674 w 4784141"/>
                  <a:gd name="connsiteY45" fmla="*/ 602740 h 2343758"/>
                  <a:gd name="connsiteX46" fmla="*/ 4769511 w 4784141"/>
                  <a:gd name="connsiteY46" fmla="*/ 507643 h 2343758"/>
                  <a:gd name="connsiteX47" fmla="*/ 4784141 w 4784141"/>
                  <a:gd name="connsiteY47" fmla="*/ 405230 h 2343758"/>
                  <a:gd name="connsiteX48" fmla="*/ 4668571 w 4784141"/>
                  <a:gd name="connsiteY48" fmla="*/ 0 h 2343758"/>
                  <a:gd name="connsiteX0" fmla="*/ 0 w 4696358"/>
                  <a:gd name="connsiteY0" fmla="*/ 2102356 h 2343758"/>
                  <a:gd name="connsiteX1" fmla="*/ 131673 w 4696358"/>
                  <a:gd name="connsiteY1" fmla="*/ 2073095 h 2343758"/>
                  <a:gd name="connsiteX2" fmla="*/ 248716 w 4696358"/>
                  <a:gd name="connsiteY2" fmla="*/ 2036519 h 2343758"/>
                  <a:gd name="connsiteX3" fmla="*/ 351129 w 4696358"/>
                  <a:gd name="connsiteY3" fmla="*/ 2007259 h 2343758"/>
                  <a:gd name="connsiteX4" fmla="*/ 446227 w 4696358"/>
                  <a:gd name="connsiteY4" fmla="*/ 2080411 h 2343758"/>
                  <a:gd name="connsiteX5" fmla="*/ 526694 w 4696358"/>
                  <a:gd name="connsiteY5" fmla="*/ 2204769 h 2343758"/>
                  <a:gd name="connsiteX6" fmla="*/ 577900 w 4696358"/>
                  <a:gd name="connsiteY6" fmla="*/ 2299867 h 2343758"/>
                  <a:gd name="connsiteX7" fmla="*/ 629107 w 4696358"/>
                  <a:gd name="connsiteY7" fmla="*/ 2329127 h 2343758"/>
                  <a:gd name="connsiteX8" fmla="*/ 746150 w 4696358"/>
                  <a:gd name="connsiteY8" fmla="*/ 2343758 h 2343758"/>
                  <a:gd name="connsiteX9" fmla="*/ 855878 w 4696358"/>
                  <a:gd name="connsiteY9" fmla="*/ 2343758 h 2343758"/>
                  <a:gd name="connsiteX10" fmla="*/ 972921 w 4696358"/>
                  <a:gd name="connsiteY10" fmla="*/ 2307182 h 2343758"/>
                  <a:gd name="connsiteX11" fmla="*/ 1097280 w 4696358"/>
                  <a:gd name="connsiteY11" fmla="*/ 2219399 h 2343758"/>
                  <a:gd name="connsiteX12" fmla="*/ 1221638 w 4696358"/>
                  <a:gd name="connsiteY12" fmla="*/ 2138932 h 2343758"/>
                  <a:gd name="connsiteX13" fmla="*/ 1324051 w 4696358"/>
                  <a:gd name="connsiteY13" fmla="*/ 2080411 h 2343758"/>
                  <a:gd name="connsiteX14" fmla="*/ 1448409 w 4696358"/>
                  <a:gd name="connsiteY14" fmla="*/ 2073095 h 2343758"/>
                  <a:gd name="connsiteX15" fmla="*/ 1558137 w 4696358"/>
                  <a:gd name="connsiteY15" fmla="*/ 2095041 h 2343758"/>
                  <a:gd name="connsiteX16" fmla="*/ 1645920 w 4696358"/>
                  <a:gd name="connsiteY16" fmla="*/ 2095041 h 2343758"/>
                  <a:gd name="connsiteX17" fmla="*/ 1711756 w 4696358"/>
                  <a:gd name="connsiteY17" fmla="*/ 2036519 h 2343758"/>
                  <a:gd name="connsiteX18" fmla="*/ 1777593 w 4696358"/>
                  <a:gd name="connsiteY18" fmla="*/ 1897531 h 2343758"/>
                  <a:gd name="connsiteX19" fmla="*/ 1799539 w 4696358"/>
                  <a:gd name="connsiteY19" fmla="*/ 1824379 h 2343758"/>
                  <a:gd name="connsiteX20" fmla="*/ 1858060 w 4696358"/>
                  <a:gd name="connsiteY20" fmla="*/ 1743911 h 2343758"/>
                  <a:gd name="connsiteX21" fmla="*/ 1938528 w 4696358"/>
                  <a:gd name="connsiteY21" fmla="*/ 1692705 h 2343758"/>
                  <a:gd name="connsiteX22" fmla="*/ 2048256 w 4696358"/>
                  <a:gd name="connsiteY22" fmla="*/ 1641499 h 2343758"/>
                  <a:gd name="connsiteX23" fmla="*/ 2165299 w 4696358"/>
                  <a:gd name="connsiteY23" fmla="*/ 1626868 h 2343758"/>
                  <a:gd name="connsiteX24" fmla="*/ 2231136 w 4696358"/>
                  <a:gd name="connsiteY24" fmla="*/ 1568347 h 2343758"/>
                  <a:gd name="connsiteX25" fmla="*/ 2304288 w 4696358"/>
                  <a:gd name="connsiteY25" fmla="*/ 1429358 h 2343758"/>
                  <a:gd name="connsiteX26" fmla="*/ 2340864 w 4696358"/>
                  <a:gd name="connsiteY26" fmla="*/ 1231847 h 2343758"/>
                  <a:gd name="connsiteX27" fmla="*/ 2399385 w 4696358"/>
                  <a:gd name="connsiteY27" fmla="*/ 1100174 h 2343758"/>
                  <a:gd name="connsiteX28" fmla="*/ 2516428 w 4696358"/>
                  <a:gd name="connsiteY28" fmla="*/ 1034337 h 2343758"/>
                  <a:gd name="connsiteX29" fmla="*/ 2655417 w 4696358"/>
                  <a:gd name="connsiteY29" fmla="*/ 1063598 h 2343758"/>
                  <a:gd name="connsiteX30" fmla="*/ 2816352 w 4696358"/>
                  <a:gd name="connsiteY30" fmla="*/ 1136750 h 2343758"/>
                  <a:gd name="connsiteX31" fmla="*/ 2969971 w 4696358"/>
                  <a:gd name="connsiteY31" fmla="*/ 1180641 h 2343758"/>
                  <a:gd name="connsiteX32" fmla="*/ 3057753 w 4696358"/>
                  <a:gd name="connsiteY32" fmla="*/ 1195271 h 2343758"/>
                  <a:gd name="connsiteX33" fmla="*/ 3152851 w 4696358"/>
                  <a:gd name="connsiteY33" fmla="*/ 1151380 h 2343758"/>
                  <a:gd name="connsiteX34" fmla="*/ 3218688 w 4696358"/>
                  <a:gd name="connsiteY34" fmla="*/ 1034337 h 2343758"/>
                  <a:gd name="connsiteX35" fmla="*/ 3240633 w 4696358"/>
                  <a:gd name="connsiteY35" fmla="*/ 931924 h 2343758"/>
                  <a:gd name="connsiteX36" fmla="*/ 3321100 w 4696358"/>
                  <a:gd name="connsiteY36" fmla="*/ 888033 h 2343758"/>
                  <a:gd name="connsiteX37" fmla="*/ 3452774 w 4696358"/>
                  <a:gd name="connsiteY37" fmla="*/ 866087 h 2343758"/>
                  <a:gd name="connsiteX38" fmla="*/ 3584448 w 4696358"/>
                  <a:gd name="connsiteY38" fmla="*/ 931924 h 2343758"/>
                  <a:gd name="connsiteX39" fmla="*/ 3723436 w 4696358"/>
                  <a:gd name="connsiteY39" fmla="*/ 939239 h 2343758"/>
                  <a:gd name="connsiteX40" fmla="*/ 3899001 w 4696358"/>
                  <a:gd name="connsiteY40" fmla="*/ 866087 h 2343758"/>
                  <a:gd name="connsiteX41" fmla="*/ 4067251 w 4696358"/>
                  <a:gd name="connsiteY41" fmla="*/ 756359 h 2343758"/>
                  <a:gd name="connsiteX42" fmla="*/ 4213555 w 4696358"/>
                  <a:gd name="connsiteY42" fmla="*/ 705153 h 2343758"/>
                  <a:gd name="connsiteX43" fmla="*/ 4396435 w 4696358"/>
                  <a:gd name="connsiteY43" fmla="*/ 683207 h 2343758"/>
                  <a:gd name="connsiteX44" fmla="*/ 4615891 w 4696358"/>
                  <a:gd name="connsiteY44" fmla="*/ 602740 h 2343758"/>
                  <a:gd name="connsiteX45" fmla="*/ 4681728 w 4696358"/>
                  <a:gd name="connsiteY45" fmla="*/ 507643 h 2343758"/>
                  <a:gd name="connsiteX46" fmla="*/ 4696358 w 4696358"/>
                  <a:gd name="connsiteY46" fmla="*/ 405230 h 2343758"/>
                  <a:gd name="connsiteX47" fmla="*/ 4580788 w 4696358"/>
                  <a:gd name="connsiteY47" fmla="*/ 0 h 2343758"/>
                  <a:gd name="connsiteX0" fmla="*/ 0 w 4564685"/>
                  <a:gd name="connsiteY0" fmla="*/ 2073095 h 2343758"/>
                  <a:gd name="connsiteX1" fmla="*/ 117043 w 4564685"/>
                  <a:gd name="connsiteY1" fmla="*/ 2036519 h 2343758"/>
                  <a:gd name="connsiteX2" fmla="*/ 219456 w 4564685"/>
                  <a:gd name="connsiteY2" fmla="*/ 2007259 h 2343758"/>
                  <a:gd name="connsiteX3" fmla="*/ 314554 w 4564685"/>
                  <a:gd name="connsiteY3" fmla="*/ 2080411 h 2343758"/>
                  <a:gd name="connsiteX4" fmla="*/ 395021 w 4564685"/>
                  <a:gd name="connsiteY4" fmla="*/ 2204769 h 2343758"/>
                  <a:gd name="connsiteX5" fmla="*/ 446227 w 4564685"/>
                  <a:gd name="connsiteY5" fmla="*/ 2299867 h 2343758"/>
                  <a:gd name="connsiteX6" fmla="*/ 497434 w 4564685"/>
                  <a:gd name="connsiteY6" fmla="*/ 2329127 h 2343758"/>
                  <a:gd name="connsiteX7" fmla="*/ 614477 w 4564685"/>
                  <a:gd name="connsiteY7" fmla="*/ 2343758 h 2343758"/>
                  <a:gd name="connsiteX8" fmla="*/ 724205 w 4564685"/>
                  <a:gd name="connsiteY8" fmla="*/ 2343758 h 2343758"/>
                  <a:gd name="connsiteX9" fmla="*/ 841248 w 4564685"/>
                  <a:gd name="connsiteY9" fmla="*/ 2307182 h 2343758"/>
                  <a:gd name="connsiteX10" fmla="*/ 965607 w 4564685"/>
                  <a:gd name="connsiteY10" fmla="*/ 2219399 h 2343758"/>
                  <a:gd name="connsiteX11" fmla="*/ 1089965 w 4564685"/>
                  <a:gd name="connsiteY11" fmla="*/ 2138932 h 2343758"/>
                  <a:gd name="connsiteX12" fmla="*/ 1192378 w 4564685"/>
                  <a:gd name="connsiteY12" fmla="*/ 2080411 h 2343758"/>
                  <a:gd name="connsiteX13" fmla="*/ 1316736 w 4564685"/>
                  <a:gd name="connsiteY13" fmla="*/ 2073095 h 2343758"/>
                  <a:gd name="connsiteX14" fmla="*/ 1426464 w 4564685"/>
                  <a:gd name="connsiteY14" fmla="*/ 2095041 h 2343758"/>
                  <a:gd name="connsiteX15" fmla="*/ 1514247 w 4564685"/>
                  <a:gd name="connsiteY15" fmla="*/ 2095041 h 2343758"/>
                  <a:gd name="connsiteX16" fmla="*/ 1580083 w 4564685"/>
                  <a:gd name="connsiteY16" fmla="*/ 2036519 h 2343758"/>
                  <a:gd name="connsiteX17" fmla="*/ 1645920 w 4564685"/>
                  <a:gd name="connsiteY17" fmla="*/ 1897531 h 2343758"/>
                  <a:gd name="connsiteX18" fmla="*/ 1667866 w 4564685"/>
                  <a:gd name="connsiteY18" fmla="*/ 1824379 h 2343758"/>
                  <a:gd name="connsiteX19" fmla="*/ 1726387 w 4564685"/>
                  <a:gd name="connsiteY19" fmla="*/ 1743911 h 2343758"/>
                  <a:gd name="connsiteX20" fmla="*/ 1806855 w 4564685"/>
                  <a:gd name="connsiteY20" fmla="*/ 1692705 h 2343758"/>
                  <a:gd name="connsiteX21" fmla="*/ 1916583 w 4564685"/>
                  <a:gd name="connsiteY21" fmla="*/ 1641499 h 2343758"/>
                  <a:gd name="connsiteX22" fmla="*/ 2033626 w 4564685"/>
                  <a:gd name="connsiteY22" fmla="*/ 1626868 h 2343758"/>
                  <a:gd name="connsiteX23" fmla="*/ 2099463 w 4564685"/>
                  <a:gd name="connsiteY23" fmla="*/ 1568347 h 2343758"/>
                  <a:gd name="connsiteX24" fmla="*/ 2172615 w 4564685"/>
                  <a:gd name="connsiteY24" fmla="*/ 1429358 h 2343758"/>
                  <a:gd name="connsiteX25" fmla="*/ 2209191 w 4564685"/>
                  <a:gd name="connsiteY25" fmla="*/ 1231847 h 2343758"/>
                  <a:gd name="connsiteX26" fmla="*/ 2267712 w 4564685"/>
                  <a:gd name="connsiteY26" fmla="*/ 1100174 h 2343758"/>
                  <a:gd name="connsiteX27" fmla="*/ 2384755 w 4564685"/>
                  <a:gd name="connsiteY27" fmla="*/ 1034337 h 2343758"/>
                  <a:gd name="connsiteX28" fmla="*/ 2523744 w 4564685"/>
                  <a:gd name="connsiteY28" fmla="*/ 1063598 h 2343758"/>
                  <a:gd name="connsiteX29" fmla="*/ 2684679 w 4564685"/>
                  <a:gd name="connsiteY29" fmla="*/ 1136750 h 2343758"/>
                  <a:gd name="connsiteX30" fmla="*/ 2838298 w 4564685"/>
                  <a:gd name="connsiteY30" fmla="*/ 1180641 h 2343758"/>
                  <a:gd name="connsiteX31" fmla="*/ 2926080 w 4564685"/>
                  <a:gd name="connsiteY31" fmla="*/ 1195271 h 2343758"/>
                  <a:gd name="connsiteX32" fmla="*/ 3021178 w 4564685"/>
                  <a:gd name="connsiteY32" fmla="*/ 1151380 h 2343758"/>
                  <a:gd name="connsiteX33" fmla="*/ 3087015 w 4564685"/>
                  <a:gd name="connsiteY33" fmla="*/ 1034337 h 2343758"/>
                  <a:gd name="connsiteX34" fmla="*/ 3108960 w 4564685"/>
                  <a:gd name="connsiteY34" fmla="*/ 931924 h 2343758"/>
                  <a:gd name="connsiteX35" fmla="*/ 3189427 w 4564685"/>
                  <a:gd name="connsiteY35" fmla="*/ 888033 h 2343758"/>
                  <a:gd name="connsiteX36" fmla="*/ 3321101 w 4564685"/>
                  <a:gd name="connsiteY36" fmla="*/ 866087 h 2343758"/>
                  <a:gd name="connsiteX37" fmla="*/ 3452775 w 4564685"/>
                  <a:gd name="connsiteY37" fmla="*/ 931924 h 2343758"/>
                  <a:gd name="connsiteX38" fmla="*/ 3591763 w 4564685"/>
                  <a:gd name="connsiteY38" fmla="*/ 939239 h 2343758"/>
                  <a:gd name="connsiteX39" fmla="*/ 3767328 w 4564685"/>
                  <a:gd name="connsiteY39" fmla="*/ 866087 h 2343758"/>
                  <a:gd name="connsiteX40" fmla="*/ 3935578 w 4564685"/>
                  <a:gd name="connsiteY40" fmla="*/ 756359 h 2343758"/>
                  <a:gd name="connsiteX41" fmla="*/ 4081882 w 4564685"/>
                  <a:gd name="connsiteY41" fmla="*/ 705153 h 2343758"/>
                  <a:gd name="connsiteX42" fmla="*/ 4264762 w 4564685"/>
                  <a:gd name="connsiteY42" fmla="*/ 683207 h 2343758"/>
                  <a:gd name="connsiteX43" fmla="*/ 4484218 w 4564685"/>
                  <a:gd name="connsiteY43" fmla="*/ 602740 h 2343758"/>
                  <a:gd name="connsiteX44" fmla="*/ 4550055 w 4564685"/>
                  <a:gd name="connsiteY44" fmla="*/ 507643 h 2343758"/>
                  <a:gd name="connsiteX45" fmla="*/ 4564685 w 4564685"/>
                  <a:gd name="connsiteY45" fmla="*/ 405230 h 2343758"/>
                  <a:gd name="connsiteX46" fmla="*/ 4449115 w 4564685"/>
                  <a:gd name="connsiteY46" fmla="*/ 0 h 2343758"/>
                  <a:gd name="connsiteX0" fmla="*/ 0 w 4447642"/>
                  <a:gd name="connsiteY0" fmla="*/ 2036519 h 2343758"/>
                  <a:gd name="connsiteX1" fmla="*/ 102413 w 4447642"/>
                  <a:gd name="connsiteY1" fmla="*/ 2007259 h 2343758"/>
                  <a:gd name="connsiteX2" fmla="*/ 197511 w 4447642"/>
                  <a:gd name="connsiteY2" fmla="*/ 2080411 h 2343758"/>
                  <a:gd name="connsiteX3" fmla="*/ 277978 w 4447642"/>
                  <a:gd name="connsiteY3" fmla="*/ 2204769 h 2343758"/>
                  <a:gd name="connsiteX4" fmla="*/ 329184 w 4447642"/>
                  <a:gd name="connsiteY4" fmla="*/ 2299867 h 2343758"/>
                  <a:gd name="connsiteX5" fmla="*/ 380391 w 4447642"/>
                  <a:gd name="connsiteY5" fmla="*/ 2329127 h 2343758"/>
                  <a:gd name="connsiteX6" fmla="*/ 497434 w 4447642"/>
                  <a:gd name="connsiteY6" fmla="*/ 2343758 h 2343758"/>
                  <a:gd name="connsiteX7" fmla="*/ 607162 w 4447642"/>
                  <a:gd name="connsiteY7" fmla="*/ 2343758 h 2343758"/>
                  <a:gd name="connsiteX8" fmla="*/ 724205 w 4447642"/>
                  <a:gd name="connsiteY8" fmla="*/ 2307182 h 2343758"/>
                  <a:gd name="connsiteX9" fmla="*/ 848564 w 4447642"/>
                  <a:gd name="connsiteY9" fmla="*/ 2219399 h 2343758"/>
                  <a:gd name="connsiteX10" fmla="*/ 972922 w 4447642"/>
                  <a:gd name="connsiteY10" fmla="*/ 2138932 h 2343758"/>
                  <a:gd name="connsiteX11" fmla="*/ 1075335 w 4447642"/>
                  <a:gd name="connsiteY11" fmla="*/ 2080411 h 2343758"/>
                  <a:gd name="connsiteX12" fmla="*/ 1199693 w 4447642"/>
                  <a:gd name="connsiteY12" fmla="*/ 2073095 h 2343758"/>
                  <a:gd name="connsiteX13" fmla="*/ 1309421 w 4447642"/>
                  <a:gd name="connsiteY13" fmla="*/ 2095041 h 2343758"/>
                  <a:gd name="connsiteX14" fmla="*/ 1397204 w 4447642"/>
                  <a:gd name="connsiteY14" fmla="*/ 2095041 h 2343758"/>
                  <a:gd name="connsiteX15" fmla="*/ 1463040 w 4447642"/>
                  <a:gd name="connsiteY15" fmla="*/ 2036519 h 2343758"/>
                  <a:gd name="connsiteX16" fmla="*/ 1528877 w 4447642"/>
                  <a:gd name="connsiteY16" fmla="*/ 1897531 h 2343758"/>
                  <a:gd name="connsiteX17" fmla="*/ 1550823 w 4447642"/>
                  <a:gd name="connsiteY17" fmla="*/ 1824379 h 2343758"/>
                  <a:gd name="connsiteX18" fmla="*/ 1609344 w 4447642"/>
                  <a:gd name="connsiteY18" fmla="*/ 1743911 h 2343758"/>
                  <a:gd name="connsiteX19" fmla="*/ 1689812 w 4447642"/>
                  <a:gd name="connsiteY19" fmla="*/ 1692705 h 2343758"/>
                  <a:gd name="connsiteX20" fmla="*/ 1799540 w 4447642"/>
                  <a:gd name="connsiteY20" fmla="*/ 1641499 h 2343758"/>
                  <a:gd name="connsiteX21" fmla="*/ 1916583 w 4447642"/>
                  <a:gd name="connsiteY21" fmla="*/ 1626868 h 2343758"/>
                  <a:gd name="connsiteX22" fmla="*/ 1982420 w 4447642"/>
                  <a:gd name="connsiteY22" fmla="*/ 1568347 h 2343758"/>
                  <a:gd name="connsiteX23" fmla="*/ 2055572 w 4447642"/>
                  <a:gd name="connsiteY23" fmla="*/ 1429358 h 2343758"/>
                  <a:gd name="connsiteX24" fmla="*/ 2092148 w 4447642"/>
                  <a:gd name="connsiteY24" fmla="*/ 1231847 h 2343758"/>
                  <a:gd name="connsiteX25" fmla="*/ 2150669 w 4447642"/>
                  <a:gd name="connsiteY25" fmla="*/ 1100174 h 2343758"/>
                  <a:gd name="connsiteX26" fmla="*/ 2267712 w 4447642"/>
                  <a:gd name="connsiteY26" fmla="*/ 1034337 h 2343758"/>
                  <a:gd name="connsiteX27" fmla="*/ 2406701 w 4447642"/>
                  <a:gd name="connsiteY27" fmla="*/ 1063598 h 2343758"/>
                  <a:gd name="connsiteX28" fmla="*/ 2567636 w 4447642"/>
                  <a:gd name="connsiteY28" fmla="*/ 1136750 h 2343758"/>
                  <a:gd name="connsiteX29" fmla="*/ 2721255 w 4447642"/>
                  <a:gd name="connsiteY29" fmla="*/ 1180641 h 2343758"/>
                  <a:gd name="connsiteX30" fmla="*/ 2809037 w 4447642"/>
                  <a:gd name="connsiteY30" fmla="*/ 1195271 h 2343758"/>
                  <a:gd name="connsiteX31" fmla="*/ 2904135 w 4447642"/>
                  <a:gd name="connsiteY31" fmla="*/ 1151380 h 2343758"/>
                  <a:gd name="connsiteX32" fmla="*/ 2969972 w 4447642"/>
                  <a:gd name="connsiteY32" fmla="*/ 1034337 h 2343758"/>
                  <a:gd name="connsiteX33" fmla="*/ 2991917 w 4447642"/>
                  <a:gd name="connsiteY33" fmla="*/ 931924 h 2343758"/>
                  <a:gd name="connsiteX34" fmla="*/ 3072384 w 4447642"/>
                  <a:gd name="connsiteY34" fmla="*/ 888033 h 2343758"/>
                  <a:gd name="connsiteX35" fmla="*/ 3204058 w 4447642"/>
                  <a:gd name="connsiteY35" fmla="*/ 866087 h 2343758"/>
                  <a:gd name="connsiteX36" fmla="*/ 3335732 w 4447642"/>
                  <a:gd name="connsiteY36" fmla="*/ 931924 h 2343758"/>
                  <a:gd name="connsiteX37" fmla="*/ 3474720 w 4447642"/>
                  <a:gd name="connsiteY37" fmla="*/ 939239 h 2343758"/>
                  <a:gd name="connsiteX38" fmla="*/ 3650285 w 4447642"/>
                  <a:gd name="connsiteY38" fmla="*/ 866087 h 2343758"/>
                  <a:gd name="connsiteX39" fmla="*/ 3818535 w 4447642"/>
                  <a:gd name="connsiteY39" fmla="*/ 756359 h 2343758"/>
                  <a:gd name="connsiteX40" fmla="*/ 3964839 w 4447642"/>
                  <a:gd name="connsiteY40" fmla="*/ 705153 h 2343758"/>
                  <a:gd name="connsiteX41" fmla="*/ 4147719 w 4447642"/>
                  <a:gd name="connsiteY41" fmla="*/ 683207 h 2343758"/>
                  <a:gd name="connsiteX42" fmla="*/ 4367175 w 4447642"/>
                  <a:gd name="connsiteY42" fmla="*/ 602740 h 2343758"/>
                  <a:gd name="connsiteX43" fmla="*/ 4433012 w 4447642"/>
                  <a:gd name="connsiteY43" fmla="*/ 507643 h 2343758"/>
                  <a:gd name="connsiteX44" fmla="*/ 4447642 w 4447642"/>
                  <a:gd name="connsiteY44" fmla="*/ 405230 h 2343758"/>
                  <a:gd name="connsiteX45" fmla="*/ 4332072 w 4447642"/>
                  <a:gd name="connsiteY45" fmla="*/ 0 h 2343758"/>
                  <a:gd name="connsiteX0" fmla="*/ 0 w 4345229"/>
                  <a:gd name="connsiteY0" fmla="*/ 2007259 h 2343758"/>
                  <a:gd name="connsiteX1" fmla="*/ 95098 w 4345229"/>
                  <a:gd name="connsiteY1" fmla="*/ 2080411 h 2343758"/>
                  <a:gd name="connsiteX2" fmla="*/ 175565 w 4345229"/>
                  <a:gd name="connsiteY2" fmla="*/ 2204769 h 2343758"/>
                  <a:gd name="connsiteX3" fmla="*/ 226771 w 4345229"/>
                  <a:gd name="connsiteY3" fmla="*/ 2299867 h 2343758"/>
                  <a:gd name="connsiteX4" fmla="*/ 277978 w 4345229"/>
                  <a:gd name="connsiteY4" fmla="*/ 2329127 h 2343758"/>
                  <a:gd name="connsiteX5" fmla="*/ 395021 w 4345229"/>
                  <a:gd name="connsiteY5" fmla="*/ 2343758 h 2343758"/>
                  <a:gd name="connsiteX6" fmla="*/ 504749 w 4345229"/>
                  <a:gd name="connsiteY6" fmla="*/ 2343758 h 2343758"/>
                  <a:gd name="connsiteX7" fmla="*/ 621792 w 4345229"/>
                  <a:gd name="connsiteY7" fmla="*/ 2307182 h 2343758"/>
                  <a:gd name="connsiteX8" fmla="*/ 746151 w 4345229"/>
                  <a:gd name="connsiteY8" fmla="*/ 2219399 h 2343758"/>
                  <a:gd name="connsiteX9" fmla="*/ 870509 w 4345229"/>
                  <a:gd name="connsiteY9" fmla="*/ 2138932 h 2343758"/>
                  <a:gd name="connsiteX10" fmla="*/ 972922 w 4345229"/>
                  <a:gd name="connsiteY10" fmla="*/ 2080411 h 2343758"/>
                  <a:gd name="connsiteX11" fmla="*/ 1097280 w 4345229"/>
                  <a:gd name="connsiteY11" fmla="*/ 2073095 h 2343758"/>
                  <a:gd name="connsiteX12" fmla="*/ 1207008 w 4345229"/>
                  <a:gd name="connsiteY12" fmla="*/ 2095041 h 2343758"/>
                  <a:gd name="connsiteX13" fmla="*/ 1294791 w 4345229"/>
                  <a:gd name="connsiteY13" fmla="*/ 2095041 h 2343758"/>
                  <a:gd name="connsiteX14" fmla="*/ 1360627 w 4345229"/>
                  <a:gd name="connsiteY14" fmla="*/ 2036519 h 2343758"/>
                  <a:gd name="connsiteX15" fmla="*/ 1426464 w 4345229"/>
                  <a:gd name="connsiteY15" fmla="*/ 1897531 h 2343758"/>
                  <a:gd name="connsiteX16" fmla="*/ 1448410 w 4345229"/>
                  <a:gd name="connsiteY16" fmla="*/ 1824379 h 2343758"/>
                  <a:gd name="connsiteX17" fmla="*/ 1506931 w 4345229"/>
                  <a:gd name="connsiteY17" fmla="*/ 1743911 h 2343758"/>
                  <a:gd name="connsiteX18" fmla="*/ 1587399 w 4345229"/>
                  <a:gd name="connsiteY18" fmla="*/ 1692705 h 2343758"/>
                  <a:gd name="connsiteX19" fmla="*/ 1697127 w 4345229"/>
                  <a:gd name="connsiteY19" fmla="*/ 1641499 h 2343758"/>
                  <a:gd name="connsiteX20" fmla="*/ 1814170 w 4345229"/>
                  <a:gd name="connsiteY20" fmla="*/ 1626868 h 2343758"/>
                  <a:gd name="connsiteX21" fmla="*/ 1880007 w 4345229"/>
                  <a:gd name="connsiteY21" fmla="*/ 1568347 h 2343758"/>
                  <a:gd name="connsiteX22" fmla="*/ 1953159 w 4345229"/>
                  <a:gd name="connsiteY22" fmla="*/ 1429358 h 2343758"/>
                  <a:gd name="connsiteX23" fmla="*/ 1989735 w 4345229"/>
                  <a:gd name="connsiteY23" fmla="*/ 1231847 h 2343758"/>
                  <a:gd name="connsiteX24" fmla="*/ 2048256 w 4345229"/>
                  <a:gd name="connsiteY24" fmla="*/ 1100174 h 2343758"/>
                  <a:gd name="connsiteX25" fmla="*/ 2165299 w 4345229"/>
                  <a:gd name="connsiteY25" fmla="*/ 1034337 h 2343758"/>
                  <a:gd name="connsiteX26" fmla="*/ 2304288 w 4345229"/>
                  <a:gd name="connsiteY26" fmla="*/ 1063598 h 2343758"/>
                  <a:gd name="connsiteX27" fmla="*/ 2465223 w 4345229"/>
                  <a:gd name="connsiteY27" fmla="*/ 1136750 h 2343758"/>
                  <a:gd name="connsiteX28" fmla="*/ 2618842 w 4345229"/>
                  <a:gd name="connsiteY28" fmla="*/ 1180641 h 2343758"/>
                  <a:gd name="connsiteX29" fmla="*/ 2706624 w 4345229"/>
                  <a:gd name="connsiteY29" fmla="*/ 1195271 h 2343758"/>
                  <a:gd name="connsiteX30" fmla="*/ 2801722 w 4345229"/>
                  <a:gd name="connsiteY30" fmla="*/ 1151380 h 2343758"/>
                  <a:gd name="connsiteX31" fmla="*/ 2867559 w 4345229"/>
                  <a:gd name="connsiteY31" fmla="*/ 1034337 h 2343758"/>
                  <a:gd name="connsiteX32" fmla="*/ 2889504 w 4345229"/>
                  <a:gd name="connsiteY32" fmla="*/ 931924 h 2343758"/>
                  <a:gd name="connsiteX33" fmla="*/ 2969971 w 4345229"/>
                  <a:gd name="connsiteY33" fmla="*/ 888033 h 2343758"/>
                  <a:gd name="connsiteX34" fmla="*/ 3101645 w 4345229"/>
                  <a:gd name="connsiteY34" fmla="*/ 866087 h 2343758"/>
                  <a:gd name="connsiteX35" fmla="*/ 3233319 w 4345229"/>
                  <a:gd name="connsiteY35" fmla="*/ 931924 h 2343758"/>
                  <a:gd name="connsiteX36" fmla="*/ 3372307 w 4345229"/>
                  <a:gd name="connsiteY36" fmla="*/ 939239 h 2343758"/>
                  <a:gd name="connsiteX37" fmla="*/ 3547872 w 4345229"/>
                  <a:gd name="connsiteY37" fmla="*/ 866087 h 2343758"/>
                  <a:gd name="connsiteX38" fmla="*/ 3716122 w 4345229"/>
                  <a:gd name="connsiteY38" fmla="*/ 756359 h 2343758"/>
                  <a:gd name="connsiteX39" fmla="*/ 3862426 w 4345229"/>
                  <a:gd name="connsiteY39" fmla="*/ 705153 h 2343758"/>
                  <a:gd name="connsiteX40" fmla="*/ 4045306 w 4345229"/>
                  <a:gd name="connsiteY40" fmla="*/ 683207 h 2343758"/>
                  <a:gd name="connsiteX41" fmla="*/ 4264762 w 4345229"/>
                  <a:gd name="connsiteY41" fmla="*/ 602740 h 2343758"/>
                  <a:gd name="connsiteX42" fmla="*/ 4330599 w 4345229"/>
                  <a:gd name="connsiteY42" fmla="*/ 507643 h 2343758"/>
                  <a:gd name="connsiteX43" fmla="*/ 4345229 w 4345229"/>
                  <a:gd name="connsiteY43" fmla="*/ 405230 h 2343758"/>
                  <a:gd name="connsiteX44" fmla="*/ 4229659 w 4345229"/>
                  <a:gd name="connsiteY44" fmla="*/ 0 h 2343758"/>
                  <a:gd name="connsiteX0" fmla="*/ 0 w 4250131"/>
                  <a:gd name="connsiteY0" fmla="*/ 2080411 h 2343758"/>
                  <a:gd name="connsiteX1" fmla="*/ 80467 w 4250131"/>
                  <a:gd name="connsiteY1" fmla="*/ 2204769 h 2343758"/>
                  <a:gd name="connsiteX2" fmla="*/ 131673 w 4250131"/>
                  <a:gd name="connsiteY2" fmla="*/ 2299867 h 2343758"/>
                  <a:gd name="connsiteX3" fmla="*/ 182880 w 4250131"/>
                  <a:gd name="connsiteY3" fmla="*/ 2329127 h 2343758"/>
                  <a:gd name="connsiteX4" fmla="*/ 299923 w 4250131"/>
                  <a:gd name="connsiteY4" fmla="*/ 2343758 h 2343758"/>
                  <a:gd name="connsiteX5" fmla="*/ 409651 w 4250131"/>
                  <a:gd name="connsiteY5" fmla="*/ 2343758 h 2343758"/>
                  <a:gd name="connsiteX6" fmla="*/ 526694 w 4250131"/>
                  <a:gd name="connsiteY6" fmla="*/ 2307182 h 2343758"/>
                  <a:gd name="connsiteX7" fmla="*/ 651053 w 4250131"/>
                  <a:gd name="connsiteY7" fmla="*/ 2219399 h 2343758"/>
                  <a:gd name="connsiteX8" fmla="*/ 775411 w 4250131"/>
                  <a:gd name="connsiteY8" fmla="*/ 2138932 h 2343758"/>
                  <a:gd name="connsiteX9" fmla="*/ 877824 w 4250131"/>
                  <a:gd name="connsiteY9" fmla="*/ 2080411 h 2343758"/>
                  <a:gd name="connsiteX10" fmla="*/ 1002182 w 4250131"/>
                  <a:gd name="connsiteY10" fmla="*/ 2073095 h 2343758"/>
                  <a:gd name="connsiteX11" fmla="*/ 1111910 w 4250131"/>
                  <a:gd name="connsiteY11" fmla="*/ 2095041 h 2343758"/>
                  <a:gd name="connsiteX12" fmla="*/ 1199693 w 4250131"/>
                  <a:gd name="connsiteY12" fmla="*/ 2095041 h 2343758"/>
                  <a:gd name="connsiteX13" fmla="*/ 1265529 w 4250131"/>
                  <a:gd name="connsiteY13" fmla="*/ 2036519 h 2343758"/>
                  <a:gd name="connsiteX14" fmla="*/ 1331366 w 4250131"/>
                  <a:gd name="connsiteY14" fmla="*/ 1897531 h 2343758"/>
                  <a:gd name="connsiteX15" fmla="*/ 1353312 w 4250131"/>
                  <a:gd name="connsiteY15" fmla="*/ 1824379 h 2343758"/>
                  <a:gd name="connsiteX16" fmla="*/ 1411833 w 4250131"/>
                  <a:gd name="connsiteY16" fmla="*/ 1743911 h 2343758"/>
                  <a:gd name="connsiteX17" fmla="*/ 1492301 w 4250131"/>
                  <a:gd name="connsiteY17" fmla="*/ 1692705 h 2343758"/>
                  <a:gd name="connsiteX18" fmla="*/ 1602029 w 4250131"/>
                  <a:gd name="connsiteY18" fmla="*/ 1641499 h 2343758"/>
                  <a:gd name="connsiteX19" fmla="*/ 1719072 w 4250131"/>
                  <a:gd name="connsiteY19" fmla="*/ 1626868 h 2343758"/>
                  <a:gd name="connsiteX20" fmla="*/ 1784909 w 4250131"/>
                  <a:gd name="connsiteY20" fmla="*/ 1568347 h 2343758"/>
                  <a:gd name="connsiteX21" fmla="*/ 1858061 w 4250131"/>
                  <a:gd name="connsiteY21" fmla="*/ 1429358 h 2343758"/>
                  <a:gd name="connsiteX22" fmla="*/ 1894637 w 4250131"/>
                  <a:gd name="connsiteY22" fmla="*/ 1231847 h 2343758"/>
                  <a:gd name="connsiteX23" fmla="*/ 1953158 w 4250131"/>
                  <a:gd name="connsiteY23" fmla="*/ 1100174 h 2343758"/>
                  <a:gd name="connsiteX24" fmla="*/ 2070201 w 4250131"/>
                  <a:gd name="connsiteY24" fmla="*/ 1034337 h 2343758"/>
                  <a:gd name="connsiteX25" fmla="*/ 2209190 w 4250131"/>
                  <a:gd name="connsiteY25" fmla="*/ 1063598 h 2343758"/>
                  <a:gd name="connsiteX26" fmla="*/ 2370125 w 4250131"/>
                  <a:gd name="connsiteY26" fmla="*/ 1136750 h 2343758"/>
                  <a:gd name="connsiteX27" fmla="*/ 2523744 w 4250131"/>
                  <a:gd name="connsiteY27" fmla="*/ 1180641 h 2343758"/>
                  <a:gd name="connsiteX28" fmla="*/ 2611526 w 4250131"/>
                  <a:gd name="connsiteY28" fmla="*/ 1195271 h 2343758"/>
                  <a:gd name="connsiteX29" fmla="*/ 2706624 w 4250131"/>
                  <a:gd name="connsiteY29" fmla="*/ 1151380 h 2343758"/>
                  <a:gd name="connsiteX30" fmla="*/ 2772461 w 4250131"/>
                  <a:gd name="connsiteY30" fmla="*/ 1034337 h 2343758"/>
                  <a:gd name="connsiteX31" fmla="*/ 2794406 w 4250131"/>
                  <a:gd name="connsiteY31" fmla="*/ 931924 h 2343758"/>
                  <a:gd name="connsiteX32" fmla="*/ 2874873 w 4250131"/>
                  <a:gd name="connsiteY32" fmla="*/ 888033 h 2343758"/>
                  <a:gd name="connsiteX33" fmla="*/ 3006547 w 4250131"/>
                  <a:gd name="connsiteY33" fmla="*/ 866087 h 2343758"/>
                  <a:gd name="connsiteX34" fmla="*/ 3138221 w 4250131"/>
                  <a:gd name="connsiteY34" fmla="*/ 931924 h 2343758"/>
                  <a:gd name="connsiteX35" fmla="*/ 3277209 w 4250131"/>
                  <a:gd name="connsiteY35" fmla="*/ 939239 h 2343758"/>
                  <a:gd name="connsiteX36" fmla="*/ 3452774 w 4250131"/>
                  <a:gd name="connsiteY36" fmla="*/ 866087 h 2343758"/>
                  <a:gd name="connsiteX37" fmla="*/ 3621024 w 4250131"/>
                  <a:gd name="connsiteY37" fmla="*/ 756359 h 2343758"/>
                  <a:gd name="connsiteX38" fmla="*/ 3767328 w 4250131"/>
                  <a:gd name="connsiteY38" fmla="*/ 705153 h 2343758"/>
                  <a:gd name="connsiteX39" fmla="*/ 3950208 w 4250131"/>
                  <a:gd name="connsiteY39" fmla="*/ 683207 h 2343758"/>
                  <a:gd name="connsiteX40" fmla="*/ 4169664 w 4250131"/>
                  <a:gd name="connsiteY40" fmla="*/ 602740 h 2343758"/>
                  <a:gd name="connsiteX41" fmla="*/ 4235501 w 4250131"/>
                  <a:gd name="connsiteY41" fmla="*/ 507643 h 2343758"/>
                  <a:gd name="connsiteX42" fmla="*/ 4250131 w 4250131"/>
                  <a:gd name="connsiteY42" fmla="*/ 405230 h 2343758"/>
                  <a:gd name="connsiteX43" fmla="*/ 4134561 w 4250131"/>
                  <a:gd name="connsiteY43" fmla="*/ 0 h 2343758"/>
                  <a:gd name="connsiteX0" fmla="*/ 0 w 4169664"/>
                  <a:gd name="connsiteY0" fmla="*/ 2204769 h 2343758"/>
                  <a:gd name="connsiteX1" fmla="*/ 51206 w 4169664"/>
                  <a:gd name="connsiteY1" fmla="*/ 2299867 h 2343758"/>
                  <a:gd name="connsiteX2" fmla="*/ 102413 w 4169664"/>
                  <a:gd name="connsiteY2" fmla="*/ 2329127 h 2343758"/>
                  <a:gd name="connsiteX3" fmla="*/ 219456 w 4169664"/>
                  <a:gd name="connsiteY3" fmla="*/ 2343758 h 2343758"/>
                  <a:gd name="connsiteX4" fmla="*/ 329184 w 4169664"/>
                  <a:gd name="connsiteY4" fmla="*/ 2343758 h 2343758"/>
                  <a:gd name="connsiteX5" fmla="*/ 446227 w 4169664"/>
                  <a:gd name="connsiteY5" fmla="*/ 2307182 h 2343758"/>
                  <a:gd name="connsiteX6" fmla="*/ 570586 w 4169664"/>
                  <a:gd name="connsiteY6" fmla="*/ 2219399 h 2343758"/>
                  <a:gd name="connsiteX7" fmla="*/ 694944 w 4169664"/>
                  <a:gd name="connsiteY7" fmla="*/ 2138932 h 2343758"/>
                  <a:gd name="connsiteX8" fmla="*/ 797357 w 4169664"/>
                  <a:gd name="connsiteY8" fmla="*/ 2080411 h 2343758"/>
                  <a:gd name="connsiteX9" fmla="*/ 921715 w 4169664"/>
                  <a:gd name="connsiteY9" fmla="*/ 2073095 h 2343758"/>
                  <a:gd name="connsiteX10" fmla="*/ 1031443 w 4169664"/>
                  <a:gd name="connsiteY10" fmla="*/ 2095041 h 2343758"/>
                  <a:gd name="connsiteX11" fmla="*/ 1119226 w 4169664"/>
                  <a:gd name="connsiteY11" fmla="*/ 2095041 h 2343758"/>
                  <a:gd name="connsiteX12" fmla="*/ 1185062 w 4169664"/>
                  <a:gd name="connsiteY12" fmla="*/ 2036519 h 2343758"/>
                  <a:gd name="connsiteX13" fmla="*/ 1250899 w 4169664"/>
                  <a:gd name="connsiteY13" fmla="*/ 1897531 h 2343758"/>
                  <a:gd name="connsiteX14" fmla="*/ 1272845 w 4169664"/>
                  <a:gd name="connsiteY14" fmla="*/ 1824379 h 2343758"/>
                  <a:gd name="connsiteX15" fmla="*/ 1331366 w 4169664"/>
                  <a:gd name="connsiteY15" fmla="*/ 1743911 h 2343758"/>
                  <a:gd name="connsiteX16" fmla="*/ 1411834 w 4169664"/>
                  <a:gd name="connsiteY16" fmla="*/ 1692705 h 2343758"/>
                  <a:gd name="connsiteX17" fmla="*/ 1521562 w 4169664"/>
                  <a:gd name="connsiteY17" fmla="*/ 1641499 h 2343758"/>
                  <a:gd name="connsiteX18" fmla="*/ 1638605 w 4169664"/>
                  <a:gd name="connsiteY18" fmla="*/ 1626868 h 2343758"/>
                  <a:gd name="connsiteX19" fmla="*/ 1704442 w 4169664"/>
                  <a:gd name="connsiteY19" fmla="*/ 1568347 h 2343758"/>
                  <a:gd name="connsiteX20" fmla="*/ 1777594 w 4169664"/>
                  <a:gd name="connsiteY20" fmla="*/ 1429358 h 2343758"/>
                  <a:gd name="connsiteX21" fmla="*/ 1814170 w 4169664"/>
                  <a:gd name="connsiteY21" fmla="*/ 1231847 h 2343758"/>
                  <a:gd name="connsiteX22" fmla="*/ 1872691 w 4169664"/>
                  <a:gd name="connsiteY22" fmla="*/ 1100174 h 2343758"/>
                  <a:gd name="connsiteX23" fmla="*/ 1989734 w 4169664"/>
                  <a:gd name="connsiteY23" fmla="*/ 1034337 h 2343758"/>
                  <a:gd name="connsiteX24" fmla="*/ 2128723 w 4169664"/>
                  <a:gd name="connsiteY24" fmla="*/ 1063598 h 2343758"/>
                  <a:gd name="connsiteX25" fmla="*/ 2289658 w 4169664"/>
                  <a:gd name="connsiteY25" fmla="*/ 1136750 h 2343758"/>
                  <a:gd name="connsiteX26" fmla="*/ 2443277 w 4169664"/>
                  <a:gd name="connsiteY26" fmla="*/ 1180641 h 2343758"/>
                  <a:gd name="connsiteX27" fmla="*/ 2531059 w 4169664"/>
                  <a:gd name="connsiteY27" fmla="*/ 1195271 h 2343758"/>
                  <a:gd name="connsiteX28" fmla="*/ 2626157 w 4169664"/>
                  <a:gd name="connsiteY28" fmla="*/ 1151380 h 2343758"/>
                  <a:gd name="connsiteX29" fmla="*/ 2691994 w 4169664"/>
                  <a:gd name="connsiteY29" fmla="*/ 1034337 h 2343758"/>
                  <a:gd name="connsiteX30" fmla="*/ 2713939 w 4169664"/>
                  <a:gd name="connsiteY30" fmla="*/ 931924 h 2343758"/>
                  <a:gd name="connsiteX31" fmla="*/ 2794406 w 4169664"/>
                  <a:gd name="connsiteY31" fmla="*/ 888033 h 2343758"/>
                  <a:gd name="connsiteX32" fmla="*/ 2926080 w 4169664"/>
                  <a:gd name="connsiteY32" fmla="*/ 866087 h 2343758"/>
                  <a:gd name="connsiteX33" fmla="*/ 3057754 w 4169664"/>
                  <a:gd name="connsiteY33" fmla="*/ 931924 h 2343758"/>
                  <a:gd name="connsiteX34" fmla="*/ 3196742 w 4169664"/>
                  <a:gd name="connsiteY34" fmla="*/ 939239 h 2343758"/>
                  <a:gd name="connsiteX35" fmla="*/ 3372307 w 4169664"/>
                  <a:gd name="connsiteY35" fmla="*/ 866087 h 2343758"/>
                  <a:gd name="connsiteX36" fmla="*/ 3540557 w 4169664"/>
                  <a:gd name="connsiteY36" fmla="*/ 756359 h 2343758"/>
                  <a:gd name="connsiteX37" fmla="*/ 3686861 w 4169664"/>
                  <a:gd name="connsiteY37" fmla="*/ 705153 h 2343758"/>
                  <a:gd name="connsiteX38" fmla="*/ 3869741 w 4169664"/>
                  <a:gd name="connsiteY38" fmla="*/ 683207 h 2343758"/>
                  <a:gd name="connsiteX39" fmla="*/ 4089197 w 4169664"/>
                  <a:gd name="connsiteY39" fmla="*/ 602740 h 2343758"/>
                  <a:gd name="connsiteX40" fmla="*/ 4155034 w 4169664"/>
                  <a:gd name="connsiteY40" fmla="*/ 507643 h 2343758"/>
                  <a:gd name="connsiteX41" fmla="*/ 4169664 w 4169664"/>
                  <a:gd name="connsiteY41" fmla="*/ 405230 h 2343758"/>
                  <a:gd name="connsiteX42" fmla="*/ 4054094 w 4169664"/>
                  <a:gd name="connsiteY42" fmla="*/ 0 h 2343758"/>
                  <a:gd name="connsiteX0" fmla="*/ 0 w 4118458"/>
                  <a:gd name="connsiteY0" fmla="*/ 2299867 h 2343758"/>
                  <a:gd name="connsiteX1" fmla="*/ 51207 w 4118458"/>
                  <a:gd name="connsiteY1" fmla="*/ 2329127 h 2343758"/>
                  <a:gd name="connsiteX2" fmla="*/ 168250 w 4118458"/>
                  <a:gd name="connsiteY2" fmla="*/ 2343758 h 2343758"/>
                  <a:gd name="connsiteX3" fmla="*/ 277978 w 4118458"/>
                  <a:gd name="connsiteY3" fmla="*/ 2343758 h 2343758"/>
                  <a:gd name="connsiteX4" fmla="*/ 395021 w 4118458"/>
                  <a:gd name="connsiteY4" fmla="*/ 2307182 h 2343758"/>
                  <a:gd name="connsiteX5" fmla="*/ 519380 w 4118458"/>
                  <a:gd name="connsiteY5" fmla="*/ 2219399 h 2343758"/>
                  <a:gd name="connsiteX6" fmla="*/ 643738 w 4118458"/>
                  <a:gd name="connsiteY6" fmla="*/ 2138932 h 2343758"/>
                  <a:gd name="connsiteX7" fmla="*/ 746151 w 4118458"/>
                  <a:gd name="connsiteY7" fmla="*/ 2080411 h 2343758"/>
                  <a:gd name="connsiteX8" fmla="*/ 870509 w 4118458"/>
                  <a:gd name="connsiteY8" fmla="*/ 2073095 h 2343758"/>
                  <a:gd name="connsiteX9" fmla="*/ 980237 w 4118458"/>
                  <a:gd name="connsiteY9" fmla="*/ 2095041 h 2343758"/>
                  <a:gd name="connsiteX10" fmla="*/ 1068020 w 4118458"/>
                  <a:gd name="connsiteY10" fmla="*/ 2095041 h 2343758"/>
                  <a:gd name="connsiteX11" fmla="*/ 1133856 w 4118458"/>
                  <a:gd name="connsiteY11" fmla="*/ 2036519 h 2343758"/>
                  <a:gd name="connsiteX12" fmla="*/ 1199693 w 4118458"/>
                  <a:gd name="connsiteY12" fmla="*/ 1897531 h 2343758"/>
                  <a:gd name="connsiteX13" fmla="*/ 1221639 w 4118458"/>
                  <a:gd name="connsiteY13" fmla="*/ 1824379 h 2343758"/>
                  <a:gd name="connsiteX14" fmla="*/ 1280160 w 4118458"/>
                  <a:gd name="connsiteY14" fmla="*/ 1743911 h 2343758"/>
                  <a:gd name="connsiteX15" fmla="*/ 1360628 w 4118458"/>
                  <a:gd name="connsiteY15" fmla="*/ 1692705 h 2343758"/>
                  <a:gd name="connsiteX16" fmla="*/ 1470356 w 4118458"/>
                  <a:gd name="connsiteY16" fmla="*/ 1641499 h 2343758"/>
                  <a:gd name="connsiteX17" fmla="*/ 1587399 w 4118458"/>
                  <a:gd name="connsiteY17" fmla="*/ 1626868 h 2343758"/>
                  <a:gd name="connsiteX18" fmla="*/ 1653236 w 4118458"/>
                  <a:gd name="connsiteY18" fmla="*/ 1568347 h 2343758"/>
                  <a:gd name="connsiteX19" fmla="*/ 1726388 w 4118458"/>
                  <a:gd name="connsiteY19" fmla="*/ 1429358 h 2343758"/>
                  <a:gd name="connsiteX20" fmla="*/ 1762964 w 4118458"/>
                  <a:gd name="connsiteY20" fmla="*/ 1231847 h 2343758"/>
                  <a:gd name="connsiteX21" fmla="*/ 1821485 w 4118458"/>
                  <a:gd name="connsiteY21" fmla="*/ 1100174 h 2343758"/>
                  <a:gd name="connsiteX22" fmla="*/ 1938528 w 4118458"/>
                  <a:gd name="connsiteY22" fmla="*/ 1034337 h 2343758"/>
                  <a:gd name="connsiteX23" fmla="*/ 2077517 w 4118458"/>
                  <a:gd name="connsiteY23" fmla="*/ 1063598 h 2343758"/>
                  <a:gd name="connsiteX24" fmla="*/ 2238452 w 4118458"/>
                  <a:gd name="connsiteY24" fmla="*/ 1136750 h 2343758"/>
                  <a:gd name="connsiteX25" fmla="*/ 2392071 w 4118458"/>
                  <a:gd name="connsiteY25" fmla="*/ 1180641 h 2343758"/>
                  <a:gd name="connsiteX26" fmla="*/ 2479853 w 4118458"/>
                  <a:gd name="connsiteY26" fmla="*/ 1195271 h 2343758"/>
                  <a:gd name="connsiteX27" fmla="*/ 2574951 w 4118458"/>
                  <a:gd name="connsiteY27" fmla="*/ 1151380 h 2343758"/>
                  <a:gd name="connsiteX28" fmla="*/ 2640788 w 4118458"/>
                  <a:gd name="connsiteY28" fmla="*/ 1034337 h 2343758"/>
                  <a:gd name="connsiteX29" fmla="*/ 2662733 w 4118458"/>
                  <a:gd name="connsiteY29" fmla="*/ 931924 h 2343758"/>
                  <a:gd name="connsiteX30" fmla="*/ 2743200 w 4118458"/>
                  <a:gd name="connsiteY30" fmla="*/ 888033 h 2343758"/>
                  <a:gd name="connsiteX31" fmla="*/ 2874874 w 4118458"/>
                  <a:gd name="connsiteY31" fmla="*/ 866087 h 2343758"/>
                  <a:gd name="connsiteX32" fmla="*/ 3006548 w 4118458"/>
                  <a:gd name="connsiteY32" fmla="*/ 931924 h 2343758"/>
                  <a:gd name="connsiteX33" fmla="*/ 3145536 w 4118458"/>
                  <a:gd name="connsiteY33" fmla="*/ 939239 h 2343758"/>
                  <a:gd name="connsiteX34" fmla="*/ 3321101 w 4118458"/>
                  <a:gd name="connsiteY34" fmla="*/ 866087 h 2343758"/>
                  <a:gd name="connsiteX35" fmla="*/ 3489351 w 4118458"/>
                  <a:gd name="connsiteY35" fmla="*/ 756359 h 2343758"/>
                  <a:gd name="connsiteX36" fmla="*/ 3635655 w 4118458"/>
                  <a:gd name="connsiteY36" fmla="*/ 705153 h 2343758"/>
                  <a:gd name="connsiteX37" fmla="*/ 3818535 w 4118458"/>
                  <a:gd name="connsiteY37" fmla="*/ 683207 h 2343758"/>
                  <a:gd name="connsiteX38" fmla="*/ 4037991 w 4118458"/>
                  <a:gd name="connsiteY38" fmla="*/ 602740 h 2343758"/>
                  <a:gd name="connsiteX39" fmla="*/ 4103828 w 4118458"/>
                  <a:gd name="connsiteY39" fmla="*/ 507643 h 2343758"/>
                  <a:gd name="connsiteX40" fmla="*/ 4118458 w 4118458"/>
                  <a:gd name="connsiteY40" fmla="*/ 405230 h 2343758"/>
                  <a:gd name="connsiteX41" fmla="*/ 4002888 w 4118458"/>
                  <a:gd name="connsiteY41" fmla="*/ 0 h 2343758"/>
                  <a:gd name="connsiteX0" fmla="*/ 0 w 4067251"/>
                  <a:gd name="connsiteY0" fmla="*/ 2329127 h 2343758"/>
                  <a:gd name="connsiteX1" fmla="*/ 117043 w 4067251"/>
                  <a:gd name="connsiteY1" fmla="*/ 2343758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117043 w 4067251"/>
                  <a:gd name="connsiteY2" fmla="*/ 2343758 h 2343758"/>
                  <a:gd name="connsiteX3" fmla="*/ 226771 w 4067251"/>
                  <a:gd name="connsiteY3" fmla="*/ 2343758 h 2343758"/>
                  <a:gd name="connsiteX4" fmla="*/ 343814 w 4067251"/>
                  <a:gd name="connsiteY4" fmla="*/ 2307182 h 2343758"/>
                  <a:gd name="connsiteX5" fmla="*/ 468173 w 4067251"/>
                  <a:gd name="connsiteY5" fmla="*/ 2219399 h 2343758"/>
                  <a:gd name="connsiteX6" fmla="*/ 592531 w 4067251"/>
                  <a:gd name="connsiteY6" fmla="*/ 2138932 h 2343758"/>
                  <a:gd name="connsiteX7" fmla="*/ 694944 w 4067251"/>
                  <a:gd name="connsiteY7" fmla="*/ 2080411 h 2343758"/>
                  <a:gd name="connsiteX8" fmla="*/ 819302 w 4067251"/>
                  <a:gd name="connsiteY8" fmla="*/ 2073095 h 2343758"/>
                  <a:gd name="connsiteX9" fmla="*/ 929030 w 4067251"/>
                  <a:gd name="connsiteY9" fmla="*/ 2095041 h 2343758"/>
                  <a:gd name="connsiteX10" fmla="*/ 1016813 w 4067251"/>
                  <a:gd name="connsiteY10" fmla="*/ 2095041 h 2343758"/>
                  <a:gd name="connsiteX11" fmla="*/ 1082649 w 4067251"/>
                  <a:gd name="connsiteY11" fmla="*/ 2036519 h 2343758"/>
                  <a:gd name="connsiteX12" fmla="*/ 1148486 w 4067251"/>
                  <a:gd name="connsiteY12" fmla="*/ 1897531 h 2343758"/>
                  <a:gd name="connsiteX13" fmla="*/ 1170432 w 4067251"/>
                  <a:gd name="connsiteY13" fmla="*/ 1824379 h 2343758"/>
                  <a:gd name="connsiteX14" fmla="*/ 1228953 w 4067251"/>
                  <a:gd name="connsiteY14" fmla="*/ 1743911 h 2343758"/>
                  <a:gd name="connsiteX15" fmla="*/ 1309421 w 4067251"/>
                  <a:gd name="connsiteY15" fmla="*/ 1692705 h 2343758"/>
                  <a:gd name="connsiteX16" fmla="*/ 1419149 w 4067251"/>
                  <a:gd name="connsiteY16" fmla="*/ 1641499 h 2343758"/>
                  <a:gd name="connsiteX17" fmla="*/ 1536192 w 4067251"/>
                  <a:gd name="connsiteY17" fmla="*/ 1626868 h 2343758"/>
                  <a:gd name="connsiteX18" fmla="*/ 1602029 w 4067251"/>
                  <a:gd name="connsiteY18" fmla="*/ 1568347 h 2343758"/>
                  <a:gd name="connsiteX19" fmla="*/ 1675181 w 4067251"/>
                  <a:gd name="connsiteY19" fmla="*/ 1429358 h 2343758"/>
                  <a:gd name="connsiteX20" fmla="*/ 1711757 w 4067251"/>
                  <a:gd name="connsiteY20" fmla="*/ 1231847 h 2343758"/>
                  <a:gd name="connsiteX21" fmla="*/ 1770278 w 4067251"/>
                  <a:gd name="connsiteY21" fmla="*/ 1100174 h 2343758"/>
                  <a:gd name="connsiteX22" fmla="*/ 1887321 w 4067251"/>
                  <a:gd name="connsiteY22" fmla="*/ 1034337 h 2343758"/>
                  <a:gd name="connsiteX23" fmla="*/ 2026310 w 4067251"/>
                  <a:gd name="connsiteY23" fmla="*/ 1063598 h 2343758"/>
                  <a:gd name="connsiteX24" fmla="*/ 2187245 w 4067251"/>
                  <a:gd name="connsiteY24" fmla="*/ 1136750 h 2343758"/>
                  <a:gd name="connsiteX25" fmla="*/ 2340864 w 4067251"/>
                  <a:gd name="connsiteY25" fmla="*/ 1180641 h 2343758"/>
                  <a:gd name="connsiteX26" fmla="*/ 2428646 w 4067251"/>
                  <a:gd name="connsiteY26" fmla="*/ 1195271 h 2343758"/>
                  <a:gd name="connsiteX27" fmla="*/ 2523744 w 4067251"/>
                  <a:gd name="connsiteY27" fmla="*/ 1151380 h 2343758"/>
                  <a:gd name="connsiteX28" fmla="*/ 2589581 w 4067251"/>
                  <a:gd name="connsiteY28" fmla="*/ 1034337 h 2343758"/>
                  <a:gd name="connsiteX29" fmla="*/ 2611526 w 4067251"/>
                  <a:gd name="connsiteY29" fmla="*/ 931924 h 2343758"/>
                  <a:gd name="connsiteX30" fmla="*/ 2691993 w 4067251"/>
                  <a:gd name="connsiteY30" fmla="*/ 888033 h 2343758"/>
                  <a:gd name="connsiteX31" fmla="*/ 2823667 w 4067251"/>
                  <a:gd name="connsiteY31" fmla="*/ 866087 h 2343758"/>
                  <a:gd name="connsiteX32" fmla="*/ 2955341 w 4067251"/>
                  <a:gd name="connsiteY32" fmla="*/ 931924 h 2343758"/>
                  <a:gd name="connsiteX33" fmla="*/ 3094329 w 4067251"/>
                  <a:gd name="connsiteY33" fmla="*/ 939239 h 2343758"/>
                  <a:gd name="connsiteX34" fmla="*/ 3269894 w 4067251"/>
                  <a:gd name="connsiteY34" fmla="*/ 866087 h 2343758"/>
                  <a:gd name="connsiteX35" fmla="*/ 3438144 w 4067251"/>
                  <a:gd name="connsiteY35" fmla="*/ 756359 h 2343758"/>
                  <a:gd name="connsiteX36" fmla="*/ 3584448 w 4067251"/>
                  <a:gd name="connsiteY36" fmla="*/ 705153 h 2343758"/>
                  <a:gd name="connsiteX37" fmla="*/ 3767328 w 4067251"/>
                  <a:gd name="connsiteY37" fmla="*/ 683207 h 2343758"/>
                  <a:gd name="connsiteX38" fmla="*/ 3986784 w 4067251"/>
                  <a:gd name="connsiteY38" fmla="*/ 602740 h 2343758"/>
                  <a:gd name="connsiteX39" fmla="*/ 4052621 w 4067251"/>
                  <a:gd name="connsiteY39" fmla="*/ 507643 h 2343758"/>
                  <a:gd name="connsiteX40" fmla="*/ 4067251 w 4067251"/>
                  <a:gd name="connsiteY40" fmla="*/ 405230 h 2343758"/>
                  <a:gd name="connsiteX41" fmla="*/ 3951681 w 4067251"/>
                  <a:gd name="connsiteY41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0240"/>
                  <a:gd name="connsiteX1" fmla="*/ 29592 w 4067251"/>
                  <a:gd name="connsiteY1" fmla="*/ 2340240 h 2340240"/>
                  <a:gd name="connsiteX2" fmla="*/ 343814 w 4067251"/>
                  <a:gd name="connsiteY2" fmla="*/ 2307182 h 2340240"/>
                  <a:gd name="connsiteX3" fmla="*/ 468173 w 4067251"/>
                  <a:gd name="connsiteY3" fmla="*/ 2219399 h 2340240"/>
                  <a:gd name="connsiteX4" fmla="*/ 592531 w 4067251"/>
                  <a:gd name="connsiteY4" fmla="*/ 2138932 h 2340240"/>
                  <a:gd name="connsiteX5" fmla="*/ 694944 w 4067251"/>
                  <a:gd name="connsiteY5" fmla="*/ 2080411 h 2340240"/>
                  <a:gd name="connsiteX6" fmla="*/ 819302 w 4067251"/>
                  <a:gd name="connsiteY6" fmla="*/ 2073095 h 2340240"/>
                  <a:gd name="connsiteX7" fmla="*/ 929030 w 4067251"/>
                  <a:gd name="connsiteY7" fmla="*/ 2095041 h 2340240"/>
                  <a:gd name="connsiteX8" fmla="*/ 1016813 w 4067251"/>
                  <a:gd name="connsiteY8" fmla="*/ 2095041 h 2340240"/>
                  <a:gd name="connsiteX9" fmla="*/ 1082649 w 4067251"/>
                  <a:gd name="connsiteY9" fmla="*/ 2036519 h 2340240"/>
                  <a:gd name="connsiteX10" fmla="*/ 1148486 w 4067251"/>
                  <a:gd name="connsiteY10" fmla="*/ 1897531 h 2340240"/>
                  <a:gd name="connsiteX11" fmla="*/ 1170432 w 4067251"/>
                  <a:gd name="connsiteY11" fmla="*/ 1824379 h 2340240"/>
                  <a:gd name="connsiteX12" fmla="*/ 1228953 w 4067251"/>
                  <a:gd name="connsiteY12" fmla="*/ 1743911 h 2340240"/>
                  <a:gd name="connsiteX13" fmla="*/ 1309421 w 4067251"/>
                  <a:gd name="connsiteY13" fmla="*/ 1692705 h 2340240"/>
                  <a:gd name="connsiteX14" fmla="*/ 1419149 w 4067251"/>
                  <a:gd name="connsiteY14" fmla="*/ 1641499 h 2340240"/>
                  <a:gd name="connsiteX15" fmla="*/ 1536192 w 4067251"/>
                  <a:gd name="connsiteY15" fmla="*/ 1626868 h 2340240"/>
                  <a:gd name="connsiteX16" fmla="*/ 1602029 w 4067251"/>
                  <a:gd name="connsiteY16" fmla="*/ 1568347 h 2340240"/>
                  <a:gd name="connsiteX17" fmla="*/ 1675181 w 4067251"/>
                  <a:gd name="connsiteY17" fmla="*/ 1429358 h 2340240"/>
                  <a:gd name="connsiteX18" fmla="*/ 1711757 w 4067251"/>
                  <a:gd name="connsiteY18" fmla="*/ 1231847 h 2340240"/>
                  <a:gd name="connsiteX19" fmla="*/ 1770278 w 4067251"/>
                  <a:gd name="connsiteY19" fmla="*/ 1100174 h 2340240"/>
                  <a:gd name="connsiteX20" fmla="*/ 1887321 w 4067251"/>
                  <a:gd name="connsiteY20" fmla="*/ 1034337 h 2340240"/>
                  <a:gd name="connsiteX21" fmla="*/ 2026310 w 4067251"/>
                  <a:gd name="connsiteY21" fmla="*/ 1063598 h 2340240"/>
                  <a:gd name="connsiteX22" fmla="*/ 2187245 w 4067251"/>
                  <a:gd name="connsiteY22" fmla="*/ 1136750 h 2340240"/>
                  <a:gd name="connsiteX23" fmla="*/ 2340864 w 4067251"/>
                  <a:gd name="connsiteY23" fmla="*/ 1180641 h 2340240"/>
                  <a:gd name="connsiteX24" fmla="*/ 2428646 w 4067251"/>
                  <a:gd name="connsiteY24" fmla="*/ 1195271 h 2340240"/>
                  <a:gd name="connsiteX25" fmla="*/ 2523744 w 4067251"/>
                  <a:gd name="connsiteY25" fmla="*/ 1151380 h 2340240"/>
                  <a:gd name="connsiteX26" fmla="*/ 2589581 w 4067251"/>
                  <a:gd name="connsiteY26" fmla="*/ 1034337 h 2340240"/>
                  <a:gd name="connsiteX27" fmla="*/ 2611526 w 4067251"/>
                  <a:gd name="connsiteY27" fmla="*/ 931924 h 2340240"/>
                  <a:gd name="connsiteX28" fmla="*/ 2691993 w 4067251"/>
                  <a:gd name="connsiteY28" fmla="*/ 888033 h 2340240"/>
                  <a:gd name="connsiteX29" fmla="*/ 2823667 w 4067251"/>
                  <a:gd name="connsiteY29" fmla="*/ 866087 h 2340240"/>
                  <a:gd name="connsiteX30" fmla="*/ 2955341 w 4067251"/>
                  <a:gd name="connsiteY30" fmla="*/ 931924 h 2340240"/>
                  <a:gd name="connsiteX31" fmla="*/ 3094329 w 4067251"/>
                  <a:gd name="connsiteY31" fmla="*/ 939239 h 2340240"/>
                  <a:gd name="connsiteX32" fmla="*/ 3269894 w 4067251"/>
                  <a:gd name="connsiteY32" fmla="*/ 866087 h 2340240"/>
                  <a:gd name="connsiteX33" fmla="*/ 3438144 w 4067251"/>
                  <a:gd name="connsiteY33" fmla="*/ 756359 h 2340240"/>
                  <a:gd name="connsiteX34" fmla="*/ 3584448 w 4067251"/>
                  <a:gd name="connsiteY34" fmla="*/ 705153 h 2340240"/>
                  <a:gd name="connsiteX35" fmla="*/ 3767328 w 4067251"/>
                  <a:gd name="connsiteY35" fmla="*/ 683207 h 2340240"/>
                  <a:gd name="connsiteX36" fmla="*/ 3986784 w 4067251"/>
                  <a:gd name="connsiteY36" fmla="*/ 602740 h 2340240"/>
                  <a:gd name="connsiteX37" fmla="*/ 4052621 w 4067251"/>
                  <a:gd name="connsiteY37" fmla="*/ 507643 h 2340240"/>
                  <a:gd name="connsiteX38" fmla="*/ 4067251 w 4067251"/>
                  <a:gd name="connsiteY38" fmla="*/ 405230 h 2340240"/>
                  <a:gd name="connsiteX39" fmla="*/ 3951681 w 4067251"/>
                  <a:gd name="connsiteY39" fmla="*/ 0 h 2340240"/>
                  <a:gd name="connsiteX0" fmla="*/ 0 w 4067251"/>
                  <a:gd name="connsiteY0" fmla="*/ 2329127 h 2329127"/>
                  <a:gd name="connsiteX1" fmla="*/ 343814 w 4067251"/>
                  <a:gd name="connsiteY1" fmla="*/ 2307182 h 2329127"/>
                  <a:gd name="connsiteX2" fmla="*/ 468173 w 4067251"/>
                  <a:gd name="connsiteY2" fmla="*/ 2219399 h 2329127"/>
                  <a:gd name="connsiteX3" fmla="*/ 592531 w 4067251"/>
                  <a:gd name="connsiteY3" fmla="*/ 2138932 h 2329127"/>
                  <a:gd name="connsiteX4" fmla="*/ 694944 w 4067251"/>
                  <a:gd name="connsiteY4" fmla="*/ 2080411 h 2329127"/>
                  <a:gd name="connsiteX5" fmla="*/ 819302 w 4067251"/>
                  <a:gd name="connsiteY5" fmla="*/ 2073095 h 2329127"/>
                  <a:gd name="connsiteX6" fmla="*/ 929030 w 4067251"/>
                  <a:gd name="connsiteY6" fmla="*/ 2095041 h 2329127"/>
                  <a:gd name="connsiteX7" fmla="*/ 1016813 w 4067251"/>
                  <a:gd name="connsiteY7" fmla="*/ 2095041 h 2329127"/>
                  <a:gd name="connsiteX8" fmla="*/ 1082649 w 4067251"/>
                  <a:gd name="connsiteY8" fmla="*/ 2036519 h 2329127"/>
                  <a:gd name="connsiteX9" fmla="*/ 1148486 w 4067251"/>
                  <a:gd name="connsiteY9" fmla="*/ 1897531 h 2329127"/>
                  <a:gd name="connsiteX10" fmla="*/ 1170432 w 4067251"/>
                  <a:gd name="connsiteY10" fmla="*/ 1824379 h 2329127"/>
                  <a:gd name="connsiteX11" fmla="*/ 1228953 w 4067251"/>
                  <a:gd name="connsiteY11" fmla="*/ 1743911 h 2329127"/>
                  <a:gd name="connsiteX12" fmla="*/ 1309421 w 4067251"/>
                  <a:gd name="connsiteY12" fmla="*/ 1692705 h 2329127"/>
                  <a:gd name="connsiteX13" fmla="*/ 1419149 w 4067251"/>
                  <a:gd name="connsiteY13" fmla="*/ 1641499 h 2329127"/>
                  <a:gd name="connsiteX14" fmla="*/ 1536192 w 4067251"/>
                  <a:gd name="connsiteY14" fmla="*/ 1626868 h 2329127"/>
                  <a:gd name="connsiteX15" fmla="*/ 1602029 w 4067251"/>
                  <a:gd name="connsiteY15" fmla="*/ 1568347 h 2329127"/>
                  <a:gd name="connsiteX16" fmla="*/ 1675181 w 4067251"/>
                  <a:gd name="connsiteY16" fmla="*/ 1429358 h 2329127"/>
                  <a:gd name="connsiteX17" fmla="*/ 1711757 w 4067251"/>
                  <a:gd name="connsiteY17" fmla="*/ 1231847 h 2329127"/>
                  <a:gd name="connsiteX18" fmla="*/ 1770278 w 4067251"/>
                  <a:gd name="connsiteY18" fmla="*/ 1100174 h 2329127"/>
                  <a:gd name="connsiteX19" fmla="*/ 1887321 w 4067251"/>
                  <a:gd name="connsiteY19" fmla="*/ 1034337 h 2329127"/>
                  <a:gd name="connsiteX20" fmla="*/ 2026310 w 4067251"/>
                  <a:gd name="connsiteY20" fmla="*/ 1063598 h 2329127"/>
                  <a:gd name="connsiteX21" fmla="*/ 2187245 w 4067251"/>
                  <a:gd name="connsiteY21" fmla="*/ 1136750 h 2329127"/>
                  <a:gd name="connsiteX22" fmla="*/ 2340864 w 4067251"/>
                  <a:gd name="connsiteY22" fmla="*/ 1180641 h 2329127"/>
                  <a:gd name="connsiteX23" fmla="*/ 2428646 w 4067251"/>
                  <a:gd name="connsiteY23" fmla="*/ 1195271 h 2329127"/>
                  <a:gd name="connsiteX24" fmla="*/ 2523744 w 4067251"/>
                  <a:gd name="connsiteY24" fmla="*/ 1151380 h 2329127"/>
                  <a:gd name="connsiteX25" fmla="*/ 2589581 w 4067251"/>
                  <a:gd name="connsiteY25" fmla="*/ 1034337 h 2329127"/>
                  <a:gd name="connsiteX26" fmla="*/ 2611526 w 4067251"/>
                  <a:gd name="connsiteY26" fmla="*/ 931924 h 2329127"/>
                  <a:gd name="connsiteX27" fmla="*/ 2691993 w 4067251"/>
                  <a:gd name="connsiteY27" fmla="*/ 888033 h 2329127"/>
                  <a:gd name="connsiteX28" fmla="*/ 2823667 w 4067251"/>
                  <a:gd name="connsiteY28" fmla="*/ 866087 h 2329127"/>
                  <a:gd name="connsiteX29" fmla="*/ 2955341 w 4067251"/>
                  <a:gd name="connsiteY29" fmla="*/ 931924 h 2329127"/>
                  <a:gd name="connsiteX30" fmla="*/ 3094329 w 4067251"/>
                  <a:gd name="connsiteY30" fmla="*/ 939239 h 2329127"/>
                  <a:gd name="connsiteX31" fmla="*/ 3269894 w 4067251"/>
                  <a:gd name="connsiteY31" fmla="*/ 866087 h 2329127"/>
                  <a:gd name="connsiteX32" fmla="*/ 3438144 w 4067251"/>
                  <a:gd name="connsiteY32" fmla="*/ 756359 h 2329127"/>
                  <a:gd name="connsiteX33" fmla="*/ 3584448 w 4067251"/>
                  <a:gd name="connsiteY33" fmla="*/ 705153 h 2329127"/>
                  <a:gd name="connsiteX34" fmla="*/ 3767328 w 4067251"/>
                  <a:gd name="connsiteY34" fmla="*/ 683207 h 2329127"/>
                  <a:gd name="connsiteX35" fmla="*/ 3986784 w 4067251"/>
                  <a:gd name="connsiteY35" fmla="*/ 602740 h 2329127"/>
                  <a:gd name="connsiteX36" fmla="*/ 4052621 w 4067251"/>
                  <a:gd name="connsiteY36" fmla="*/ 507643 h 2329127"/>
                  <a:gd name="connsiteX37" fmla="*/ 4067251 w 4067251"/>
                  <a:gd name="connsiteY37" fmla="*/ 405230 h 2329127"/>
                  <a:gd name="connsiteX38" fmla="*/ 3951681 w 4067251"/>
                  <a:gd name="connsiteY38" fmla="*/ 0 h 2329127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723437"/>
                  <a:gd name="connsiteY0" fmla="*/ 2307182 h 2307182"/>
                  <a:gd name="connsiteX1" fmla="*/ 27684 w 3723437"/>
                  <a:gd name="connsiteY1" fmla="*/ 2276630 h 2307182"/>
                  <a:gd name="connsiteX2" fmla="*/ 124359 w 3723437"/>
                  <a:gd name="connsiteY2" fmla="*/ 2219399 h 2307182"/>
                  <a:gd name="connsiteX3" fmla="*/ 248717 w 3723437"/>
                  <a:gd name="connsiteY3" fmla="*/ 2138932 h 2307182"/>
                  <a:gd name="connsiteX4" fmla="*/ 351130 w 3723437"/>
                  <a:gd name="connsiteY4" fmla="*/ 2080411 h 2307182"/>
                  <a:gd name="connsiteX5" fmla="*/ 475488 w 3723437"/>
                  <a:gd name="connsiteY5" fmla="*/ 2073095 h 2307182"/>
                  <a:gd name="connsiteX6" fmla="*/ 585216 w 3723437"/>
                  <a:gd name="connsiteY6" fmla="*/ 2095041 h 2307182"/>
                  <a:gd name="connsiteX7" fmla="*/ 672999 w 3723437"/>
                  <a:gd name="connsiteY7" fmla="*/ 2095041 h 2307182"/>
                  <a:gd name="connsiteX8" fmla="*/ 738835 w 3723437"/>
                  <a:gd name="connsiteY8" fmla="*/ 2036519 h 2307182"/>
                  <a:gd name="connsiteX9" fmla="*/ 804672 w 3723437"/>
                  <a:gd name="connsiteY9" fmla="*/ 1897531 h 2307182"/>
                  <a:gd name="connsiteX10" fmla="*/ 826618 w 3723437"/>
                  <a:gd name="connsiteY10" fmla="*/ 1824379 h 2307182"/>
                  <a:gd name="connsiteX11" fmla="*/ 885139 w 3723437"/>
                  <a:gd name="connsiteY11" fmla="*/ 1743911 h 2307182"/>
                  <a:gd name="connsiteX12" fmla="*/ 965607 w 3723437"/>
                  <a:gd name="connsiteY12" fmla="*/ 1692705 h 2307182"/>
                  <a:gd name="connsiteX13" fmla="*/ 1075335 w 3723437"/>
                  <a:gd name="connsiteY13" fmla="*/ 1641499 h 2307182"/>
                  <a:gd name="connsiteX14" fmla="*/ 1192378 w 3723437"/>
                  <a:gd name="connsiteY14" fmla="*/ 1626868 h 2307182"/>
                  <a:gd name="connsiteX15" fmla="*/ 1258215 w 3723437"/>
                  <a:gd name="connsiteY15" fmla="*/ 1568347 h 2307182"/>
                  <a:gd name="connsiteX16" fmla="*/ 1331367 w 3723437"/>
                  <a:gd name="connsiteY16" fmla="*/ 1429358 h 2307182"/>
                  <a:gd name="connsiteX17" fmla="*/ 1367943 w 3723437"/>
                  <a:gd name="connsiteY17" fmla="*/ 1231847 h 2307182"/>
                  <a:gd name="connsiteX18" fmla="*/ 1426464 w 3723437"/>
                  <a:gd name="connsiteY18" fmla="*/ 1100174 h 2307182"/>
                  <a:gd name="connsiteX19" fmla="*/ 1543507 w 3723437"/>
                  <a:gd name="connsiteY19" fmla="*/ 1034337 h 2307182"/>
                  <a:gd name="connsiteX20" fmla="*/ 1682496 w 3723437"/>
                  <a:gd name="connsiteY20" fmla="*/ 1063598 h 2307182"/>
                  <a:gd name="connsiteX21" fmla="*/ 1843431 w 3723437"/>
                  <a:gd name="connsiteY21" fmla="*/ 1136750 h 2307182"/>
                  <a:gd name="connsiteX22" fmla="*/ 1997050 w 3723437"/>
                  <a:gd name="connsiteY22" fmla="*/ 1180641 h 2307182"/>
                  <a:gd name="connsiteX23" fmla="*/ 2084832 w 3723437"/>
                  <a:gd name="connsiteY23" fmla="*/ 1195271 h 2307182"/>
                  <a:gd name="connsiteX24" fmla="*/ 2179930 w 3723437"/>
                  <a:gd name="connsiteY24" fmla="*/ 1151380 h 2307182"/>
                  <a:gd name="connsiteX25" fmla="*/ 2245767 w 3723437"/>
                  <a:gd name="connsiteY25" fmla="*/ 1034337 h 2307182"/>
                  <a:gd name="connsiteX26" fmla="*/ 2267712 w 3723437"/>
                  <a:gd name="connsiteY26" fmla="*/ 931924 h 2307182"/>
                  <a:gd name="connsiteX27" fmla="*/ 2348179 w 3723437"/>
                  <a:gd name="connsiteY27" fmla="*/ 888033 h 2307182"/>
                  <a:gd name="connsiteX28" fmla="*/ 2479853 w 3723437"/>
                  <a:gd name="connsiteY28" fmla="*/ 866087 h 2307182"/>
                  <a:gd name="connsiteX29" fmla="*/ 2611527 w 3723437"/>
                  <a:gd name="connsiteY29" fmla="*/ 931924 h 2307182"/>
                  <a:gd name="connsiteX30" fmla="*/ 2750515 w 3723437"/>
                  <a:gd name="connsiteY30" fmla="*/ 939239 h 2307182"/>
                  <a:gd name="connsiteX31" fmla="*/ 2926080 w 3723437"/>
                  <a:gd name="connsiteY31" fmla="*/ 866087 h 2307182"/>
                  <a:gd name="connsiteX32" fmla="*/ 3094330 w 3723437"/>
                  <a:gd name="connsiteY32" fmla="*/ 756359 h 2307182"/>
                  <a:gd name="connsiteX33" fmla="*/ 3240634 w 3723437"/>
                  <a:gd name="connsiteY33" fmla="*/ 705153 h 2307182"/>
                  <a:gd name="connsiteX34" fmla="*/ 3423514 w 3723437"/>
                  <a:gd name="connsiteY34" fmla="*/ 683207 h 2307182"/>
                  <a:gd name="connsiteX35" fmla="*/ 3642970 w 3723437"/>
                  <a:gd name="connsiteY35" fmla="*/ 602740 h 2307182"/>
                  <a:gd name="connsiteX36" fmla="*/ 3708807 w 3723437"/>
                  <a:gd name="connsiteY36" fmla="*/ 507643 h 2307182"/>
                  <a:gd name="connsiteX37" fmla="*/ 3723437 w 3723437"/>
                  <a:gd name="connsiteY37" fmla="*/ 405230 h 2307182"/>
                  <a:gd name="connsiteX38" fmla="*/ 3607867 w 3723437"/>
                  <a:gd name="connsiteY38" fmla="*/ 0 h 2307182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599078"/>
                  <a:gd name="connsiteY0" fmla="*/ 2219399 h 2219399"/>
                  <a:gd name="connsiteX1" fmla="*/ 124358 w 3599078"/>
                  <a:gd name="connsiteY1" fmla="*/ 2138932 h 2219399"/>
                  <a:gd name="connsiteX2" fmla="*/ 226771 w 3599078"/>
                  <a:gd name="connsiteY2" fmla="*/ 2080411 h 2219399"/>
                  <a:gd name="connsiteX3" fmla="*/ 351129 w 3599078"/>
                  <a:gd name="connsiteY3" fmla="*/ 2073095 h 2219399"/>
                  <a:gd name="connsiteX4" fmla="*/ 460857 w 3599078"/>
                  <a:gd name="connsiteY4" fmla="*/ 2095041 h 2219399"/>
                  <a:gd name="connsiteX5" fmla="*/ 548640 w 3599078"/>
                  <a:gd name="connsiteY5" fmla="*/ 2095041 h 2219399"/>
                  <a:gd name="connsiteX6" fmla="*/ 614476 w 3599078"/>
                  <a:gd name="connsiteY6" fmla="*/ 2036519 h 2219399"/>
                  <a:gd name="connsiteX7" fmla="*/ 680313 w 3599078"/>
                  <a:gd name="connsiteY7" fmla="*/ 1897531 h 2219399"/>
                  <a:gd name="connsiteX8" fmla="*/ 702259 w 3599078"/>
                  <a:gd name="connsiteY8" fmla="*/ 1824379 h 2219399"/>
                  <a:gd name="connsiteX9" fmla="*/ 760780 w 3599078"/>
                  <a:gd name="connsiteY9" fmla="*/ 1743911 h 2219399"/>
                  <a:gd name="connsiteX10" fmla="*/ 841248 w 3599078"/>
                  <a:gd name="connsiteY10" fmla="*/ 1692705 h 2219399"/>
                  <a:gd name="connsiteX11" fmla="*/ 950976 w 3599078"/>
                  <a:gd name="connsiteY11" fmla="*/ 1641499 h 2219399"/>
                  <a:gd name="connsiteX12" fmla="*/ 1068019 w 3599078"/>
                  <a:gd name="connsiteY12" fmla="*/ 1626868 h 2219399"/>
                  <a:gd name="connsiteX13" fmla="*/ 1133856 w 3599078"/>
                  <a:gd name="connsiteY13" fmla="*/ 1568347 h 2219399"/>
                  <a:gd name="connsiteX14" fmla="*/ 1207008 w 3599078"/>
                  <a:gd name="connsiteY14" fmla="*/ 1429358 h 2219399"/>
                  <a:gd name="connsiteX15" fmla="*/ 1243584 w 3599078"/>
                  <a:gd name="connsiteY15" fmla="*/ 1231847 h 2219399"/>
                  <a:gd name="connsiteX16" fmla="*/ 1302105 w 3599078"/>
                  <a:gd name="connsiteY16" fmla="*/ 1100174 h 2219399"/>
                  <a:gd name="connsiteX17" fmla="*/ 1419148 w 3599078"/>
                  <a:gd name="connsiteY17" fmla="*/ 1034337 h 2219399"/>
                  <a:gd name="connsiteX18" fmla="*/ 1558137 w 3599078"/>
                  <a:gd name="connsiteY18" fmla="*/ 1063598 h 2219399"/>
                  <a:gd name="connsiteX19" fmla="*/ 1719072 w 3599078"/>
                  <a:gd name="connsiteY19" fmla="*/ 1136750 h 2219399"/>
                  <a:gd name="connsiteX20" fmla="*/ 1872691 w 3599078"/>
                  <a:gd name="connsiteY20" fmla="*/ 1180641 h 2219399"/>
                  <a:gd name="connsiteX21" fmla="*/ 1960473 w 3599078"/>
                  <a:gd name="connsiteY21" fmla="*/ 1195271 h 2219399"/>
                  <a:gd name="connsiteX22" fmla="*/ 2055571 w 3599078"/>
                  <a:gd name="connsiteY22" fmla="*/ 1151380 h 2219399"/>
                  <a:gd name="connsiteX23" fmla="*/ 2121408 w 3599078"/>
                  <a:gd name="connsiteY23" fmla="*/ 1034337 h 2219399"/>
                  <a:gd name="connsiteX24" fmla="*/ 2143353 w 3599078"/>
                  <a:gd name="connsiteY24" fmla="*/ 931924 h 2219399"/>
                  <a:gd name="connsiteX25" fmla="*/ 2223820 w 3599078"/>
                  <a:gd name="connsiteY25" fmla="*/ 888033 h 2219399"/>
                  <a:gd name="connsiteX26" fmla="*/ 2355494 w 3599078"/>
                  <a:gd name="connsiteY26" fmla="*/ 866087 h 2219399"/>
                  <a:gd name="connsiteX27" fmla="*/ 2487168 w 3599078"/>
                  <a:gd name="connsiteY27" fmla="*/ 931924 h 2219399"/>
                  <a:gd name="connsiteX28" fmla="*/ 2626156 w 3599078"/>
                  <a:gd name="connsiteY28" fmla="*/ 939239 h 2219399"/>
                  <a:gd name="connsiteX29" fmla="*/ 2801721 w 3599078"/>
                  <a:gd name="connsiteY29" fmla="*/ 866087 h 2219399"/>
                  <a:gd name="connsiteX30" fmla="*/ 2969971 w 3599078"/>
                  <a:gd name="connsiteY30" fmla="*/ 756359 h 2219399"/>
                  <a:gd name="connsiteX31" fmla="*/ 3116275 w 3599078"/>
                  <a:gd name="connsiteY31" fmla="*/ 705153 h 2219399"/>
                  <a:gd name="connsiteX32" fmla="*/ 3299155 w 3599078"/>
                  <a:gd name="connsiteY32" fmla="*/ 683207 h 2219399"/>
                  <a:gd name="connsiteX33" fmla="*/ 3518611 w 3599078"/>
                  <a:gd name="connsiteY33" fmla="*/ 602740 h 2219399"/>
                  <a:gd name="connsiteX34" fmla="*/ 3584448 w 3599078"/>
                  <a:gd name="connsiteY34" fmla="*/ 507643 h 2219399"/>
                  <a:gd name="connsiteX35" fmla="*/ 3599078 w 3599078"/>
                  <a:gd name="connsiteY35" fmla="*/ 405230 h 2219399"/>
                  <a:gd name="connsiteX36" fmla="*/ 3483508 w 3599078"/>
                  <a:gd name="connsiteY36" fmla="*/ 0 h 2219399"/>
                  <a:gd name="connsiteX0" fmla="*/ 0 w 3474720"/>
                  <a:gd name="connsiteY0" fmla="*/ 2138932 h 2138932"/>
                  <a:gd name="connsiteX1" fmla="*/ 102413 w 3474720"/>
                  <a:gd name="connsiteY1" fmla="*/ 2080411 h 2138932"/>
                  <a:gd name="connsiteX2" fmla="*/ 226771 w 3474720"/>
                  <a:gd name="connsiteY2" fmla="*/ 2073095 h 2138932"/>
                  <a:gd name="connsiteX3" fmla="*/ 336499 w 3474720"/>
                  <a:gd name="connsiteY3" fmla="*/ 2095041 h 2138932"/>
                  <a:gd name="connsiteX4" fmla="*/ 424282 w 3474720"/>
                  <a:gd name="connsiteY4" fmla="*/ 2095041 h 2138932"/>
                  <a:gd name="connsiteX5" fmla="*/ 490118 w 3474720"/>
                  <a:gd name="connsiteY5" fmla="*/ 2036519 h 2138932"/>
                  <a:gd name="connsiteX6" fmla="*/ 555955 w 3474720"/>
                  <a:gd name="connsiteY6" fmla="*/ 1897531 h 2138932"/>
                  <a:gd name="connsiteX7" fmla="*/ 577901 w 3474720"/>
                  <a:gd name="connsiteY7" fmla="*/ 1824379 h 2138932"/>
                  <a:gd name="connsiteX8" fmla="*/ 636422 w 3474720"/>
                  <a:gd name="connsiteY8" fmla="*/ 1743911 h 2138932"/>
                  <a:gd name="connsiteX9" fmla="*/ 716890 w 3474720"/>
                  <a:gd name="connsiteY9" fmla="*/ 1692705 h 2138932"/>
                  <a:gd name="connsiteX10" fmla="*/ 826618 w 3474720"/>
                  <a:gd name="connsiteY10" fmla="*/ 1641499 h 2138932"/>
                  <a:gd name="connsiteX11" fmla="*/ 943661 w 3474720"/>
                  <a:gd name="connsiteY11" fmla="*/ 1626868 h 2138932"/>
                  <a:gd name="connsiteX12" fmla="*/ 1009498 w 3474720"/>
                  <a:gd name="connsiteY12" fmla="*/ 1568347 h 2138932"/>
                  <a:gd name="connsiteX13" fmla="*/ 1082650 w 3474720"/>
                  <a:gd name="connsiteY13" fmla="*/ 1429358 h 2138932"/>
                  <a:gd name="connsiteX14" fmla="*/ 1119226 w 3474720"/>
                  <a:gd name="connsiteY14" fmla="*/ 1231847 h 2138932"/>
                  <a:gd name="connsiteX15" fmla="*/ 1177747 w 3474720"/>
                  <a:gd name="connsiteY15" fmla="*/ 1100174 h 2138932"/>
                  <a:gd name="connsiteX16" fmla="*/ 1294790 w 3474720"/>
                  <a:gd name="connsiteY16" fmla="*/ 1034337 h 2138932"/>
                  <a:gd name="connsiteX17" fmla="*/ 1433779 w 3474720"/>
                  <a:gd name="connsiteY17" fmla="*/ 1063598 h 2138932"/>
                  <a:gd name="connsiteX18" fmla="*/ 1594714 w 3474720"/>
                  <a:gd name="connsiteY18" fmla="*/ 1136750 h 2138932"/>
                  <a:gd name="connsiteX19" fmla="*/ 1748333 w 3474720"/>
                  <a:gd name="connsiteY19" fmla="*/ 1180641 h 2138932"/>
                  <a:gd name="connsiteX20" fmla="*/ 1836115 w 3474720"/>
                  <a:gd name="connsiteY20" fmla="*/ 1195271 h 2138932"/>
                  <a:gd name="connsiteX21" fmla="*/ 1931213 w 3474720"/>
                  <a:gd name="connsiteY21" fmla="*/ 1151380 h 2138932"/>
                  <a:gd name="connsiteX22" fmla="*/ 1997050 w 3474720"/>
                  <a:gd name="connsiteY22" fmla="*/ 1034337 h 2138932"/>
                  <a:gd name="connsiteX23" fmla="*/ 2018995 w 3474720"/>
                  <a:gd name="connsiteY23" fmla="*/ 931924 h 2138932"/>
                  <a:gd name="connsiteX24" fmla="*/ 2099462 w 3474720"/>
                  <a:gd name="connsiteY24" fmla="*/ 888033 h 2138932"/>
                  <a:gd name="connsiteX25" fmla="*/ 2231136 w 3474720"/>
                  <a:gd name="connsiteY25" fmla="*/ 866087 h 2138932"/>
                  <a:gd name="connsiteX26" fmla="*/ 2362810 w 3474720"/>
                  <a:gd name="connsiteY26" fmla="*/ 931924 h 2138932"/>
                  <a:gd name="connsiteX27" fmla="*/ 2501798 w 3474720"/>
                  <a:gd name="connsiteY27" fmla="*/ 939239 h 2138932"/>
                  <a:gd name="connsiteX28" fmla="*/ 2677363 w 3474720"/>
                  <a:gd name="connsiteY28" fmla="*/ 866087 h 2138932"/>
                  <a:gd name="connsiteX29" fmla="*/ 2845613 w 3474720"/>
                  <a:gd name="connsiteY29" fmla="*/ 756359 h 2138932"/>
                  <a:gd name="connsiteX30" fmla="*/ 2991917 w 3474720"/>
                  <a:gd name="connsiteY30" fmla="*/ 705153 h 2138932"/>
                  <a:gd name="connsiteX31" fmla="*/ 3174797 w 3474720"/>
                  <a:gd name="connsiteY31" fmla="*/ 683207 h 2138932"/>
                  <a:gd name="connsiteX32" fmla="*/ 3394253 w 3474720"/>
                  <a:gd name="connsiteY32" fmla="*/ 602740 h 2138932"/>
                  <a:gd name="connsiteX33" fmla="*/ 3460090 w 3474720"/>
                  <a:gd name="connsiteY33" fmla="*/ 507643 h 2138932"/>
                  <a:gd name="connsiteX34" fmla="*/ 3474720 w 3474720"/>
                  <a:gd name="connsiteY34" fmla="*/ 405230 h 2138932"/>
                  <a:gd name="connsiteX35" fmla="*/ 3359150 w 3474720"/>
                  <a:gd name="connsiteY35" fmla="*/ 0 h 2138932"/>
                  <a:gd name="connsiteX0" fmla="*/ 0 w 3372307"/>
                  <a:gd name="connsiteY0" fmla="*/ 2080411 h 2095041"/>
                  <a:gd name="connsiteX1" fmla="*/ 124358 w 3372307"/>
                  <a:gd name="connsiteY1" fmla="*/ 2073095 h 2095041"/>
                  <a:gd name="connsiteX2" fmla="*/ 234086 w 3372307"/>
                  <a:gd name="connsiteY2" fmla="*/ 2095041 h 2095041"/>
                  <a:gd name="connsiteX3" fmla="*/ 321869 w 3372307"/>
                  <a:gd name="connsiteY3" fmla="*/ 2095041 h 2095041"/>
                  <a:gd name="connsiteX4" fmla="*/ 387705 w 3372307"/>
                  <a:gd name="connsiteY4" fmla="*/ 2036519 h 2095041"/>
                  <a:gd name="connsiteX5" fmla="*/ 453542 w 3372307"/>
                  <a:gd name="connsiteY5" fmla="*/ 1897531 h 2095041"/>
                  <a:gd name="connsiteX6" fmla="*/ 475488 w 3372307"/>
                  <a:gd name="connsiteY6" fmla="*/ 1824379 h 2095041"/>
                  <a:gd name="connsiteX7" fmla="*/ 534009 w 3372307"/>
                  <a:gd name="connsiteY7" fmla="*/ 1743911 h 2095041"/>
                  <a:gd name="connsiteX8" fmla="*/ 614477 w 3372307"/>
                  <a:gd name="connsiteY8" fmla="*/ 1692705 h 2095041"/>
                  <a:gd name="connsiteX9" fmla="*/ 724205 w 3372307"/>
                  <a:gd name="connsiteY9" fmla="*/ 1641499 h 2095041"/>
                  <a:gd name="connsiteX10" fmla="*/ 841248 w 3372307"/>
                  <a:gd name="connsiteY10" fmla="*/ 1626868 h 2095041"/>
                  <a:gd name="connsiteX11" fmla="*/ 907085 w 3372307"/>
                  <a:gd name="connsiteY11" fmla="*/ 1568347 h 2095041"/>
                  <a:gd name="connsiteX12" fmla="*/ 980237 w 3372307"/>
                  <a:gd name="connsiteY12" fmla="*/ 1429358 h 2095041"/>
                  <a:gd name="connsiteX13" fmla="*/ 1016813 w 3372307"/>
                  <a:gd name="connsiteY13" fmla="*/ 1231847 h 2095041"/>
                  <a:gd name="connsiteX14" fmla="*/ 1075334 w 3372307"/>
                  <a:gd name="connsiteY14" fmla="*/ 1100174 h 2095041"/>
                  <a:gd name="connsiteX15" fmla="*/ 1192377 w 3372307"/>
                  <a:gd name="connsiteY15" fmla="*/ 1034337 h 2095041"/>
                  <a:gd name="connsiteX16" fmla="*/ 1331366 w 3372307"/>
                  <a:gd name="connsiteY16" fmla="*/ 1063598 h 2095041"/>
                  <a:gd name="connsiteX17" fmla="*/ 1492301 w 3372307"/>
                  <a:gd name="connsiteY17" fmla="*/ 1136750 h 2095041"/>
                  <a:gd name="connsiteX18" fmla="*/ 1645920 w 3372307"/>
                  <a:gd name="connsiteY18" fmla="*/ 1180641 h 2095041"/>
                  <a:gd name="connsiteX19" fmla="*/ 1733702 w 3372307"/>
                  <a:gd name="connsiteY19" fmla="*/ 1195271 h 2095041"/>
                  <a:gd name="connsiteX20" fmla="*/ 1828800 w 3372307"/>
                  <a:gd name="connsiteY20" fmla="*/ 1151380 h 2095041"/>
                  <a:gd name="connsiteX21" fmla="*/ 1894637 w 3372307"/>
                  <a:gd name="connsiteY21" fmla="*/ 1034337 h 2095041"/>
                  <a:gd name="connsiteX22" fmla="*/ 1916582 w 3372307"/>
                  <a:gd name="connsiteY22" fmla="*/ 931924 h 2095041"/>
                  <a:gd name="connsiteX23" fmla="*/ 1997049 w 3372307"/>
                  <a:gd name="connsiteY23" fmla="*/ 888033 h 2095041"/>
                  <a:gd name="connsiteX24" fmla="*/ 2128723 w 3372307"/>
                  <a:gd name="connsiteY24" fmla="*/ 866087 h 2095041"/>
                  <a:gd name="connsiteX25" fmla="*/ 2260397 w 3372307"/>
                  <a:gd name="connsiteY25" fmla="*/ 931924 h 2095041"/>
                  <a:gd name="connsiteX26" fmla="*/ 2399385 w 3372307"/>
                  <a:gd name="connsiteY26" fmla="*/ 939239 h 2095041"/>
                  <a:gd name="connsiteX27" fmla="*/ 2574950 w 3372307"/>
                  <a:gd name="connsiteY27" fmla="*/ 866087 h 2095041"/>
                  <a:gd name="connsiteX28" fmla="*/ 2743200 w 3372307"/>
                  <a:gd name="connsiteY28" fmla="*/ 756359 h 2095041"/>
                  <a:gd name="connsiteX29" fmla="*/ 2889504 w 3372307"/>
                  <a:gd name="connsiteY29" fmla="*/ 705153 h 2095041"/>
                  <a:gd name="connsiteX30" fmla="*/ 3072384 w 3372307"/>
                  <a:gd name="connsiteY30" fmla="*/ 683207 h 2095041"/>
                  <a:gd name="connsiteX31" fmla="*/ 3291840 w 3372307"/>
                  <a:gd name="connsiteY31" fmla="*/ 602740 h 2095041"/>
                  <a:gd name="connsiteX32" fmla="*/ 3357677 w 3372307"/>
                  <a:gd name="connsiteY32" fmla="*/ 507643 h 2095041"/>
                  <a:gd name="connsiteX33" fmla="*/ 3372307 w 3372307"/>
                  <a:gd name="connsiteY33" fmla="*/ 405230 h 2095041"/>
                  <a:gd name="connsiteX34" fmla="*/ 3256737 w 3372307"/>
                  <a:gd name="connsiteY34" fmla="*/ 0 h 2095041"/>
                  <a:gd name="connsiteX0" fmla="*/ 0 w 3247949"/>
                  <a:gd name="connsiteY0" fmla="*/ 2073095 h 2095041"/>
                  <a:gd name="connsiteX1" fmla="*/ 109728 w 3247949"/>
                  <a:gd name="connsiteY1" fmla="*/ 2095041 h 2095041"/>
                  <a:gd name="connsiteX2" fmla="*/ 197511 w 3247949"/>
                  <a:gd name="connsiteY2" fmla="*/ 2095041 h 2095041"/>
                  <a:gd name="connsiteX3" fmla="*/ 263347 w 3247949"/>
                  <a:gd name="connsiteY3" fmla="*/ 2036519 h 2095041"/>
                  <a:gd name="connsiteX4" fmla="*/ 329184 w 3247949"/>
                  <a:gd name="connsiteY4" fmla="*/ 1897531 h 2095041"/>
                  <a:gd name="connsiteX5" fmla="*/ 351130 w 3247949"/>
                  <a:gd name="connsiteY5" fmla="*/ 1824379 h 2095041"/>
                  <a:gd name="connsiteX6" fmla="*/ 409651 w 3247949"/>
                  <a:gd name="connsiteY6" fmla="*/ 1743911 h 2095041"/>
                  <a:gd name="connsiteX7" fmla="*/ 490119 w 3247949"/>
                  <a:gd name="connsiteY7" fmla="*/ 1692705 h 2095041"/>
                  <a:gd name="connsiteX8" fmla="*/ 599847 w 3247949"/>
                  <a:gd name="connsiteY8" fmla="*/ 1641499 h 2095041"/>
                  <a:gd name="connsiteX9" fmla="*/ 716890 w 3247949"/>
                  <a:gd name="connsiteY9" fmla="*/ 1626868 h 2095041"/>
                  <a:gd name="connsiteX10" fmla="*/ 782727 w 3247949"/>
                  <a:gd name="connsiteY10" fmla="*/ 1568347 h 2095041"/>
                  <a:gd name="connsiteX11" fmla="*/ 855879 w 3247949"/>
                  <a:gd name="connsiteY11" fmla="*/ 1429358 h 2095041"/>
                  <a:gd name="connsiteX12" fmla="*/ 892455 w 3247949"/>
                  <a:gd name="connsiteY12" fmla="*/ 1231847 h 2095041"/>
                  <a:gd name="connsiteX13" fmla="*/ 950976 w 3247949"/>
                  <a:gd name="connsiteY13" fmla="*/ 1100174 h 2095041"/>
                  <a:gd name="connsiteX14" fmla="*/ 1068019 w 3247949"/>
                  <a:gd name="connsiteY14" fmla="*/ 1034337 h 2095041"/>
                  <a:gd name="connsiteX15" fmla="*/ 1207008 w 3247949"/>
                  <a:gd name="connsiteY15" fmla="*/ 1063598 h 2095041"/>
                  <a:gd name="connsiteX16" fmla="*/ 1367943 w 3247949"/>
                  <a:gd name="connsiteY16" fmla="*/ 1136750 h 2095041"/>
                  <a:gd name="connsiteX17" fmla="*/ 1521562 w 3247949"/>
                  <a:gd name="connsiteY17" fmla="*/ 1180641 h 2095041"/>
                  <a:gd name="connsiteX18" fmla="*/ 1609344 w 3247949"/>
                  <a:gd name="connsiteY18" fmla="*/ 1195271 h 2095041"/>
                  <a:gd name="connsiteX19" fmla="*/ 1704442 w 3247949"/>
                  <a:gd name="connsiteY19" fmla="*/ 1151380 h 2095041"/>
                  <a:gd name="connsiteX20" fmla="*/ 1770279 w 3247949"/>
                  <a:gd name="connsiteY20" fmla="*/ 1034337 h 2095041"/>
                  <a:gd name="connsiteX21" fmla="*/ 1792224 w 3247949"/>
                  <a:gd name="connsiteY21" fmla="*/ 931924 h 2095041"/>
                  <a:gd name="connsiteX22" fmla="*/ 1872691 w 3247949"/>
                  <a:gd name="connsiteY22" fmla="*/ 888033 h 2095041"/>
                  <a:gd name="connsiteX23" fmla="*/ 2004365 w 3247949"/>
                  <a:gd name="connsiteY23" fmla="*/ 866087 h 2095041"/>
                  <a:gd name="connsiteX24" fmla="*/ 2136039 w 3247949"/>
                  <a:gd name="connsiteY24" fmla="*/ 931924 h 2095041"/>
                  <a:gd name="connsiteX25" fmla="*/ 2275027 w 3247949"/>
                  <a:gd name="connsiteY25" fmla="*/ 939239 h 2095041"/>
                  <a:gd name="connsiteX26" fmla="*/ 2450592 w 3247949"/>
                  <a:gd name="connsiteY26" fmla="*/ 866087 h 2095041"/>
                  <a:gd name="connsiteX27" fmla="*/ 2618842 w 3247949"/>
                  <a:gd name="connsiteY27" fmla="*/ 756359 h 2095041"/>
                  <a:gd name="connsiteX28" fmla="*/ 2765146 w 3247949"/>
                  <a:gd name="connsiteY28" fmla="*/ 705153 h 2095041"/>
                  <a:gd name="connsiteX29" fmla="*/ 2948026 w 3247949"/>
                  <a:gd name="connsiteY29" fmla="*/ 683207 h 2095041"/>
                  <a:gd name="connsiteX30" fmla="*/ 3167482 w 3247949"/>
                  <a:gd name="connsiteY30" fmla="*/ 602740 h 2095041"/>
                  <a:gd name="connsiteX31" fmla="*/ 3233319 w 3247949"/>
                  <a:gd name="connsiteY31" fmla="*/ 507643 h 2095041"/>
                  <a:gd name="connsiteX32" fmla="*/ 3247949 w 3247949"/>
                  <a:gd name="connsiteY32" fmla="*/ 405230 h 2095041"/>
                  <a:gd name="connsiteX33" fmla="*/ 3132379 w 3247949"/>
                  <a:gd name="connsiteY33" fmla="*/ 0 h 2095041"/>
                  <a:gd name="connsiteX0" fmla="*/ 0 w 3138221"/>
                  <a:gd name="connsiteY0" fmla="*/ 2095041 h 2095041"/>
                  <a:gd name="connsiteX1" fmla="*/ 87783 w 3138221"/>
                  <a:gd name="connsiteY1" fmla="*/ 2095041 h 2095041"/>
                  <a:gd name="connsiteX2" fmla="*/ 153619 w 3138221"/>
                  <a:gd name="connsiteY2" fmla="*/ 2036519 h 2095041"/>
                  <a:gd name="connsiteX3" fmla="*/ 219456 w 3138221"/>
                  <a:gd name="connsiteY3" fmla="*/ 1897531 h 2095041"/>
                  <a:gd name="connsiteX4" fmla="*/ 241402 w 3138221"/>
                  <a:gd name="connsiteY4" fmla="*/ 1824379 h 2095041"/>
                  <a:gd name="connsiteX5" fmla="*/ 299923 w 3138221"/>
                  <a:gd name="connsiteY5" fmla="*/ 1743911 h 2095041"/>
                  <a:gd name="connsiteX6" fmla="*/ 380391 w 3138221"/>
                  <a:gd name="connsiteY6" fmla="*/ 1692705 h 2095041"/>
                  <a:gd name="connsiteX7" fmla="*/ 490119 w 3138221"/>
                  <a:gd name="connsiteY7" fmla="*/ 1641499 h 2095041"/>
                  <a:gd name="connsiteX8" fmla="*/ 607162 w 3138221"/>
                  <a:gd name="connsiteY8" fmla="*/ 1626868 h 2095041"/>
                  <a:gd name="connsiteX9" fmla="*/ 672999 w 3138221"/>
                  <a:gd name="connsiteY9" fmla="*/ 1568347 h 2095041"/>
                  <a:gd name="connsiteX10" fmla="*/ 746151 w 3138221"/>
                  <a:gd name="connsiteY10" fmla="*/ 1429358 h 2095041"/>
                  <a:gd name="connsiteX11" fmla="*/ 782727 w 3138221"/>
                  <a:gd name="connsiteY11" fmla="*/ 1231847 h 2095041"/>
                  <a:gd name="connsiteX12" fmla="*/ 841248 w 3138221"/>
                  <a:gd name="connsiteY12" fmla="*/ 1100174 h 2095041"/>
                  <a:gd name="connsiteX13" fmla="*/ 958291 w 3138221"/>
                  <a:gd name="connsiteY13" fmla="*/ 1034337 h 2095041"/>
                  <a:gd name="connsiteX14" fmla="*/ 1097280 w 3138221"/>
                  <a:gd name="connsiteY14" fmla="*/ 1063598 h 2095041"/>
                  <a:gd name="connsiteX15" fmla="*/ 1258215 w 3138221"/>
                  <a:gd name="connsiteY15" fmla="*/ 1136750 h 2095041"/>
                  <a:gd name="connsiteX16" fmla="*/ 1411834 w 3138221"/>
                  <a:gd name="connsiteY16" fmla="*/ 1180641 h 2095041"/>
                  <a:gd name="connsiteX17" fmla="*/ 1499616 w 3138221"/>
                  <a:gd name="connsiteY17" fmla="*/ 1195271 h 2095041"/>
                  <a:gd name="connsiteX18" fmla="*/ 1594714 w 3138221"/>
                  <a:gd name="connsiteY18" fmla="*/ 1151380 h 2095041"/>
                  <a:gd name="connsiteX19" fmla="*/ 1660551 w 3138221"/>
                  <a:gd name="connsiteY19" fmla="*/ 1034337 h 2095041"/>
                  <a:gd name="connsiteX20" fmla="*/ 1682496 w 3138221"/>
                  <a:gd name="connsiteY20" fmla="*/ 931924 h 2095041"/>
                  <a:gd name="connsiteX21" fmla="*/ 1762963 w 3138221"/>
                  <a:gd name="connsiteY21" fmla="*/ 888033 h 2095041"/>
                  <a:gd name="connsiteX22" fmla="*/ 1894637 w 3138221"/>
                  <a:gd name="connsiteY22" fmla="*/ 866087 h 2095041"/>
                  <a:gd name="connsiteX23" fmla="*/ 2026311 w 3138221"/>
                  <a:gd name="connsiteY23" fmla="*/ 931924 h 2095041"/>
                  <a:gd name="connsiteX24" fmla="*/ 2165299 w 3138221"/>
                  <a:gd name="connsiteY24" fmla="*/ 939239 h 2095041"/>
                  <a:gd name="connsiteX25" fmla="*/ 2340864 w 3138221"/>
                  <a:gd name="connsiteY25" fmla="*/ 866087 h 2095041"/>
                  <a:gd name="connsiteX26" fmla="*/ 2509114 w 3138221"/>
                  <a:gd name="connsiteY26" fmla="*/ 756359 h 2095041"/>
                  <a:gd name="connsiteX27" fmla="*/ 2655418 w 3138221"/>
                  <a:gd name="connsiteY27" fmla="*/ 705153 h 2095041"/>
                  <a:gd name="connsiteX28" fmla="*/ 2838298 w 3138221"/>
                  <a:gd name="connsiteY28" fmla="*/ 683207 h 2095041"/>
                  <a:gd name="connsiteX29" fmla="*/ 3057754 w 3138221"/>
                  <a:gd name="connsiteY29" fmla="*/ 602740 h 2095041"/>
                  <a:gd name="connsiteX30" fmla="*/ 3123591 w 3138221"/>
                  <a:gd name="connsiteY30" fmla="*/ 507643 h 2095041"/>
                  <a:gd name="connsiteX31" fmla="*/ 3138221 w 3138221"/>
                  <a:gd name="connsiteY31" fmla="*/ 405230 h 2095041"/>
                  <a:gd name="connsiteX32" fmla="*/ 3022651 w 3138221"/>
                  <a:gd name="connsiteY32" fmla="*/ 0 h 2095041"/>
                  <a:gd name="connsiteX0" fmla="*/ 0 w 3050438"/>
                  <a:gd name="connsiteY0" fmla="*/ 2095041 h 2095041"/>
                  <a:gd name="connsiteX1" fmla="*/ 65836 w 3050438"/>
                  <a:gd name="connsiteY1" fmla="*/ 2036519 h 2095041"/>
                  <a:gd name="connsiteX2" fmla="*/ 131673 w 3050438"/>
                  <a:gd name="connsiteY2" fmla="*/ 1897531 h 2095041"/>
                  <a:gd name="connsiteX3" fmla="*/ 153619 w 3050438"/>
                  <a:gd name="connsiteY3" fmla="*/ 1824379 h 2095041"/>
                  <a:gd name="connsiteX4" fmla="*/ 212140 w 3050438"/>
                  <a:gd name="connsiteY4" fmla="*/ 1743911 h 2095041"/>
                  <a:gd name="connsiteX5" fmla="*/ 292608 w 3050438"/>
                  <a:gd name="connsiteY5" fmla="*/ 1692705 h 2095041"/>
                  <a:gd name="connsiteX6" fmla="*/ 402336 w 3050438"/>
                  <a:gd name="connsiteY6" fmla="*/ 1641499 h 2095041"/>
                  <a:gd name="connsiteX7" fmla="*/ 519379 w 3050438"/>
                  <a:gd name="connsiteY7" fmla="*/ 1626868 h 2095041"/>
                  <a:gd name="connsiteX8" fmla="*/ 585216 w 3050438"/>
                  <a:gd name="connsiteY8" fmla="*/ 1568347 h 2095041"/>
                  <a:gd name="connsiteX9" fmla="*/ 658368 w 3050438"/>
                  <a:gd name="connsiteY9" fmla="*/ 1429358 h 2095041"/>
                  <a:gd name="connsiteX10" fmla="*/ 694944 w 3050438"/>
                  <a:gd name="connsiteY10" fmla="*/ 1231847 h 2095041"/>
                  <a:gd name="connsiteX11" fmla="*/ 753465 w 3050438"/>
                  <a:gd name="connsiteY11" fmla="*/ 1100174 h 2095041"/>
                  <a:gd name="connsiteX12" fmla="*/ 870508 w 3050438"/>
                  <a:gd name="connsiteY12" fmla="*/ 1034337 h 2095041"/>
                  <a:gd name="connsiteX13" fmla="*/ 1009497 w 3050438"/>
                  <a:gd name="connsiteY13" fmla="*/ 1063598 h 2095041"/>
                  <a:gd name="connsiteX14" fmla="*/ 1170432 w 3050438"/>
                  <a:gd name="connsiteY14" fmla="*/ 1136750 h 2095041"/>
                  <a:gd name="connsiteX15" fmla="*/ 1324051 w 3050438"/>
                  <a:gd name="connsiteY15" fmla="*/ 1180641 h 2095041"/>
                  <a:gd name="connsiteX16" fmla="*/ 1411833 w 3050438"/>
                  <a:gd name="connsiteY16" fmla="*/ 1195271 h 2095041"/>
                  <a:gd name="connsiteX17" fmla="*/ 1506931 w 3050438"/>
                  <a:gd name="connsiteY17" fmla="*/ 1151380 h 2095041"/>
                  <a:gd name="connsiteX18" fmla="*/ 1572768 w 3050438"/>
                  <a:gd name="connsiteY18" fmla="*/ 1034337 h 2095041"/>
                  <a:gd name="connsiteX19" fmla="*/ 1594713 w 3050438"/>
                  <a:gd name="connsiteY19" fmla="*/ 931924 h 2095041"/>
                  <a:gd name="connsiteX20" fmla="*/ 1675180 w 3050438"/>
                  <a:gd name="connsiteY20" fmla="*/ 888033 h 2095041"/>
                  <a:gd name="connsiteX21" fmla="*/ 1806854 w 3050438"/>
                  <a:gd name="connsiteY21" fmla="*/ 866087 h 2095041"/>
                  <a:gd name="connsiteX22" fmla="*/ 1938528 w 3050438"/>
                  <a:gd name="connsiteY22" fmla="*/ 931924 h 2095041"/>
                  <a:gd name="connsiteX23" fmla="*/ 2077516 w 3050438"/>
                  <a:gd name="connsiteY23" fmla="*/ 939239 h 2095041"/>
                  <a:gd name="connsiteX24" fmla="*/ 2253081 w 3050438"/>
                  <a:gd name="connsiteY24" fmla="*/ 866087 h 2095041"/>
                  <a:gd name="connsiteX25" fmla="*/ 2421331 w 3050438"/>
                  <a:gd name="connsiteY25" fmla="*/ 756359 h 2095041"/>
                  <a:gd name="connsiteX26" fmla="*/ 2567635 w 3050438"/>
                  <a:gd name="connsiteY26" fmla="*/ 705153 h 2095041"/>
                  <a:gd name="connsiteX27" fmla="*/ 2750515 w 3050438"/>
                  <a:gd name="connsiteY27" fmla="*/ 683207 h 2095041"/>
                  <a:gd name="connsiteX28" fmla="*/ 2969971 w 3050438"/>
                  <a:gd name="connsiteY28" fmla="*/ 602740 h 2095041"/>
                  <a:gd name="connsiteX29" fmla="*/ 3035808 w 3050438"/>
                  <a:gd name="connsiteY29" fmla="*/ 507643 h 2095041"/>
                  <a:gd name="connsiteX30" fmla="*/ 3050438 w 3050438"/>
                  <a:gd name="connsiteY30" fmla="*/ 405230 h 2095041"/>
                  <a:gd name="connsiteX31" fmla="*/ 2934868 w 3050438"/>
                  <a:gd name="connsiteY31" fmla="*/ 0 h 2095041"/>
                  <a:gd name="connsiteX0" fmla="*/ 0 w 3050438"/>
                  <a:gd name="connsiteY0" fmla="*/ 2095041 h 2095041"/>
                  <a:gd name="connsiteX1" fmla="*/ 131673 w 3050438"/>
                  <a:gd name="connsiteY1" fmla="*/ 1897531 h 2095041"/>
                  <a:gd name="connsiteX2" fmla="*/ 153619 w 3050438"/>
                  <a:gd name="connsiteY2" fmla="*/ 1824379 h 2095041"/>
                  <a:gd name="connsiteX3" fmla="*/ 212140 w 3050438"/>
                  <a:gd name="connsiteY3" fmla="*/ 1743911 h 2095041"/>
                  <a:gd name="connsiteX4" fmla="*/ 292608 w 3050438"/>
                  <a:gd name="connsiteY4" fmla="*/ 1692705 h 2095041"/>
                  <a:gd name="connsiteX5" fmla="*/ 402336 w 3050438"/>
                  <a:gd name="connsiteY5" fmla="*/ 1641499 h 2095041"/>
                  <a:gd name="connsiteX6" fmla="*/ 519379 w 3050438"/>
                  <a:gd name="connsiteY6" fmla="*/ 1626868 h 2095041"/>
                  <a:gd name="connsiteX7" fmla="*/ 585216 w 3050438"/>
                  <a:gd name="connsiteY7" fmla="*/ 1568347 h 2095041"/>
                  <a:gd name="connsiteX8" fmla="*/ 658368 w 3050438"/>
                  <a:gd name="connsiteY8" fmla="*/ 1429358 h 2095041"/>
                  <a:gd name="connsiteX9" fmla="*/ 694944 w 3050438"/>
                  <a:gd name="connsiteY9" fmla="*/ 1231847 h 2095041"/>
                  <a:gd name="connsiteX10" fmla="*/ 753465 w 3050438"/>
                  <a:gd name="connsiteY10" fmla="*/ 1100174 h 2095041"/>
                  <a:gd name="connsiteX11" fmla="*/ 870508 w 3050438"/>
                  <a:gd name="connsiteY11" fmla="*/ 1034337 h 2095041"/>
                  <a:gd name="connsiteX12" fmla="*/ 1009497 w 3050438"/>
                  <a:gd name="connsiteY12" fmla="*/ 1063598 h 2095041"/>
                  <a:gd name="connsiteX13" fmla="*/ 1170432 w 3050438"/>
                  <a:gd name="connsiteY13" fmla="*/ 1136750 h 2095041"/>
                  <a:gd name="connsiteX14" fmla="*/ 1324051 w 3050438"/>
                  <a:gd name="connsiteY14" fmla="*/ 1180641 h 2095041"/>
                  <a:gd name="connsiteX15" fmla="*/ 1411833 w 3050438"/>
                  <a:gd name="connsiteY15" fmla="*/ 1195271 h 2095041"/>
                  <a:gd name="connsiteX16" fmla="*/ 1506931 w 3050438"/>
                  <a:gd name="connsiteY16" fmla="*/ 1151380 h 2095041"/>
                  <a:gd name="connsiteX17" fmla="*/ 1572768 w 3050438"/>
                  <a:gd name="connsiteY17" fmla="*/ 1034337 h 2095041"/>
                  <a:gd name="connsiteX18" fmla="*/ 1594713 w 3050438"/>
                  <a:gd name="connsiteY18" fmla="*/ 931924 h 2095041"/>
                  <a:gd name="connsiteX19" fmla="*/ 1675180 w 3050438"/>
                  <a:gd name="connsiteY19" fmla="*/ 888033 h 2095041"/>
                  <a:gd name="connsiteX20" fmla="*/ 1806854 w 3050438"/>
                  <a:gd name="connsiteY20" fmla="*/ 866087 h 2095041"/>
                  <a:gd name="connsiteX21" fmla="*/ 1938528 w 3050438"/>
                  <a:gd name="connsiteY21" fmla="*/ 931924 h 2095041"/>
                  <a:gd name="connsiteX22" fmla="*/ 2077516 w 3050438"/>
                  <a:gd name="connsiteY22" fmla="*/ 939239 h 2095041"/>
                  <a:gd name="connsiteX23" fmla="*/ 2253081 w 3050438"/>
                  <a:gd name="connsiteY23" fmla="*/ 866087 h 2095041"/>
                  <a:gd name="connsiteX24" fmla="*/ 2421331 w 3050438"/>
                  <a:gd name="connsiteY24" fmla="*/ 756359 h 2095041"/>
                  <a:gd name="connsiteX25" fmla="*/ 2567635 w 3050438"/>
                  <a:gd name="connsiteY25" fmla="*/ 705153 h 2095041"/>
                  <a:gd name="connsiteX26" fmla="*/ 2750515 w 3050438"/>
                  <a:gd name="connsiteY26" fmla="*/ 683207 h 2095041"/>
                  <a:gd name="connsiteX27" fmla="*/ 2969971 w 3050438"/>
                  <a:gd name="connsiteY27" fmla="*/ 602740 h 2095041"/>
                  <a:gd name="connsiteX28" fmla="*/ 3035808 w 3050438"/>
                  <a:gd name="connsiteY28" fmla="*/ 507643 h 2095041"/>
                  <a:gd name="connsiteX29" fmla="*/ 3050438 w 3050438"/>
                  <a:gd name="connsiteY29" fmla="*/ 405230 h 2095041"/>
                  <a:gd name="connsiteX30" fmla="*/ 2934868 w 3050438"/>
                  <a:gd name="connsiteY30" fmla="*/ 0 h 2095041"/>
                  <a:gd name="connsiteX0" fmla="*/ 0 w 3050438"/>
                  <a:gd name="connsiteY0" fmla="*/ 2095041 h 2095041"/>
                  <a:gd name="connsiteX1" fmla="*/ 153619 w 3050438"/>
                  <a:gd name="connsiteY1" fmla="*/ 1824379 h 2095041"/>
                  <a:gd name="connsiteX2" fmla="*/ 212140 w 3050438"/>
                  <a:gd name="connsiteY2" fmla="*/ 1743911 h 2095041"/>
                  <a:gd name="connsiteX3" fmla="*/ 292608 w 3050438"/>
                  <a:gd name="connsiteY3" fmla="*/ 1692705 h 2095041"/>
                  <a:gd name="connsiteX4" fmla="*/ 402336 w 3050438"/>
                  <a:gd name="connsiteY4" fmla="*/ 1641499 h 2095041"/>
                  <a:gd name="connsiteX5" fmla="*/ 519379 w 3050438"/>
                  <a:gd name="connsiteY5" fmla="*/ 1626868 h 2095041"/>
                  <a:gd name="connsiteX6" fmla="*/ 585216 w 3050438"/>
                  <a:gd name="connsiteY6" fmla="*/ 1568347 h 2095041"/>
                  <a:gd name="connsiteX7" fmla="*/ 658368 w 3050438"/>
                  <a:gd name="connsiteY7" fmla="*/ 1429358 h 2095041"/>
                  <a:gd name="connsiteX8" fmla="*/ 694944 w 3050438"/>
                  <a:gd name="connsiteY8" fmla="*/ 1231847 h 2095041"/>
                  <a:gd name="connsiteX9" fmla="*/ 753465 w 3050438"/>
                  <a:gd name="connsiteY9" fmla="*/ 1100174 h 2095041"/>
                  <a:gd name="connsiteX10" fmla="*/ 870508 w 3050438"/>
                  <a:gd name="connsiteY10" fmla="*/ 1034337 h 2095041"/>
                  <a:gd name="connsiteX11" fmla="*/ 1009497 w 3050438"/>
                  <a:gd name="connsiteY11" fmla="*/ 1063598 h 2095041"/>
                  <a:gd name="connsiteX12" fmla="*/ 1170432 w 3050438"/>
                  <a:gd name="connsiteY12" fmla="*/ 1136750 h 2095041"/>
                  <a:gd name="connsiteX13" fmla="*/ 1324051 w 3050438"/>
                  <a:gd name="connsiteY13" fmla="*/ 1180641 h 2095041"/>
                  <a:gd name="connsiteX14" fmla="*/ 1411833 w 3050438"/>
                  <a:gd name="connsiteY14" fmla="*/ 1195271 h 2095041"/>
                  <a:gd name="connsiteX15" fmla="*/ 1506931 w 3050438"/>
                  <a:gd name="connsiteY15" fmla="*/ 1151380 h 2095041"/>
                  <a:gd name="connsiteX16" fmla="*/ 1572768 w 3050438"/>
                  <a:gd name="connsiteY16" fmla="*/ 1034337 h 2095041"/>
                  <a:gd name="connsiteX17" fmla="*/ 1594713 w 3050438"/>
                  <a:gd name="connsiteY17" fmla="*/ 931924 h 2095041"/>
                  <a:gd name="connsiteX18" fmla="*/ 1675180 w 3050438"/>
                  <a:gd name="connsiteY18" fmla="*/ 888033 h 2095041"/>
                  <a:gd name="connsiteX19" fmla="*/ 1806854 w 3050438"/>
                  <a:gd name="connsiteY19" fmla="*/ 866087 h 2095041"/>
                  <a:gd name="connsiteX20" fmla="*/ 1938528 w 3050438"/>
                  <a:gd name="connsiteY20" fmla="*/ 931924 h 2095041"/>
                  <a:gd name="connsiteX21" fmla="*/ 2077516 w 3050438"/>
                  <a:gd name="connsiteY21" fmla="*/ 939239 h 2095041"/>
                  <a:gd name="connsiteX22" fmla="*/ 2253081 w 3050438"/>
                  <a:gd name="connsiteY22" fmla="*/ 866087 h 2095041"/>
                  <a:gd name="connsiteX23" fmla="*/ 2421331 w 3050438"/>
                  <a:gd name="connsiteY23" fmla="*/ 756359 h 2095041"/>
                  <a:gd name="connsiteX24" fmla="*/ 2567635 w 3050438"/>
                  <a:gd name="connsiteY24" fmla="*/ 705153 h 2095041"/>
                  <a:gd name="connsiteX25" fmla="*/ 2750515 w 3050438"/>
                  <a:gd name="connsiteY25" fmla="*/ 683207 h 2095041"/>
                  <a:gd name="connsiteX26" fmla="*/ 2969971 w 3050438"/>
                  <a:gd name="connsiteY26" fmla="*/ 602740 h 2095041"/>
                  <a:gd name="connsiteX27" fmla="*/ 3035808 w 3050438"/>
                  <a:gd name="connsiteY27" fmla="*/ 507643 h 2095041"/>
                  <a:gd name="connsiteX28" fmla="*/ 3050438 w 3050438"/>
                  <a:gd name="connsiteY28" fmla="*/ 405230 h 2095041"/>
                  <a:gd name="connsiteX29" fmla="*/ 2934868 w 3050438"/>
                  <a:gd name="connsiteY29" fmla="*/ 0 h 2095041"/>
                  <a:gd name="connsiteX0" fmla="*/ 0 w 3050438"/>
                  <a:gd name="connsiteY0" fmla="*/ 2095041 h 2095041"/>
                  <a:gd name="connsiteX1" fmla="*/ 212140 w 3050438"/>
                  <a:gd name="connsiteY1" fmla="*/ 1743911 h 2095041"/>
                  <a:gd name="connsiteX2" fmla="*/ 292608 w 3050438"/>
                  <a:gd name="connsiteY2" fmla="*/ 1692705 h 2095041"/>
                  <a:gd name="connsiteX3" fmla="*/ 402336 w 3050438"/>
                  <a:gd name="connsiteY3" fmla="*/ 1641499 h 2095041"/>
                  <a:gd name="connsiteX4" fmla="*/ 519379 w 3050438"/>
                  <a:gd name="connsiteY4" fmla="*/ 1626868 h 2095041"/>
                  <a:gd name="connsiteX5" fmla="*/ 585216 w 3050438"/>
                  <a:gd name="connsiteY5" fmla="*/ 1568347 h 2095041"/>
                  <a:gd name="connsiteX6" fmla="*/ 658368 w 3050438"/>
                  <a:gd name="connsiteY6" fmla="*/ 1429358 h 2095041"/>
                  <a:gd name="connsiteX7" fmla="*/ 694944 w 3050438"/>
                  <a:gd name="connsiteY7" fmla="*/ 1231847 h 2095041"/>
                  <a:gd name="connsiteX8" fmla="*/ 753465 w 3050438"/>
                  <a:gd name="connsiteY8" fmla="*/ 1100174 h 2095041"/>
                  <a:gd name="connsiteX9" fmla="*/ 870508 w 3050438"/>
                  <a:gd name="connsiteY9" fmla="*/ 1034337 h 2095041"/>
                  <a:gd name="connsiteX10" fmla="*/ 1009497 w 3050438"/>
                  <a:gd name="connsiteY10" fmla="*/ 1063598 h 2095041"/>
                  <a:gd name="connsiteX11" fmla="*/ 1170432 w 3050438"/>
                  <a:gd name="connsiteY11" fmla="*/ 1136750 h 2095041"/>
                  <a:gd name="connsiteX12" fmla="*/ 1324051 w 3050438"/>
                  <a:gd name="connsiteY12" fmla="*/ 1180641 h 2095041"/>
                  <a:gd name="connsiteX13" fmla="*/ 1411833 w 3050438"/>
                  <a:gd name="connsiteY13" fmla="*/ 1195271 h 2095041"/>
                  <a:gd name="connsiteX14" fmla="*/ 1506931 w 3050438"/>
                  <a:gd name="connsiteY14" fmla="*/ 1151380 h 2095041"/>
                  <a:gd name="connsiteX15" fmla="*/ 1572768 w 3050438"/>
                  <a:gd name="connsiteY15" fmla="*/ 1034337 h 2095041"/>
                  <a:gd name="connsiteX16" fmla="*/ 1594713 w 3050438"/>
                  <a:gd name="connsiteY16" fmla="*/ 931924 h 2095041"/>
                  <a:gd name="connsiteX17" fmla="*/ 1675180 w 3050438"/>
                  <a:gd name="connsiteY17" fmla="*/ 888033 h 2095041"/>
                  <a:gd name="connsiteX18" fmla="*/ 1806854 w 3050438"/>
                  <a:gd name="connsiteY18" fmla="*/ 866087 h 2095041"/>
                  <a:gd name="connsiteX19" fmla="*/ 1938528 w 3050438"/>
                  <a:gd name="connsiteY19" fmla="*/ 931924 h 2095041"/>
                  <a:gd name="connsiteX20" fmla="*/ 2077516 w 3050438"/>
                  <a:gd name="connsiteY20" fmla="*/ 939239 h 2095041"/>
                  <a:gd name="connsiteX21" fmla="*/ 2253081 w 3050438"/>
                  <a:gd name="connsiteY21" fmla="*/ 866087 h 2095041"/>
                  <a:gd name="connsiteX22" fmla="*/ 2421331 w 3050438"/>
                  <a:gd name="connsiteY22" fmla="*/ 756359 h 2095041"/>
                  <a:gd name="connsiteX23" fmla="*/ 2567635 w 3050438"/>
                  <a:gd name="connsiteY23" fmla="*/ 705153 h 2095041"/>
                  <a:gd name="connsiteX24" fmla="*/ 2750515 w 3050438"/>
                  <a:gd name="connsiteY24" fmla="*/ 683207 h 2095041"/>
                  <a:gd name="connsiteX25" fmla="*/ 2969971 w 3050438"/>
                  <a:gd name="connsiteY25" fmla="*/ 602740 h 2095041"/>
                  <a:gd name="connsiteX26" fmla="*/ 3035808 w 3050438"/>
                  <a:gd name="connsiteY26" fmla="*/ 507643 h 2095041"/>
                  <a:gd name="connsiteX27" fmla="*/ 3050438 w 3050438"/>
                  <a:gd name="connsiteY27" fmla="*/ 405230 h 2095041"/>
                  <a:gd name="connsiteX28" fmla="*/ 2934868 w 3050438"/>
                  <a:gd name="connsiteY28" fmla="*/ 0 h 2095041"/>
                  <a:gd name="connsiteX0" fmla="*/ 0 w 3050438"/>
                  <a:gd name="connsiteY0" fmla="*/ 2095041 h 2095041"/>
                  <a:gd name="connsiteX1" fmla="*/ 292608 w 3050438"/>
                  <a:gd name="connsiteY1" fmla="*/ 1692705 h 2095041"/>
                  <a:gd name="connsiteX2" fmla="*/ 402336 w 3050438"/>
                  <a:gd name="connsiteY2" fmla="*/ 1641499 h 2095041"/>
                  <a:gd name="connsiteX3" fmla="*/ 519379 w 3050438"/>
                  <a:gd name="connsiteY3" fmla="*/ 1626868 h 2095041"/>
                  <a:gd name="connsiteX4" fmla="*/ 585216 w 3050438"/>
                  <a:gd name="connsiteY4" fmla="*/ 1568347 h 2095041"/>
                  <a:gd name="connsiteX5" fmla="*/ 658368 w 3050438"/>
                  <a:gd name="connsiteY5" fmla="*/ 1429358 h 2095041"/>
                  <a:gd name="connsiteX6" fmla="*/ 694944 w 3050438"/>
                  <a:gd name="connsiteY6" fmla="*/ 1231847 h 2095041"/>
                  <a:gd name="connsiteX7" fmla="*/ 753465 w 3050438"/>
                  <a:gd name="connsiteY7" fmla="*/ 1100174 h 2095041"/>
                  <a:gd name="connsiteX8" fmla="*/ 870508 w 3050438"/>
                  <a:gd name="connsiteY8" fmla="*/ 1034337 h 2095041"/>
                  <a:gd name="connsiteX9" fmla="*/ 1009497 w 3050438"/>
                  <a:gd name="connsiteY9" fmla="*/ 1063598 h 2095041"/>
                  <a:gd name="connsiteX10" fmla="*/ 1170432 w 3050438"/>
                  <a:gd name="connsiteY10" fmla="*/ 1136750 h 2095041"/>
                  <a:gd name="connsiteX11" fmla="*/ 1324051 w 3050438"/>
                  <a:gd name="connsiteY11" fmla="*/ 1180641 h 2095041"/>
                  <a:gd name="connsiteX12" fmla="*/ 1411833 w 3050438"/>
                  <a:gd name="connsiteY12" fmla="*/ 1195271 h 2095041"/>
                  <a:gd name="connsiteX13" fmla="*/ 1506931 w 3050438"/>
                  <a:gd name="connsiteY13" fmla="*/ 1151380 h 2095041"/>
                  <a:gd name="connsiteX14" fmla="*/ 1572768 w 3050438"/>
                  <a:gd name="connsiteY14" fmla="*/ 1034337 h 2095041"/>
                  <a:gd name="connsiteX15" fmla="*/ 1594713 w 3050438"/>
                  <a:gd name="connsiteY15" fmla="*/ 931924 h 2095041"/>
                  <a:gd name="connsiteX16" fmla="*/ 1675180 w 3050438"/>
                  <a:gd name="connsiteY16" fmla="*/ 888033 h 2095041"/>
                  <a:gd name="connsiteX17" fmla="*/ 1806854 w 3050438"/>
                  <a:gd name="connsiteY17" fmla="*/ 866087 h 2095041"/>
                  <a:gd name="connsiteX18" fmla="*/ 1938528 w 3050438"/>
                  <a:gd name="connsiteY18" fmla="*/ 931924 h 2095041"/>
                  <a:gd name="connsiteX19" fmla="*/ 2077516 w 3050438"/>
                  <a:gd name="connsiteY19" fmla="*/ 939239 h 2095041"/>
                  <a:gd name="connsiteX20" fmla="*/ 2253081 w 3050438"/>
                  <a:gd name="connsiteY20" fmla="*/ 866087 h 2095041"/>
                  <a:gd name="connsiteX21" fmla="*/ 2421331 w 3050438"/>
                  <a:gd name="connsiteY21" fmla="*/ 756359 h 2095041"/>
                  <a:gd name="connsiteX22" fmla="*/ 2567635 w 3050438"/>
                  <a:gd name="connsiteY22" fmla="*/ 705153 h 2095041"/>
                  <a:gd name="connsiteX23" fmla="*/ 2750515 w 3050438"/>
                  <a:gd name="connsiteY23" fmla="*/ 683207 h 2095041"/>
                  <a:gd name="connsiteX24" fmla="*/ 2969971 w 3050438"/>
                  <a:gd name="connsiteY24" fmla="*/ 602740 h 2095041"/>
                  <a:gd name="connsiteX25" fmla="*/ 3035808 w 3050438"/>
                  <a:gd name="connsiteY25" fmla="*/ 507643 h 2095041"/>
                  <a:gd name="connsiteX26" fmla="*/ 3050438 w 3050438"/>
                  <a:gd name="connsiteY26" fmla="*/ 405230 h 2095041"/>
                  <a:gd name="connsiteX27" fmla="*/ 2934868 w 3050438"/>
                  <a:gd name="connsiteY27" fmla="*/ 0 h 2095041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382572 w 2757830"/>
                  <a:gd name="connsiteY15" fmla="*/ 888033 h 1692705"/>
                  <a:gd name="connsiteX16" fmla="*/ 1514246 w 2757830"/>
                  <a:gd name="connsiteY16" fmla="*/ 866087 h 1692705"/>
                  <a:gd name="connsiteX17" fmla="*/ 1645920 w 2757830"/>
                  <a:gd name="connsiteY17" fmla="*/ 931924 h 1692705"/>
                  <a:gd name="connsiteX18" fmla="*/ 1784908 w 2757830"/>
                  <a:gd name="connsiteY18" fmla="*/ 939239 h 1692705"/>
                  <a:gd name="connsiteX19" fmla="*/ 1960473 w 2757830"/>
                  <a:gd name="connsiteY19" fmla="*/ 866087 h 1692705"/>
                  <a:gd name="connsiteX20" fmla="*/ 2128723 w 2757830"/>
                  <a:gd name="connsiteY20" fmla="*/ 756359 h 1692705"/>
                  <a:gd name="connsiteX21" fmla="*/ 2275027 w 2757830"/>
                  <a:gd name="connsiteY21" fmla="*/ 705153 h 1692705"/>
                  <a:gd name="connsiteX22" fmla="*/ 2457907 w 2757830"/>
                  <a:gd name="connsiteY22" fmla="*/ 683207 h 1692705"/>
                  <a:gd name="connsiteX23" fmla="*/ 2677363 w 2757830"/>
                  <a:gd name="connsiteY23" fmla="*/ 602740 h 1692705"/>
                  <a:gd name="connsiteX24" fmla="*/ 2743200 w 2757830"/>
                  <a:gd name="connsiteY24" fmla="*/ 507643 h 1692705"/>
                  <a:gd name="connsiteX25" fmla="*/ 2757830 w 2757830"/>
                  <a:gd name="connsiteY25" fmla="*/ 405230 h 1692705"/>
                  <a:gd name="connsiteX26" fmla="*/ 2642260 w 2757830"/>
                  <a:gd name="connsiteY2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514246 w 2757830"/>
                  <a:gd name="connsiteY15" fmla="*/ 866087 h 1692705"/>
                  <a:gd name="connsiteX16" fmla="*/ 1645920 w 2757830"/>
                  <a:gd name="connsiteY16" fmla="*/ 931924 h 1692705"/>
                  <a:gd name="connsiteX17" fmla="*/ 1784908 w 2757830"/>
                  <a:gd name="connsiteY17" fmla="*/ 939239 h 1692705"/>
                  <a:gd name="connsiteX18" fmla="*/ 1960473 w 2757830"/>
                  <a:gd name="connsiteY18" fmla="*/ 866087 h 1692705"/>
                  <a:gd name="connsiteX19" fmla="*/ 2128723 w 2757830"/>
                  <a:gd name="connsiteY19" fmla="*/ 756359 h 1692705"/>
                  <a:gd name="connsiteX20" fmla="*/ 2275027 w 2757830"/>
                  <a:gd name="connsiteY20" fmla="*/ 705153 h 1692705"/>
                  <a:gd name="connsiteX21" fmla="*/ 2457907 w 2757830"/>
                  <a:gd name="connsiteY21" fmla="*/ 683207 h 1692705"/>
                  <a:gd name="connsiteX22" fmla="*/ 2677363 w 2757830"/>
                  <a:gd name="connsiteY22" fmla="*/ 602740 h 1692705"/>
                  <a:gd name="connsiteX23" fmla="*/ 2743200 w 2757830"/>
                  <a:gd name="connsiteY23" fmla="*/ 507643 h 1692705"/>
                  <a:gd name="connsiteX24" fmla="*/ 2757830 w 2757830"/>
                  <a:gd name="connsiteY24" fmla="*/ 405230 h 1692705"/>
                  <a:gd name="connsiteX25" fmla="*/ 2642260 w 2757830"/>
                  <a:gd name="connsiteY2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514246 w 2757830"/>
                  <a:gd name="connsiteY14" fmla="*/ 866087 h 1692705"/>
                  <a:gd name="connsiteX15" fmla="*/ 1645920 w 2757830"/>
                  <a:gd name="connsiteY15" fmla="*/ 931924 h 1692705"/>
                  <a:gd name="connsiteX16" fmla="*/ 1784908 w 2757830"/>
                  <a:gd name="connsiteY16" fmla="*/ 939239 h 1692705"/>
                  <a:gd name="connsiteX17" fmla="*/ 1960473 w 2757830"/>
                  <a:gd name="connsiteY17" fmla="*/ 866087 h 1692705"/>
                  <a:gd name="connsiteX18" fmla="*/ 2128723 w 2757830"/>
                  <a:gd name="connsiteY18" fmla="*/ 756359 h 1692705"/>
                  <a:gd name="connsiteX19" fmla="*/ 2275027 w 2757830"/>
                  <a:gd name="connsiteY19" fmla="*/ 705153 h 1692705"/>
                  <a:gd name="connsiteX20" fmla="*/ 2457907 w 2757830"/>
                  <a:gd name="connsiteY20" fmla="*/ 683207 h 1692705"/>
                  <a:gd name="connsiteX21" fmla="*/ 2677363 w 2757830"/>
                  <a:gd name="connsiteY21" fmla="*/ 602740 h 1692705"/>
                  <a:gd name="connsiteX22" fmla="*/ 2743200 w 2757830"/>
                  <a:gd name="connsiteY22" fmla="*/ 507643 h 1692705"/>
                  <a:gd name="connsiteX23" fmla="*/ 2757830 w 2757830"/>
                  <a:gd name="connsiteY23" fmla="*/ 405230 h 1692705"/>
                  <a:gd name="connsiteX24" fmla="*/ 2642260 w 2757830"/>
                  <a:gd name="connsiteY2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514246 w 2757830"/>
                  <a:gd name="connsiteY13" fmla="*/ 866087 h 1692705"/>
                  <a:gd name="connsiteX14" fmla="*/ 1645920 w 2757830"/>
                  <a:gd name="connsiteY14" fmla="*/ 931924 h 1692705"/>
                  <a:gd name="connsiteX15" fmla="*/ 1784908 w 2757830"/>
                  <a:gd name="connsiteY15" fmla="*/ 939239 h 1692705"/>
                  <a:gd name="connsiteX16" fmla="*/ 1960473 w 2757830"/>
                  <a:gd name="connsiteY16" fmla="*/ 866087 h 1692705"/>
                  <a:gd name="connsiteX17" fmla="*/ 2128723 w 2757830"/>
                  <a:gd name="connsiteY17" fmla="*/ 756359 h 1692705"/>
                  <a:gd name="connsiteX18" fmla="*/ 2275027 w 2757830"/>
                  <a:gd name="connsiteY18" fmla="*/ 705153 h 1692705"/>
                  <a:gd name="connsiteX19" fmla="*/ 2457907 w 2757830"/>
                  <a:gd name="connsiteY19" fmla="*/ 683207 h 1692705"/>
                  <a:gd name="connsiteX20" fmla="*/ 2677363 w 2757830"/>
                  <a:gd name="connsiteY20" fmla="*/ 602740 h 1692705"/>
                  <a:gd name="connsiteX21" fmla="*/ 2743200 w 2757830"/>
                  <a:gd name="connsiteY21" fmla="*/ 507643 h 1692705"/>
                  <a:gd name="connsiteX22" fmla="*/ 2757830 w 2757830"/>
                  <a:gd name="connsiteY22" fmla="*/ 405230 h 1692705"/>
                  <a:gd name="connsiteX23" fmla="*/ 2642260 w 2757830"/>
                  <a:gd name="connsiteY2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514246 w 2757830"/>
                  <a:gd name="connsiteY12" fmla="*/ 866087 h 1692705"/>
                  <a:gd name="connsiteX13" fmla="*/ 1645920 w 2757830"/>
                  <a:gd name="connsiteY13" fmla="*/ 931924 h 1692705"/>
                  <a:gd name="connsiteX14" fmla="*/ 1784908 w 2757830"/>
                  <a:gd name="connsiteY14" fmla="*/ 939239 h 1692705"/>
                  <a:gd name="connsiteX15" fmla="*/ 1960473 w 2757830"/>
                  <a:gd name="connsiteY15" fmla="*/ 866087 h 1692705"/>
                  <a:gd name="connsiteX16" fmla="*/ 2128723 w 2757830"/>
                  <a:gd name="connsiteY16" fmla="*/ 756359 h 1692705"/>
                  <a:gd name="connsiteX17" fmla="*/ 2275027 w 2757830"/>
                  <a:gd name="connsiteY17" fmla="*/ 705153 h 1692705"/>
                  <a:gd name="connsiteX18" fmla="*/ 2457907 w 2757830"/>
                  <a:gd name="connsiteY18" fmla="*/ 683207 h 1692705"/>
                  <a:gd name="connsiteX19" fmla="*/ 2677363 w 2757830"/>
                  <a:gd name="connsiteY19" fmla="*/ 602740 h 1692705"/>
                  <a:gd name="connsiteX20" fmla="*/ 2743200 w 2757830"/>
                  <a:gd name="connsiteY20" fmla="*/ 507643 h 1692705"/>
                  <a:gd name="connsiteX21" fmla="*/ 2757830 w 2757830"/>
                  <a:gd name="connsiteY21" fmla="*/ 405230 h 1692705"/>
                  <a:gd name="connsiteX22" fmla="*/ 2642260 w 2757830"/>
                  <a:gd name="connsiteY22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514246 w 2757830"/>
                  <a:gd name="connsiteY11" fmla="*/ 866087 h 1692705"/>
                  <a:gd name="connsiteX12" fmla="*/ 1645920 w 2757830"/>
                  <a:gd name="connsiteY12" fmla="*/ 931924 h 1692705"/>
                  <a:gd name="connsiteX13" fmla="*/ 1784908 w 2757830"/>
                  <a:gd name="connsiteY13" fmla="*/ 939239 h 1692705"/>
                  <a:gd name="connsiteX14" fmla="*/ 1960473 w 2757830"/>
                  <a:gd name="connsiteY14" fmla="*/ 866087 h 1692705"/>
                  <a:gd name="connsiteX15" fmla="*/ 2128723 w 2757830"/>
                  <a:gd name="connsiteY15" fmla="*/ 756359 h 1692705"/>
                  <a:gd name="connsiteX16" fmla="*/ 2275027 w 2757830"/>
                  <a:gd name="connsiteY16" fmla="*/ 705153 h 1692705"/>
                  <a:gd name="connsiteX17" fmla="*/ 2457907 w 2757830"/>
                  <a:gd name="connsiteY17" fmla="*/ 683207 h 1692705"/>
                  <a:gd name="connsiteX18" fmla="*/ 2677363 w 2757830"/>
                  <a:gd name="connsiteY18" fmla="*/ 602740 h 1692705"/>
                  <a:gd name="connsiteX19" fmla="*/ 2743200 w 2757830"/>
                  <a:gd name="connsiteY19" fmla="*/ 507643 h 1692705"/>
                  <a:gd name="connsiteX20" fmla="*/ 2757830 w 2757830"/>
                  <a:gd name="connsiteY20" fmla="*/ 405230 h 1692705"/>
                  <a:gd name="connsiteX21" fmla="*/ 2642260 w 2757830"/>
                  <a:gd name="connsiteY21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514246 w 2757830"/>
                  <a:gd name="connsiteY10" fmla="*/ 866087 h 1692705"/>
                  <a:gd name="connsiteX11" fmla="*/ 1645920 w 2757830"/>
                  <a:gd name="connsiteY11" fmla="*/ 931924 h 1692705"/>
                  <a:gd name="connsiteX12" fmla="*/ 1784908 w 2757830"/>
                  <a:gd name="connsiteY12" fmla="*/ 939239 h 1692705"/>
                  <a:gd name="connsiteX13" fmla="*/ 1960473 w 2757830"/>
                  <a:gd name="connsiteY13" fmla="*/ 866087 h 1692705"/>
                  <a:gd name="connsiteX14" fmla="*/ 2128723 w 2757830"/>
                  <a:gd name="connsiteY14" fmla="*/ 756359 h 1692705"/>
                  <a:gd name="connsiteX15" fmla="*/ 2275027 w 2757830"/>
                  <a:gd name="connsiteY15" fmla="*/ 705153 h 1692705"/>
                  <a:gd name="connsiteX16" fmla="*/ 2457907 w 2757830"/>
                  <a:gd name="connsiteY16" fmla="*/ 683207 h 1692705"/>
                  <a:gd name="connsiteX17" fmla="*/ 2677363 w 2757830"/>
                  <a:gd name="connsiteY17" fmla="*/ 602740 h 1692705"/>
                  <a:gd name="connsiteX18" fmla="*/ 2743200 w 2757830"/>
                  <a:gd name="connsiteY18" fmla="*/ 507643 h 1692705"/>
                  <a:gd name="connsiteX19" fmla="*/ 2757830 w 2757830"/>
                  <a:gd name="connsiteY19" fmla="*/ 405230 h 1692705"/>
                  <a:gd name="connsiteX20" fmla="*/ 2642260 w 2757830"/>
                  <a:gd name="connsiteY20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1514246 w 2757830"/>
                  <a:gd name="connsiteY9" fmla="*/ 866087 h 1692705"/>
                  <a:gd name="connsiteX10" fmla="*/ 1645920 w 2757830"/>
                  <a:gd name="connsiteY10" fmla="*/ 931924 h 1692705"/>
                  <a:gd name="connsiteX11" fmla="*/ 1784908 w 2757830"/>
                  <a:gd name="connsiteY11" fmla="*/ 939239 h 1692705"/>
                  <a:gd name="connsiteX12" fmla="*/ 1960473 w 2757830"/>
                  <a:gd name="connsiteY12" fmla="*/ 866087 h 1692705"/>
                  <a:gd name="connsiteX13" fmla="*/ 2128723 w 2757830"/>
                  <a:gd name="connsiteY13" fmla="*/ 756359 h 1692705"/>
                  <a:gd name="connsiteX14" fmla="*/ 2275027 w 2757830"/>
                  <a:gd name="connsiteY14" fmla="*/ 705153 h 1692705"/>
                  <a:gd name="connsiteX15" fmla="*/ 2457907 w 2757830"/>
                  <a:gd name="connsiteY15" fmla="*/ 683207 h 1692705"/>
                  <a:gd name="connsiteX16" fmla="*/ 2677363 w 2757830"/>
                  <a:gd name="connsiteY16" fmla="*/ 602740 h 1692705"/>
                  <a:gd name="connsiteX17" fmla="*/ 2743200 w 2757830"/>
                  <a:gd name="connsiteY17" fmla="*/ 507643 h 1692705"/>
                  <a:gd name="connsiteX18" fmla="*/ 2757830 w 2757830"/>
                  <a:gd name="connsiteY18" fmla="*/ 405230 h 1692705"/>
                  <a:gd name="connsiteX19" fmla="*/ 2642260 w 2757830"/>
                  <a:gd name="connsiteY19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1514246 w 2757830"/>
                  <a:gd name="connsiteY8" fmla="*/ 866087 h 1692705"/>
                  <a:gd name="connsiteX9" fmla="*/ 1645920 w 2757830"/>
                  <a:gd name="connsiteY9" fmla="*/ 931924 h 1692705"/>
                  <a:gd name="connsiteX10" fmla="*/ 1784908 w 2757830"/>
                  <a:gd name="connsiteY10" fmla="*/ 939239 h 1692705"/>
                  <a:gd name="connsiteX11" fmla="*/ 1960473 w 2757830"/>
                  <a:gd name="connsiteY11" fmla="*/ 866087 h 1692705"/>
                  <a:gd name="connsiteX12" fmla="*/ 2128723 w 2757830"/>
                  <a:gd name="connsiteY12" fmla="*/ 756359 h 1692705"/>
                  <a:gd name="connsiteX13" fmla="*/ 2275027 w 2757830"/>
                  <a:gd name="connsiteY13" fmla="*/ 705153 h 1692705"/>
                  <a:gd name="connsiteX14" fmla="*/ 2457907 w 2757830"/>
                  <a:gd name="connsiteY14" fmla="*/ 683207 h 1692705"/>
                  <a:gd name="connsiteX15" fmla="*/ 2677363 w 2757830"/>
                  <a:gd name="connsiteY15" fmla="*/ 602740 h 1692705"/>
                  <a:gd name="connsiteX16" fmla="*/ 2743200 w 2757830"/>
                  <a:gd name="connsiteY16" fmla="*/ 507643 h 1692705"/>
                  <a:gd name="connsiteX17" fmla="*/ 2757830 w 2757830"/>
                  <a:gd name="connsiteY17" fmla="*/ 405230 h 1692705"/>
                  <a:gd name="connsiteX18" fmla="*/ 2642260 w 2757830"/>
                  <a:gd name="connsiteY18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1514246 w 2757830"/>
                  <a:gd name="connsiteY7" fmla="*/ 866087 h 1692705"/>
                  <a:gd name="connsiteX8" fmla="*/ 1645920 w 2757830"/>
                  <a:gd name="connsiteY8" fmla="*/ 931924 h 1692705"/>
                  <a:gd name="connsiteX9" fmla="*/ 1784908 w 2757830"/>
                  <a:gd name="connsiteY9" fmla="*/ 939239 h 1692705"/>
                  <a:gd name="connsiteX10" fmla="*/ 1960473 w 2757830"/>
                  <a:gd name="connsiteY10" fmla="*/ 866087 h 1692705"/>
                  <a:gd name="connsiteX11" fmla="*/ 2128723 w 2757830"/>
                  <a:gd name="connsiteY11" fmla="*/ 756359 h 1692705"/>
                  <a:gd name="connsiteX12" fmla="*/ 2275027 w 2757830"/>
                  <a:gd name="connsiteY12" fmla="*/ 705153 h 1692705"/>
                  <a:gd name="connsiteX13" fmla="*/ 2457907 w 2757830"/>
                  <a:gd name="connsiteY13" fmla="*/ 683207 h 1692705"/>
                  <a:gd name="connsiteX14" fmla="*/ 2677363 w 2757830"/>
                  <a:gd name="connsiteY14" fmla="*/ 602740 h 1692705"/>
                  <a:gd name="connsiteX15" fmla="*/ 2743200 w 2757830"/>
                  <a:gd name="connsiteY15" fmla="*/ 507643 h 1692705"/>
                  <a:gd name="connsiteX16" fmla="*/ 2757830 w 2757830"/>
                  <a:gd name="connsiteY16" fmla="*/ 405230 h 1692705"/>
                  <a:gd name="connsiteX17" fmla="*/ 2642260 w 2757830"/>
                  <a:gd name="connsiteY17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1514246 w 2757830"/>
                  <a:gd name="connsiteY6" fmla="*/ 866087 h 1692705"/>
                  <a:gd name="connsiteX7" fmla="*/ 1645920 w 2757830"/>
                  <a:gd name="connsiteY7" fmla="*/ 931924 h 1692705"/>
                  <a:gd name="connsiteX8" fmla="*/ 1784908 w 2757830"/>
                  <a:gd name="connsiteY8" fmla="*/ 939239 h 1692705"/>
                  <a:gd name="connsiteX9" fmla="*/ 1960473 w 2757830"/>
                  <a:gd name="connsiteY9" fmla="*/ 866087 h 1692705"/>
                  <a:gd name="connsiteX10" fmla="*/ 2128723 w 2757830"/>
                  <a:gd name="connsiteY10" fmla="*/ 756359 h 1692705"/>
                  <a:gd name="connsiteX11" fmla="*/ 2275027 w 2757830"/>
                  <a:gd name="connsiteY11" fmla="*/ 705153 h 1692705"/>
                  <a:gd name="connsiteX12" fmla="*/ 2457907 w 2757830"/>
                  <a:gd name="connsiteY12" fmla="*/ 683207 h 1692705"/>
                  <a:gd name="connsiteX13" fmla="*/ 2677363 w 2757830"/>
                  <a:gd name="connsiteY13" fmla="*/ 602740 h 1692705"/>
                  <a:gd name="connsiteX14" fmla="*/ 2743200 w 2757830"/>
                  <a:gd name="connsiteY14" fmla="*/ 507643 h 1692705"/>
                  <a:gd name="connsiteX15" fmla="*/ 2757830 w 2757830"/>
                  <a:gd name="connsiteY15" fmla="*/ 405230 h 1692705"/>
                  <a:gd name="connsiteX16" fmla="*/ 2642260 w 2757830"/>
                  <a:gd name="connsiteY1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1514246 w 2757830"/>
                  <a:gd name="connsiteY5" fmla="*/ 866087 h 1692705"/>
                  <a:gd name="connsiteX6" fmla="*/ 1645920 w 2757830"/>
                  <a:gd name="connsiteY6" fmla="*/ 931924 h 1692705"/>
                  <a:gd name="connsiteX7" fmla="*/ 1784908 w 2757830"/>
                  <a:gd name="connsiteY7" fmla="*/ 939239 h 1692705"/>
                  <a:gd name="connsiteX8" fmla="*/ 1960473 w 2757830"/>
                  <a:gd name="connsiteY8" fmla="*/ 866087 h 1692705"/>
                  <a:gd name="connsiteX9" fmla="*/ 2128723 w 2757830"/>
                  <a:gd name="connsiteY9" fmla="*/ 756359 h 1692705"/>
                  <a:gd name="connsiteX10" fmla="*/ 2275027 w 2757830"/>
                  <a:gd name="connsiteY10" fmla="*/ 705153 h 1692705"/>
                  <a:gd name="connsiteX11" fmla="*/ 2457907 w 2757830"/>
                  <a:gd name="connsiteY11" fmla="*/ 683207 h 1692705"/>
                  <a:gd name="connsiteX12" fmla="*/ 2677363 w 2757830"/>
                  <a:gd name="connsiteY12" fmla="*/ 602740 h 1692705"/>
                  <a:gd name="connsiteX13" fmla="*/ 2743200 w 2757830"/>
                  <a:gd name="connsiteY13" fmla="*/ 507643 h 1692705"/>
                  <a:gd name="connsiteX14" fmla="*/ 2757830 w 2757830"/>
                  <a:gd name="connsiteY14" fmla="*/ 405230 h 1692705"/>
                  <a:gd name="connsiteX15" fmla="*/ 2642260 w 2757830"/>
                  <a:gd name="connsiteY1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1514246 w 2757830"/>
                  <a:gd name="connsiteY4" fmla="*/ 866087 h 1692705"/>
                  <a:gd name="connsiteX5" fmla="*/ 1645920 w 2757830"/>
                  <a:gd name="connsiteY5" fmla="*/ 931924 h 1692705"/>
                  <a:gd name="connsiteX6" fmla="*/ 1784908 w 2757830"/>
                  <a:gd name="connsiteY6" fmla="*/ 939239 h 1692705"/>
                  <a:gd name="connsiteX7" fmla="*/ 1960473 w 2757830"/>
                  <a:gd name="connsiteY7" fmla="*/ 866087 h 1692705"/>
                  <a:gd name="connsiteX8" fmla="*/ 2128723 w 2757830"/>
                  <a:gd name="connsiteY8" fmla="*/ 756359 h 1692705"/>
                  <a:gd name="connsiteX9" fmla="*/ 2275027 w 2757830"/>
                  <a:gd name="connsiteY9" fmla="*/ 705153 h 1692705"/>
                  <a:gd name="connsiteX10" fmla="*/ 2457907 w 2757830"/>
                  <a:gd name="connsiteY10" fmla="*/ 683207 h 1692705"/>
                  <a:gd name="connsiteX11" fmla="*/ 2677363 w 2757830"/>
                  <a:gd name="connsiteY11" fmla="*/ 602740 h 1692705"/>
                  <a:gd name="connsiteX12" fmla="*/ 2743200 w 2757830"/>
                  <a:gd name="connsiteY12" fmla="*/ 507643 h 1692705"/>
                  <a:gd name="connsiteX13" fmla="*/ 2757830 w 2757830"/>
                  <a:gd name="connsiteY13" fmla="*/ 405230 h 1692705"/>
                  <a:gd name="connsiteX14" fmla="*/ 2642260 w 2757830"/>
                  <a:gd name="connsiteY1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1514246 w 2757830"/>
                  <a:gd name="connsiteY3" fmla="*/ 866087 h 1692705"/>
                  <a:gd name="connsiteX4" fmla="*/ 1645920 w 2757830"/>
                  <a:gd name="connsiteY4" fmla="*/ 931924 h 1692705"/>
                  <a:gd name="connsiteX5" fmla="*/ 1784908 w 2757830"/>
                  <a:gd name="connsiteY5" fmla="*/ 939239 h 1692705"/>
                  <a:gd name="connsiteX6" fmla="*/ 1960473 w 2757830"/>
                  <a:gd name="connsiteY6" fmla="*/ 866087 h 1692705"/>
                  <a:gd name="connsiteX7" fmla="*/ 2128723 w 2757830"/>
                  <a:gd name="connsiteY7" fmla="*/ 756359 h 1692705"/>
                  <a:gd name="connsiteX8" fmla="*/ 2275027 w 2757830"/>
                  <a:gd name="connsiteY8" fmla="*/ 705153 h 1692705"/>
                  <a:gd name="connsiteX9" fmla="*/ 2457907 w 2757830"/>
                  <a:gd name="connsiteY9" fmla="*/ 683207 h 1692705"/>
                  <a:gd name="connsiteX10" fmla="*/ 2677363 w 2757830"/>
                  <a:gd name="connsiteY10" fmla="*/ 602740 h 1692705"/>
                  <a:gd name="connsiteX11" fmla="*/ 2743200 w 2757830"/>
                  <a:gd name="connsiteY11" fmla="*/ 507643 h 1692705"/>
                  <a:gd name="connsiteX12" fmla="*/ 2757830 w 2757830"/>
                  <a:gd name="connsiteY12" fmla="*/ 405230 h 1692705"/>
                  <a:gd name="connsiteX13" fmla="*/ 2642260 w 2757830"/>
                  <a:gd name="connsiteY1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1514246 w 2757830"/>
                  <a:gd name="connsiteY2" fmla="*/ 866087 h 1692705"/>
                  <a:gd name="connsiteX3" fmla="*/ 1645920 w 2757830"/>
                  <a:gd name="connsiteY3" fmla="*/ 931924 h 1692705"/>
                  <a:gd name="connsiteX4" fmla="*/ 1784908 w 2757830"/>
                  <a:gd name="connsiteY4" fmla="*/ 939239 h 1692705"/>
                  <a:gd name="connsiteX5" fmla="*/ 1960473 w 2757830"/>
                  <a:gd name="connsiteY5" fmla="*/ 866087 h 1692705"/>
                  <a:gd name="connsiteX6" fmla="*/ 2128723 w 2757830"/>
                  <a:gd name="connsiteY6" fmla="*/ 756359 h 1692705"/>
                  <a:gd name="connsiteX7" fmla="*/ 2275027 w 2757830"/>
                  <a:gd name="connsiteY7" fmla="*/ 705153 h 1692705"/>
                  <a:gd name="connsiteX8" fmla="*/ 2457907 w 2757830"/>
                  <a:gd name="connsiteY8" fmla="*/ 683207 h 1692705"/>
                  <a:gd name="connsiteX9" fmla="*/ 2677363 w 2757830"/>
                  <a:gd name="connsiteY9" fmla="*/ 602740 h 1692705"/>
                  <a:gd name="connsiteX10" fmla="*/ 2743200 w 2757830"/>
                  <a:gd name="connsiteY10" fmla="*/ 507643 h 1692705"/>
                  <a:gd name="connsiteX11" fmla="*/ 2757830 w 2757830"/>
                  <a:gd name="connsiteY11" fmla="*/ 405230 h 1692705"/>
                  <a:gd name="connsiteX12" fmla="*/ 2642260 w 2757830"/>
                  <a:gd name="connsiteY12" fmla="*/ 0 h 1692705"/>
                  <a:gd name="connsiteX0" fmla="*/ 0 w 2757830"/>
                  <a:gd name="connsiteY0" fmla="*/ 1692705 h 1692705"/>
                  <a:gd name="connsiteX1" fmla="*/ 1514246 w 2757830"/>
                  <a:gd name="connsiteY1" fmla="*/ 866087 h 1692705"/>
                  <a:gd name="connsiteX2" fmla="*/ 1645920 w 2757830"/>
                  <a:gd name="connsiteY2" fmla="*/ 931924 h 1692705"/>
                  <a:gd name="connsiteX3" fmla="*/ 1784908 w 2757830"/>
                  <a:gd name="connsiteY3" fmla="*/ 939239 h 1692705"/>
                  <a:gd name="connsiteX4" fmla="*/ 1960473 w 2757830"/>
                  <a:gd name="connsiteY4" fmla="*/ 866087 h 1692705"/>
                  <a:gd name="connsiteX5" fmla="*/ 2128723 w 2757830"/>
                  <a:gd name="connsiteY5" fmla="*/ 756359 h 1692705"/>
                  <a:gd name="connsiteX6" fmla="*/ 2275027 w 2757830"/>
                  <a:gd name="connsiteY6" fmla="*/ 705153 h 1692705"/>
                  <a:gd name="connsiteX7" fmla="*/ 2457907 w 2757830"/>
                  <a:gd name="connsiteY7" fmla="*/ 683207 h 1692705"/>
                  <a:gd name="connsiteX8" fmla="*/ 2677363 w 2757830"/>
                  <a:gd name="connsiteY8" fmla="*/ 602740 h 1692705"/>
                  <a:gd name="connsiteX9" fmla="*/ 2743200 w 2757830"/>
                  <a:gd name="connsiteY9" fmla="*/ 507643 h 1692705"/>
                  <a:gd name="connsiteX10" fmla="*/ 2757830 w 2757830"/>
                  <a:gd name="connsiteY10" fmla="*/ 405230 h 1692705"/>
                  <a:gd name="connsiteX11" fmla="*/ 2642260 w 2757830"/>
                  <a:gd name="connsiteY11" fmla="*/ 0 h 1692705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163117 w 1243584"/>
                  <a:gd name="connsiteY7" fmla="*/ 602740 h 939239"/>
                  <a:gd name="connsiteX8" fmla="*/ 1228954 w 1243584"/>
                  <a:gd name="connsiteY8" fmla="*/ 507643 h 939239"/>
                  <a:gd name="connsiteX9" fmla="*/ 1243584 w 1243584"/>
                  <a:gd name="connsiteY9" fmla="*/ 405230 h 939239"/>
                  <a:gd name="connsiteX10" fmla="*/ 1128014 w 1243584"/>
                  <a:gd name="connsiteY10" fmla="*/ 0 h 939239"/>
                  <a:gd name="connsiteX0" fmla="*/ 0 w 1243584"/>
                  <a:gd name="connsiteY0" fmla="*/ 460857 h 534009"/>
                  <a:gd name="connsiteX1" fmla="*/ 131674 w 1243584"/>
                  <a:gd name="connsiteY1" fmla="*/ 526694 h 534009"/>
                  <a:gd name="connsiteX2" fmla="*/ 270662 w 1243584"/>
                  <a:gd name="connsiteY2" fmla="*/ 534009 h 534009"/>
                  <a:gd name="connsiteX3" fmla="*/ 446227 w 1243584"/>
                  <a:gd name="connsiteY3" fmla="*/ 460857 h 534009"/>
                  <a:gd name="connsiteX4" fmla="*/ 614477 w 1243584"/>
                  <a:gd name="connsiteY4" fmla="*/ 351129 h 534009"/>
                  <a:gd name="connsiteX5" fmla="*/ 760781 w 1243584"/>
                  <a:gd name="connsiteY5" fmla="*/ 299923 h 534009"/>
                  <a:gd name="connsiteX6" fmla="*/ 943661 w 1243584"/>
                  <a:gd name="connsiteY6" fmla="*/ 277977 h 534009"/>
                  <a:gd name="connsiteX7" fmla="*/ 1163117 w 1243584"/>
                  <a:gd name="connsiteY7" fmla="*/ 197510 h 534009"/>
                  <a:gd name="connsiteX8" fmla="*/ 1228954 w 1243584"/>
                  <a:gd name="connsiteY8" fmla="*/ 102413 h 534009"/>
                  <a:gd name="connsiteX9" fmla="*/ 1243584 w 1243584"/>
                  <a:gd name="connsiteY9" fmla="*/ 0 h 5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43584" h="534009">
                    <a:moveTo>
                      <a:pt x="0" y="460857"/>
                    </a:moveTo>
                    <a:lnTo>
                      <a:pt x="131674" y="526694"/>
                    </a:lnTo>
                    <a:lnTo>
                      <a:pt x="270662" y="534009"/>
                    </a:lnTo>
                    <a:lnTo>
                      <a:pt x="446227" y="460857"/>
                    </a:lnTo>
                    <a:lnTo>
                      <a:pt x="614477" y="351129"/>
                    </a:lnTo>
                    <a:lnTo>
                      <a:pt x="760781" y="299923"/>
                    </a:lnTo>
                    <a:lnTo>
                      <a:pt x="943661" y="277977"/>
                    </a:lnTo>
                    <a:lnTo>
                      <a:pt x="1163117" y="197510"/>
                    </a:lnTo>
                    <a:lnTo>
                      <a:pt x="1228954" y="102413"/>
                    </a:lnTo>
                    <a:lnTo>
                      <a:pt x="12435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orme libre 13"/>
              <p:cNvSpPr/>
              <p:nvPr/>
            </p:nvSpPr>
            <p:spPr>
              <a:xfrm>
                <a:off x="8278633" y="2264360"/>
                <a:ext cx="59425" cy="207656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649517"/>
                  <a:gd name="connsiteY0" fmla="*/ 1253793 h 2343758"/>
                  <a:gd name="connsiteX1" fmla="*/ 109728 w 6649517"/>
                  <a:gd name="connsiteY1" fmla="*/ 1312315 h 2343758"/>
                  <a:gd name="connsiteX2" fmla="*/ 329184 w 6649517"/>
                  <a:gd name="connsiteY2" fmla="*/ 1290369 h 2343758"/>
                  <a:gd name="connsiteX3" fmla="*/ 490119 w 6649517"/>
                  <a:gd name="connsiteY3" fmla="*/ 1275739 h 2343758"/>
                  <a:gd name="connsiteX4" fmla="*/ 614477 w 6649517"/>
                  <a:gd name="connsiteY4" fmla="*/ 1312315 h 2343758"/>
                  <a:gd name="connsiteX5" fmla="*/ 731520 w 6649517"/>
                  <a:gd name="connsiteY5" fmla="*/ 1385467 h 2343758"/>
                  <a:gd name="connsiteX6" fmla="*/ 855879 w 6649517"/>
                  <a:gd name="connsiteY6" fmla="*/ 1531771 h 2343758"/>
                  <a:gd name="connsiteX7" fmla="*/ 936346 w 6649517"/>
                  <a:gd name="connsiteY7" fmla="*/ 1678075 h 2343758"/>
                  <a:gd name="connsiteX8" fmla="*/ 1002183 w 6649517"/>
                  <a:gd name="connsiteY8" fmla="*/ 1721966 h 2343758"/>
                  <a:gd name="connsiteX9" fmla="*/ 1097280 w 6649517"/>
                  <a:gd name="connsiteY9" fmla="*/ 1780487 h 2343758"/>
                  <a:gd name="connsiteX10" fmla="*/ 1177747 w 6649517"/>
                  <a:gd name="connsiteY10" fmla="*/ 1846324 h 2343758"/>
                  <a:gd name="connsiteX11" fmla="*/ 1243584 w 6649517"/>
                  <a:gd name="connsiteY11" fmla="*/ 1948737 h 2343758"/>
                  <a:gd name="connsiteX12" fmla="*/ 1302106 w 6649517"/>
                  <a:gd name="connsiteY12" fmla="*/ 1999943 h 2343758"/>
                  <a:gd name="connsiteX13" fmla="*/ 1375258 w 6649517"/>
                  <a:gd name="connsiteY13" fmla="*/ 2014574 h 2343758"/>
                  <a:gd name="connsiteX14" fmla="*/ 1441095 w 6649517"/>
                  <a:gd name="connsiteY14" fmla="*/ 1977998 h 2343758"/>
                  <a:gd name="connsiteX15" fmla="*/ 1521562 w 6649517"/>
                  <a:gd name="connsiteY15" fmla="*/ 1941422 h 2343758"/>
                  <a:gd name="connsiteX16" fmla="*/ 1638605 w 6649517"/>
                  <a:gd name="connsiteY16" fmla="*/ 1941422 h 2343758"/>
                  <a:gd name="connsiteX17" fmla="*/ 1726387 w 6649517"/>
                  <a:gd name="connsiteY17" fmla="*/ 1941422 h 2343758"/>
                  <a:gd name="connsiteX18" fmla="*/ 1784909 w 6649517"/>
                  <a:gd name="connsiteY18" fmla="*/ 1970683 h 2343758"/>
                  <a:gd name="connsiteX19" fmla="*/ 1821485 w 6649517"/>
                  <a:gd name="connsiteY19" fmla="*/ 2029204 h 2343758"/>
                  <a:gd name="connsiteX20" fmla="*/ 1865376 w 6649517"/>
                  <a:gd name="connsiteY20" fmla="*/ 2095041 h 2343758"/>
                  <a:gd name="connsiteX21" fmla="*/ 1953159 w 6649517"/>
                  <a:gd name="connsiteY21" fmla="*/ 2102356 h 2343758"/>
                  <a:gd name="connsiteX22" fmla="*/ 2084832 w 6649517"/>
                  <a:gd name="connsiteY22" fmla="*/ 2073095 h 2343758"/>
                  <a:gd name="connsiteX23" fmla="*/ 2201875 w 6649517"/>
                  <a:gd name="connsiteY23" fmla="*/ 2036519 h 2343758"/>
                  <a:gd name="connsiteX24" fmla="*/ 2304288 w 6649517"/>
                  <a:gd name="connsiteY24" fmla="*/ 2007259 h 2343758"/>
                  <a:gd name="connsiteX25" fmla="*/ 2399386 w 6649517"/>
                  <a:gd name="connsiteY25" fmla="*/ 2080411 h 2343758"/>
                  <a:gd name="connsiteX26" fmla="*/ 2479853 w 6649517"/>
                  <a:gd name="connsiteY26" fmla="*/ 2204769 h 2343758"/>
                  <a:gd name="connsiteX27" fmla="*/ 2531059 w 6649517"/>
                  <a:gd name="connsiteY27" fmla="*/ 2299867 h 2343758"/>
                  <a:gd name="connsiteX28" fmla="*/ 2582266 w 6649517"/>
                  <a:gd name="connsiteY28" fmla="*/ 2329127 h 2343758"/>
                  <a:gd name="connsiteX29" fmla="*/ 2699309 w 6649517"/>
                  <a:gd name="connsiteY29" fmla="*/ 2343758 h 2343758"/>
                  <a:gd name="connsiteX30" fmla="*/ 2809037 w 6649517"/>
                  <a:gd name="connsiteY30" fmla="*/ 2343758 h 2343758"/>
                  <a:gd name="connsiteX31" fmla="*/ 2926080 w 6649517"/>
                  <a:gd name="connsiteY31" fmla="*/ 2307182 h 2343758"/>
                  <a:gd name="connsiteX32" fmla="*/ 3050439 w 6649517"/>
                  <a:gd name="connsiteY32" fmla="*/ 2219399 h 2343758"/>
                  <a:gd name="connsiteX33" fmla="*/ 3174797 w 6649517"/>
                  <a:gd name="connsiteY33" fmla="*/ 2138932 h 2343758"/>
                  <a:gd name="connsiteX34" fmla="*/ 3277210 w 6649517"/>
                  <a:gd name="connsiteY34" fmla="*/ 2080411 h 2343758"/>
                  <a:gd name="connsiteX35" fmla="*/ 3401568 w 6649517"/>
                  <a:gd name="connsiteY35" fmla="*/ 2073095 h 2343758"/>
                  <a:gd name="connsiteX36" fmla="*/ 3511296 w 6649517"/>
                  <a:gd name="connsiteY36" fmla="*/ 2095041 h 2343758"/>
                  <a:gd name="connsiteX37" fmla="*/ 3599079 w 6649517"/>
                  <a:gd name="connsiteY37" fmla="*/ 2095041 h 2343758"/>
                  <a:gd name="connsiteX38" fmla="*/ 3664915 w 6649517"/>
                  <a:gd name="connsiteY38" fmla="*/ 2036519 h 2343758"/>
                  <a:gd name="connsiteX39" fmla="*/ 3730752 w 6649517"/>
                  <a:gd name="connsiteY39" fmla="*/ 1897531 h 2343758"/>
                  <a:gd name="connsiteX40" fmla="*/ 3752698 w 6649517"/>
                  <a:gd name="connsiteY40" fmla="*/ 1824379 h 2343758"/>
                  <a:gd name="connsiteX41" fmla="*/ 3811219 w 6649517"/>
                  <a:gd name="connsiteY41" fmla="*/ 1743911 h 2343758"/>
                  <a:gd name="connsiteX42" fmla="*/ 3891687 w 6649517"/>
                  <a:gd name="connsiteY42" fmla="*/ 1692705 h 2343758"/>
                  <a:gd name="connsiteX43" fmla="*/ 4001415 w 6649517"/>
                  <a:gd name="connsiteY43" fmla="*/ 1641499 h 2343758"/>
                  <a:gd name="connsiteX44" fmla="*/ 4118458 w 6649517"/>
                  <a:gd name="connsiteY44" fmla="*/ 1626868 h 2343758"/>
                  <a:gd name="connsiteX45" fmla="*/ 4184295 w 6649517"/>
                  <a:gd name="connsiteY45" fmla="*/ 1568347 h 2343758"/>
                  <a:gd name="connsiteX46" fmla="*/ 4257447 w 6649517"/>
                  <a:gd name="connsiteY46" fmla="*/ 1429358 h 2343758"/>
                  <a:gd name="connsiteX47" fmla="*/ 4294023 w 6649517"/>
                  <a:gd name="connsiteY47" fmla="*/ 1231847 h 2343758"/>
                  <a:gd name="connsiteX48" fmla="*/ 4352544 w 6649517"/>
                  <a:gd name="connsiteY48" fmla="*/ 1100174 h 2343758"/>
                  <a:gd name="connsiteX49" fmla="*/ 4469587 w 6649517"/>
                  <a:gd name="connsiteY49" fmla="*/ 1034337 h 2343758"/>
                  <a:gd name="connsiteX50" fmla="*/ 4608576 w 6649517"/>
                  <a:gd name="connsiteY50" fmla="*/ 1063598 h 2343758"/>
                  <a:gd name="connsiteX51" fmla="*/ 4769511 w 6649517"/>
                  <a:gd name="connsiteY51" fmla="*/ 1136750 h 2343758"/>
                  <a:gd name="connsiteX52" fmla="*/ 4923130 w 6649517"/>
                  <a:gd name="connsiteY52" fmla="*/ 1180641 h 2343758"/>
                  <a:gd name="connsiteX53" fmla="*/ 5010912 w 6649517"/>
                  <a:gd name="connsiteY53" fmla="*/ 1195271 h 2343758"/>
                  <a:gd name="connsiteX54" fmla="*/ 5106010 w 6649517"/>
                  <a:gd name="connsiteY54" fmla="*/ 1151380 h 2343758"/>
                  <a:gd name="connsiteX55" fmla="*/ 5171847 w 6649517"/>
                  <a:gd name="connsiteY55" fmla="*/ 1034337 h 2343758"/>
                  <a:gd name="connsiteX56" fmla="*/ 5193792 w 6649517"/>
                  <a:gd name="connsiteY56" fmla="*/ 931924 h 2343758"/>
                  <a:gd name="connsiteX57" fmla="*/ 5274259 w 6649517"/>
                  <a:gd name="connsiteY57" fmla="*/ 888033 h 2343758"/>
                  <a:gd name="connsiteX58" fmla="*/ 5405933 w 6649517"/>
                  <a:gd name="connsiteY58" fmla="*/ 866087 h 2343758"/>
                  <a:gd name="connsiteX59" fmla="*/ 5537607 w 6649517"/>
                  <a:gd name="connsiteY59" fmla="*/ 931924 h 2343758"/>
                  <a:gd name="connsiteX60" fmla="*/ 5676595 w 6649517"/>
                  <a:gd name="connsiteY60" fmla="*/ 939239 h 2343758"/>
                  <a:gd name="connsiteX61" fmla="*/ 5852160 w 6649517"/>
                  <a:gd name="connsiteY61" fmla="*/ 866087 h 2343758"/>
                  <a:gd name="connsiteX62" fmla="*/ 6020410 w 6649517"/>
                  <a:gd name="connsiteY62" fmla="*/ 756359 h 2343758"/>
                  <a:gd name="connsiteX63" fmla="*/ 6166714 w 6649517"/>
                  <a:gd name="connsiteY63" fmla="*/ 705153 h 2343758"/>
                  <a:gd name="connsiteX64" fmla="*/ 6349594 w 6649517"/>
                  <a:gd name="connsiteY64" fmla="*/ 683207 h 2343758"/>
                  <a:gd name="connsiteX65" fmla="*/ 6569050 w 6649517"/>
                  <a:gd name="connsiteY65" fmla="*/ 602740 h 2343758"/>
                  <a:gd name="connsiteX66" fmla="*/ 6634887 w 6649517"/>
                  <a:gd name="connsiteY66" fmla="*/ 507643 h 2343758"/>
                  <a:gd name="connsiteX67" fmla="*/ 6649517 w 6649517"/>
                  <a:gd name="connsiteY67" fmla="*/ 405230 h 2343758"/>
                  <a:gd name="connsiteX68" fmla="*/ 6533947 w 6649517"/>
                  <a:gd name="connsiteY68" fmla="*/ 0 h 2343758"/>
                  <a:gd name="connsiteX0" fmla="*/ 0 w 6539789"/>
                  <a:gd name="connsiteY0" fmla="*/ 1312315 h 2343758"/>
                  <a:gd name="connsiteX1" fmla="*/ 219456 w 6539789"/>
                  <a:gd name="connsiteY1" fmla="*/ 1290369 h 2343758"/>
                  <a:gd name="connsiteX2" fmla="*/ 380391 w 6539789"/>
                  <a:gd name="connsiteY2" fmla="*/ 1275739 h 2343758"/>
                  <a:gd name="connsiteX3" fmla="*/ 504749 w 6539789"/>
                  <a:gd name="connsiteY3" fmla="*/ 1312315 h 2343758"/>
                  <a:gd name="connsiteX4" fmla="*/ 621792 w 6539789"/>
                  <a:gd name="connsiteY4" fmla="*/ 1385467 h 2343758"/>
                  <a:gd name="connsiteX5" fmla="*/ 746151 w 6539789"/>
                  <a:gd name="connsiteY5" fmla="*/ 1531771 h 2343758"/>
                  <a:gd name="connsiteX6" fmla="*/ 826618 w 6539789"/>
                  <a:gd name="connsiteY6" fmla="*/ 1678075 h 2343758"/>
                  <a:gd name="connsiteX7" fmla="*/ 892455 w 6539789"/>
                  <a:gd name="connsiteY7" fmla="*/ 1721966 h 2343758"/>
                  <a:gd name="connsiteX8" fmla="*/ 987552 w 6539789"/>
                  <a:gd name="connsiteY8" fmla="*/ 1780487 h 2343758"/>
                  <a:gd name="connsiteX9" fmla="*/ 1068019 w 6539789"/>
                  <a:gd name="connsiteY9" fmla="*/ 1846324 h 2343758"/>
                  <a:gd name="connsiteX10" fmla="*/ 1133856 w 6539789"/>
                  <a:gd name="connsiteY10" fmla="*/ 1948737 h 2343758"/>
                  <a:gd name="connsiteX11" fmla="*/ 1192378 w 6539789"/>
                  <a:gd name="connsiteY11" fmla="*/ 1999943 h 2343758"/>
                  <a:gd name="connsiteX12" fmla="*/ 1265530 w 6539789"/>
                  <a:gd name="connsiteY12" fmla="*/ 2014574 h 2343758"/>
                  <a:gd name="connsiteX13" fmla="*/ 1331367 w 6539789"/>
                  <a:gd name="connsiteY13" fmla="*/ 1977998 h 2343758"/>
                  <a:gd name="connsiteX14" fmla="*/ 1411834 w 6539789"/>
                  <a:gd name="connsiteY14" fmla="*/ 1941422 h 2343758"/>
                  <a:gd name="connsiteX15" fmla="*/ 1528877 w 6539789"/>
                  <a:gd name="connsiteY15" fmla="*/ 1941422 h 2343758"/>
                  <a:gd name="connsiteX16" fmla="*/ 1616659 w 6539789"/>
                  <a:gd name="connsiteY16" fmla="*/ 1941422 h 2343758"/>
                  <a:gd name="connsiteX17" fmla="*/ 1675181 w 6539789"/>
                  <a:gd name="connsiteY17" fmla="*/ 1970683 h 2343758"/>
                  <a:gd name="connsiteX18" fmla="*/ 1711757 w 6539789"/>
                  <a:gd name="connsiteY18" fmla="*/ 2029204 h 2343758"/>
                  <a:gd name="connsiteX19" fmla="*/ 1755648 w 6539789"/>
                  <a:gd name="connsiteY19" fmla="*/ 2095041 h 2343758"/>
                  <a:gd name="connsiteX20" fmla="*/ 1843431 w 6539789"/>
                  <a:gd name="connsiteY20" fmla="*/ 2102356 h 2343758"/>
                  <a:gd name="connsiteX21" fmla="*/ 1975104 w 6539789"/>
                  <a:gd name="connsiteY21" fmla="*/ 2073095 h 2343758"/>
                  <a:gd name="connsiteX22" fmla="*/ 2092147 w 6539789"/>
                  <a:gd name="connsiteY22" fmla="*/ 2036519 h 2343758"/>
                  <a:gd name="connsiteX23" fmla="*/ 2194560 w 6539789"/>
                  <a:gd name="connsiteY23" fmla="*/ 2007259 h 2343758"/>
                  <a:gd name="connsiteX24" fmla="*/ 2289658 w 6539789"/>
                  <a:gd name="connsiteY24" fmla="*/ 2080411 h 2343758"/>
                  <a:gd name="connsiteX25" fmla="*/ 2370125 w 6539789"/>
                  <a:gd name="connsiteY25" fmla="*/ 2204769 h 2343758"/>
                  <a:gd name="connsiteX26" fmla="*/ 2421331 w 6539789"/>
                  <a:gd name="connsiteY26" fmla="*/ 2299867 h 2343758"/>
                  <a:gd name="connsiteX27" fmla="*/ 2472538 w 6539789"/>
                  <a:gd name="connsiteY27" fmla="*/ 2329127 h 2343758"/>
                  <a:gd name="connsiteX28" fmla="*/ 2589581 w 6539789"/>
                  <a:gd name="connsiteY28" fmla="*/ 2343758 h 2343758"/>
                  <a:gd name="connsiteX29" fmla="*/ 2699309 w 6539789"/>
                  <a:gd name="connsiteY29" fmla="*/ 2343758 h 2343758"/>
                  <a:gd name="connsiteX30" fmla="*/ 2816352 w 6539789"/>
                  <a:gd name="connsiteY30" fmla="*/ 2307182 h 2343758"/>
                  <a:gd name="connsiteX31" fmla="*/ 2940711 w 6539789"/>
                  <a:gd name="connsiteY31" fmla="*/ 2219399 h 2343758"/>
                  <a:gd name="connsiteX32" fmla="*/ 3065069 w 6539789"/>
                  <a:gd name="connsiteY32" fmla="*/ 2138932 h 2343758"/>
                  <a:gd name="connsiteX33" fmla="*/ 3167482 w 6539789"/>
                  <a:gd name="connsiteY33" fmla="*/ 2080411 h 2343758"/>
                  <a:gd name="connsiteX34" fmla="*/ 3291840 w 6539789"/>
                  <a:gd name="connsiteY34" fmla="*/ 2073095 h 2343758"/>
                  <a:gd name="connsiteX35" fmla="*/ 3401568 w 6539789"/>
                  <a:gd name="connsiteY35" fmla="*/ 2095041 h 2343758"/>
                  <a:gd name="connsiteX36" fmla="*/ 3489351 w 6539789"/>
                  <a:gd name="connsiteY36" fmla="*/ 2095041 h 2343758"/>
                  <a:gd name="connsiteX37" fmla="*/ 3555187 w 6539789"/>
                  <a:gd name="connsiteY37" fmla="*/ 2036519 h 2343758"/>
                  <a:gd name="connsiteX38" fmla="*/ 3621024 w 6539789"/>
                  <a:gd name="connsiteY38" fmla="*/ 1897531 h 2343758"/>
                  <a:gd name="connsiteX39" fmla="*/ 3642970 w 6539789"/>
                  <a:gd name="connsiteY39" fmla="*/ 1824379 h 2343758"/>
                  <a:gd name="connsiteX40" fmla="*/ 3701491 w 6539789"/>
                  <a:gd name="connsiteY40" fmla="*/ 1743911 h 2343758"/>
                  <a:gd name="connsiteX41" fmla="*/ 3781959 w 6539789"/>
                  <a:gd name="connsiteY41" fmla="*/ 1692705 h 2343758"/>
                  <a:gd name="connsiteX42" fmla="*/ 3891687 w 6539789"/>
                  <a:gd name="connsiteY42" fmla="*/ 1641499 h 2343758"/>
                  <a:gd name="connsiteX43" fmla="*/ 4008730 w 6539789"/>
                  <a:gd name="connsiteY43" fmla="*/ 1626868 h 2343758"/>
                  <a:gd name="connsiteX44" fmla="*/ 4074567 w 6539789"/>
                  <a:gd name="connsiteY44" fmla="*/ 1568347 h 2343758"/>
                  <a:gd name="connsiteX45" fmla="*/ 4147719 w 6539789"/>
                  <a:gd name="connsiteY45" fmla="*/ 1429358 h 2343758"/>
                  <a:gd name="connsiteX46" fmla="*/ 4184295 w 6539789"/>
                  <a:gd name="connsiteY46" fmla="*/ 1231847 h 2343758"/>
                  <a:gd name="connsiteX47" fmla="*/ 4242816 w 6539789"/>
                  <a:gd name="connsiteY47" fmla="*/ 1100174 h 2343758"/>
                  <a:gd name="connsiteX48" fmla="*/ 4359859 w 6539789"/>
                  <a:gd name="connsiteY48" fmla="*/ 1034337 h 2343758"/>
                  <a:gd name="connsiteX49" fmla="*/ 4498848 w 6539789"/>
                  <a:gd name="connsiteY49" fmla="*/ 1063598 h 2343758"/>
                  <a:gd name="connsiteX50" fmla="*/ 4659783 w 6539789"/>
                  <a:gd name="connsiteY50" fmla="*/ 1136750 h 2343758"/>
                  <a:gd name="connsiteX51" fmla="*/ 4813402 w 6539789"/>
                  <a:gd name="connsiteY51" fmla="*/ 1180641 h 2343758"/>
                  <a:gd name="connsiteX52" fmla="*/ 4901184 w 6539789"/>
                  <a:gd name="connsiteY52" fmla="*/ 1195271 h 2343758"/>
                  <a:gd name="connsiteX53" fmla="*/ 4996282 w 6539789"/>
                  <a:gd name="connsiteY53" fmla="*/ 1151380 h 2343758"/>
                  <a:gd name="connsiteX54" fmla="*/ 5062119 w 6539789"/>
                  <a:gd name="connsiteY54" fmla="*/ 1034337 h 2343758"/>
                  <a:gd name="connsiteX55" fmla="*/ 5084064 w 6539789"/>
                  <a:gd name="connsiteY55" fmla="*/ 931924 h 2343758"/>
                  <a:gd name="connsiteX56" fmla="*/ 5164531 w 6539789"/>
                  <a:gd name="connsiteY56" fmla="*/ 888033 h 2343758"/>
                  <a:gd name="connsiteX57" fmla="*/ 5296205 w 6539789"/>
                  <a:gd name="connsiteY57" fmla="*/ 866087 h 2343758"/>
                  <a:gd name="connsiteX58" fmla="*/ 5427879 w 6539789"/>
                  <a:gd name="connsiteY58" fmla="*/ 931924 h 2343758"/>
                  <a:gd name="connsiteX59" fmla="*/ 5566867 w 6539789"/>
                  <a:gd name="connsiteY59" fmla="*/ 939239 h 2343758"/>
                  <a:gd name="connsiteX60" fmla="*/ 5742432 w 6539789"/>
                  <a:gd name="connsiteY60" fmla="*/ 866087 h 2343758"/>
                  <a:gd name="connsiteX61" fmla="*/ 5910682 w 6539789"/>
                  <a:gd name="connsiteY61" fmla="*/ 756359 h 2343758"/>
                  <a:gd name="connsiteX62" fmla="*/ 6056986 w 6539789"/>
                  <a:gd name="connsiteY62" fmla="*/ 705153 h 2343758"/>
                  <a:gd name="connsiteX63" fmla="*/ 6239866 w 6539789"/>
                  <a:gd name="connsiteY63" fmla="*/ 683207 h 2343758"/>
                  <a:gd name="connsiteX64" fmla="*/ 6459322 w 6539789"/>
                  <a:gd name="connsiteY64" fmla="*/ 602740 h 2343758"/>
                  <a:gd name="connsiteX65" fmla="*/ 6525159 w 6539789"/>
                  <a:gd name="connsiteY65" fmla="*/ 507643 h 2343758"/>
                  <a:gd name="connsiteX66" fmla="*/ 6539789 w 6539789"/>
                  <a:gd name="connsiteY66" fmla="*/ 405230 h 2343758"/>
                  <a:gd name="connsiteX67" fmla="*/ 6424219 w 6539789"/>
                  <a:gd name="connsiteY67" fmla="*/ 0 h 2343758"/>
                  <a:gd name="connsiteX0" fmla="*/ 0 w 6320333"/>
                  <a:gd name="connsiteY0" fmla="*/ 1290369 h 2343758"/>
                  <a:gd name="connsiteX1" fmla="*/ 160935 w 6320333"/>
                  <a:gd name="connsiteY1" fmla="*/ 1275739 h 2343758"/>
                  <a:gd name="connsiteX2" fmla="*/ 285293 w 6320333"/>
                  <a:gd name="connsiteY2" fmla="*/ 1312315 h 2343758"/>
                  <a:gd name="connsiteX3" fmla="*/ 402336 w 6320333"/>
                  <a:gd name="connsiteY3" fmla="*/ 1385467 h 2343758"/>
                  <a:gd name="connsiteX4" fmla="*/ 526695 w 6320333"/>
                  <a:gd name="connsiteY4" fmla="*/ 1531771 h 2343758"/>
                  <a:gd name="connsiteX5" fmla="*/ 607162 w 6320333"/>
                  <a:gd name="connsiteY5" fmla="*/ 1678075 h 2343758"/>
                  <a:gd name="connsiteX6" fmla="*/ 672999 w 6320333"/>
                  <a:gd name="connsiteY6" fmla="*/ 1721966 h 2343758"/>
                  <a:gd name="connsiteX7" fmla="*/ 768096 w 6320333"/>
                  <a:gd name="connsiteY7" fmla="*/ 1780487 h 2343758"/>
                  <a:gd name="connsiteX8" fmla="*/ 848563 w 6320333"/>
                  <a:gd name="connsiteY8" fmla="*/ 1846324 h 2343758"/>
                  <a:gd name="connsiteX9" fmla="*/ 914400 w 6320333"/>
                  <a:gd name="connsiteY9" fmla="*/ 1948737 h 2343758"/>
                  <a:gd name="connsiteX10" fmla="*/ 972922 w 6320333"/>
                  <a:gd name="connsiteY10" fmla="*/ 1999943 h 2343758"/>
                  <a:gd name="connsiteX11" fmla="*/ 1046074 w 6320333"/>
                  <a:gd name="connsiteY11" fmla="*/ 2014574 h 2343758"/>
                  <a:gd name="connsiteX12" fmla="*/ 1111911 w 6320333"/>
                  <a:gd name="connsiteY12" fmla="*/ 1977998 h 2343758"/>
                  <a:gd name="connsiteX13" fmla="*/ 1192378 w 6320333"/>
                  <a:gd name="connsiteY13" fmla="*/ 1941422 h 2343758"/>
                  <a:gd name="connsiteX14" fmla="*/ 1309421 w 6320333"/>
                  <a:gd name="connsiteY14" fmla="*/ 1941422 h 2343758"/>
                  <a:gd name="connsiteX15" fmla="*/ 1397203 w 6320333"/>
                  <a:gd name="connsiteY15" fmla="*/ 1941422 h 2343758"/>
                  <a:gd name="connsiteX16" fmla="*/ 1455725 w 6320333"/>
                  <a:gd name="connsiteY16" fmla="*/ 1970683 h 2343758"/>
                  <a:gd name="connsiteX17" fmla="*/ 1492301 w 6320333"/>
                  <a:gd name="connsiteY17" fmla="*/ 2029204 h 2343758"/>
                  <a:gd name="connsiteX18" fmla="*/ 1536192 w 6320333"/>
                  <a:gd name="connsiteY18" fmla="*/ 2095041 h 2343758"/>
                  <a:gd name="connsiteX19" fmla="*/ 1623975 w 6320333"/>
                  <a:gd name="connsiteY19" fmla="*/ 2102356 h 2343758"/>
                  <a:gd name="connsiteX20" fmla="*/ 1755648 w 6320333"/>
                  <a:gd name="connsiteY20" fmla="*/ 2073095 h 2343758"/>
                  <a:gd name="connsiteX21" fmla="*/ 1872691 w 6320333"/>
                  <a:gd name="connsiteY21" fmla="*/ 2036519 h 2343758"/>
                  <a:gd name="connsiteX22" fmla="*/ 1975104 w 6320333"/>
                  <a:gd name="connsiteY22" fmla="*/ 2007259 h 2343758"/>
                  <a:gd name="connsiteX23" fmla="*/ 2070202 w 6320333"/>
                  <a:gd name="connsiteY23" fmla="*/ 2080411 h 2343758"/>
                  <a:gd name="connsiteX24" fmla="*/ 2150669 w 6320333"/>
                  <a:gd name="connsiteY24" fmla="*/ 2204769 h 2343758"/>
                  <a:gd name="connsiteX25" fmla="*/ 2201875 w 6320333"/>
                  <a:gd name="connsiteY25" fmla="*/ 2299867 h 2343758"/>
                  <a:gd name="connsiteX26" fmla="*/ 2253082 w 6320333"/>
                  <a:gd name="connsiteY26" fmla="*/ 2329127 h 2343758"/>
                  <a:gd name="connsiteX27" fmla="*/ 2370125 w 6320333"/>
                  <a:gd name="connsiteY27" fmla="*/ 2343758 h 2343758"/>
                  <a:gd name="connsiteX28" fmla="*/ 2479853 w 6320333"/>
                  <a:gd name="connsiteY28" fmla="*/ 2343758 h 2343758"/>
                  <a:gd name="connsiteX29" fmla="*/ 2596896 w 6320333"/>
                  <a:gd name="connsiteY29" fmla="*/ 2307182 h 2343758"/>
                  <a:gd name="connsiteX30" fmla="*/ 2721255 w 6320333"/>
                  <a:gd name="connsiteY30" fmla="*/ 2219399 h 2343758"/>
                  <a:gd name="connsiteX31" fmla="*/ 2845613 w 6320333"/>
                  <a:gd name="connsiteY31" fmla="*/ 2138932 h 2343758"/>
                  <a:gd name="connsiteX32" fmla="*/ 2948026 w 6320333"/>
                  <a:gd name="connsiteY32" fmla="*/ 2080411 h 2343758"/>
                  <a:gd name="connsiteX33" fmla="*/ 3072384 w 6320333"/>
                  <a:gd name="connsiteY33" fmla="*/ 2073095 h 2343758"/>
                  <a:gd name="connsiteX34" fmla="*/ 3182112 w 6320333"/>
                  <a:gd name="connsiteY34" fmla="*/ 2095041 h 2343758"/>
                  <a:gd name="connsiteX35" fmla="*/ 3269895 w 6320333"/>
                  <a:gd name="connsiteY35" fmla="*/ 2095041 h 2343758"/>
                  <a:gd name="connsiteX36" fmla="*/ 3335731 w 6320333"/>
                  <a:gd name="connsiteY36" fmla="*/ 2036519 h 2343758"/>
                  <a:gd name="connsiteX37" fmla="*/ 3401568 w 6320333"/>
                  <a:gd name="connsiteY37" fmla="*/ 1897531 h 2343758"/>
                  <a:gd name="connsiteX38" fmla="*/ 3423514 w 6320333"/>
                  <a:gd name="connsiteY38" fmla="*/ 1824379 h 2343758"/>
                  <a:gd name="connsiteX39" fmla="*/ 3482035 w 6320333"/>
                  <a:gd name="connsiteY39" fmla="*/ 1743911 h 2343758"/>
                  <a:gd name="connsiteX40" fmla="*/ 3562503 w 6320333"/>
                  <a:gd name="connsiteY40" fmla="*/ 1692705 h 2343758"/>
                  <a:gd name="connsiteX41" fmla="*/ 3672231 w 6320333"/>
                  <a:gd name="connsiteY41" fmla="*/ 1641499 h 2343758"/>
                  <a:gd name="connsiteX42" fmla="*/ 3789274 w 6320333"/>
                  <a:gd name="connsiteY42" fmla="*/ 1626868 h 2343758"/>
                  <a:gd name="connsiteX43" fmla="*/ 3855111 w 6320333"/>
                  <a:gd name="connsiteY43" fmla="*/ 1568347 h 2343758"/>
                  <a:gd name="connsiteX44" fmla="*/ 3928263 w 6320333"/>
                  <a:gd name="connsiteY44" fmla="*/ 1429358 h 2343758"/>
                  <a:gd name="connsiteX45" fmla="*/ 3964839 w 6320333"/>
                  <a:gd name="connsiteY45" fmla="*/ 1231847 h 2343758"/>
                  <a:gd name="connsiteX46" fmla="*/ 4023360 w 6320333"/>
                  <a:gd name="connsiteY46" fmla="*/ 1100174 h 2343758"/>
                  <a:gd name="connsiteX47" fmla="*/ 4140403 w 6320333"/>
                  <a:gd name="connsiteY47" fmla="*/ 1034337 h 2343758"/>
                  <a:gd name="connsiteX48" fmla="*/ 4279392 w 6320333"/>
                  <a:gd name="connsiteY48" fmla="*/ 1063598 h 2343758"/>
                  <a:gd name="connsiteX49" fmla="*/ 4440327 w 6320333"/>
                  <a:gd name="connsiteY49" fmla="*/ 1136750 h 2343758"/>
                  <a:gd name="connsiteX50" fmla="*/ 4593946 w 6320333"/>
                  <a:gd name="connsiteY50" fmla="*/ 1180641 h 2343758"/>
                  <a:gd name="connsiteX51" fmla="*/ 4681728 w 6320333"/>
                  <a:gd name="connsiteY51" fmla="*/ 1195271 h 2343758"/>
                  <a:gd name="connsiteX52" fmla="*/ 4776826 w 6320333"/>
                  <a:gd name="connsiteY52" fmla="*/ 1151380 h 2343758"/>
                  <a:gd name="connsiteX53" fmla="*/ 4842663 w 6320333"/>
                  <a:gd name="connsiteY53" fmla="*/ 1034337 h 2343758"/>
                  <a:gd name="connsiteX54" fmla="*/ 4864608 w 6320333"/>
                  <a:gd name="connsiteY54" fmla="*/ 931924 h 2343758"/>
                  <a:gd name="connsiteX55" fmla="*/ 4945075 w 6320333"/>
                  <a:gd name="connsiteY55" fmla="*/ 888033 h 2343758"/>
                  <a:gd name="connsiteX56" fmla="*/ 5076749 w 6320333"/>
                  <a:gd name="connsiteY56" fmla="*/ 866087 h 2343758"/>
                  <a:gd name="connsiteX57" fmla="*/ 5208423 w 6320333"/>
                  <a:gd name="connsiteY57" fmla="*/ 931924 h 2343758"/>
                  <a:gd name="connsiteX58" fmla="*/ 5347411 w 6320333"/>
                  <a:gd name="connsiteY58" fmla="*/ 939239 h 2343758"/>
                  <a:gd name="connsiteX59" fmla="*/ 5522976 w 6320333"/>
                  <a:gd name="connsiteY59" fmla="*/ 866087 h 2343758"/>
                  <a:gd name="connsiteX60" fmla="*/ 5691226 w 6320333"/>
                  <a:gd name="connsiteY60" fmla="*/ 756359 h 2343758"/>
                  <a:gd name="connsiteX61" fmla="*/ 5837530 w 6320333"/>
                  <a:gd name="connsiteY61" fmla="*/ 705153 h 2343758"/>
                  <a:gd name="connsiteX62" fmla="*/ 6020410 w 6320333"/>
                  <a:gd name="connsiteY62" fmla="*/ 683207 h 2343758"/>
                  <a:gd name="connsiteX63" fmla="*/ 6239866 w 6320333"/>
                  <a:gd name="connsiteY63" fmla="*/ 602740 h 2343758"/>
                  <a:gd name="connsiteX64" fmla="*/ 6305703 w 6320333"/>
                  <a:gd name="connsiteY64" fmla="*/ 507643 h 2343758"/>
                  <a:gd name="connsiteX65" fmla="*/ 6320333 w 6320333"/>
                  <a:gd name="connsiteY65" fmla="*/ 405230 h 2343758"/>
                  <a:gd name="connsiteX66" fmla="*/ 6204763 w 6320333"/>
                  <a:gd name="connsiteY66" fmla="*/ 0 h 2343758"/>
                  <a:gd name="connsiteX0" fmla="*/ 0 w 6159398"/>
                  <a:gd name="connsiteY0" fmla="*/ 1275739 h 2343758"/>
                  <a:gd name="connsiteX1" fmla="*/ 124358 w 6159398"/>
                  <a:gd name="connsiteY1" fmla="*/ 1312315 h 2343758"/>
                  <a:gd name="connsiteX2" fmla="*/ 241401 w 6159398"/>
                  <a:gd name="connsiteY2" fmla="*/ 1385467 h 2343758"/>
                  <a:gd name="connsiteX3" fmla="*/ 365760 w 6159398"/>
                  <a:gd name="connsiteY3" fmla="*/ 1531771 h 2343758"/>
                  <a:gd name="connsiteX4" fmla="*/ 446227 w 6159398"/>
                  <a:gd name="connsiteY4" fmla="*/ 1678075 h 2343758"/>
                  <a:gd name="connsiteX5" fmla="*/ 512064 w 6159398"/>
                  <a:gd name="connsiteY5" fmla="*/ 1721966 h 2343758"/>
                  <a:gd name="connsiteX6" fmla="*/ 607161 w 6159398"/>
                  <a:gd name="connsiteY6" fmla="*/ 1780487 h 2343758"/>
                  <a:gd name="connsiteX7" fmla="*/ 687628 w 6159398"/>
                  <a:gd name="connsiteY7" fmla="*/ 1846324 h 2343758"/>
                  <a:gd name="connsiteX8" fmla="*/ 753465 w 6159398"/>
                  <a:gd name="connsiteY8" fmla="*/ 1948737 h 2343758"/>
                  <a:gd name="connsiteX9" fmla="*/ 811987 w 6159398"/>
                  <a:gd name="connsiteY9" fmla="*/ 1999943 h 2343758"/>
                  <a:gd name="connsiteX10" fmla="*/ 885139 w 6159398"/>
                  <a:gd name="connsiteY10" fmla="*/ 2014574 h 2343758"/>
                  <a:gd name="connsiteX11" fmla="*/ 950976 w 6159398"/>
                  <a:gd name="connsiteY11" fmla="*/ 1977998 h 2343758"/>
                  <a:gd name="connsiteX12" fmla="*/ 1031443 w 6159398"/>
                  <a:gd name="connsiteY12" fmla="*/ 1941422 h 2343758"/>
                  <a:gd name="connsiteX13" fmla="*/ 1148486 w 6159398"/>
                  <a:gd name="connsiteY13" fmla="*/ 1941422 h 2343758"/>
                  <a:gd name="connsiteX14" fmla="*/ 1236268 w 6159398"/>
                  <a:gd name="connsiteY14" fmla="*/ 1941422 h 2343758"/>
                  <a:gd name="connsiteX15" fmla="*/ 1294790 w 6159398"/>
                  <a:gd name="connsiteY15" fmla="*/ 1970683 h 2343758"/>
                  <a:gd name="connsiteX16" fmla="*/ 1331366 w 6159398"/>
                  <a:gd name="connsiteY16" fmla="*/ 2029204 h 2343758"/>
                  <a:gd name="connsiteX17" fmla="*/ 1375257 w 6159398"/>
                  <a:gd name="connsiteY17" fmla="*/ 2095041 h 2343758"/>
                  <a:gd name="connsiteX18" fmla="*/ 1463040 w 6159398"/>
                  <a:gd name="connsiteY18" fmla="*/ 2102356 h 2343758"/>
                  <a:gd name="connsiteX19" fmla="*/ 1594713 w 6159398"/>
                  <a:gd name="connsiteY19" fmla="*/ 2073095 h 2343758"/>
                  <a:gd name="connsiteX20" fmla="*/ 1711756 w 6159398"/>
                  <a:gd name="connsiteY20" fmla="*/ 2036519 h 2343758"/>
                  <a:gd name="connsiteX21" fmla="*/ 1814169 w 6159398"/>
                  <a:gd name="connsiteY21" fmla="*/ 2007259 h 2343758"/>
                  <a:gd name="connsiteX22" fmla="*/ 1909267 w 6159398"/>
                  <a:gd name="connsiteY22" fmla="*/ 2080411 h 2343758"/>
                  <a:gd name="connsiteX23" fmla="*/ 1989734 w 6159398"/>
                  <a:gd name="connsiteY23" fmla="*/ 2204769 h 2343758"/>
                  <a:gd name="connsiteX24" fmla="*/ 2040940 w 6159398"/>
                  <a:gd name="connsiteY24" fmla="*/ 2299867 h 2343758"/>
                  <a:gd name="connsiteX25" fmla="*/ 2092147 w 6159398"/>
                  <a:gd name="connsiteY25" fmla="*/ 2329127 h 2343758"/>
                  <a:gd name="connsiteX26" fmla="*/ 2209190 w 6159398"/>
                  <a:gd name="connsiteY26" fmla="*/ 2343758 h 2343758"/>
                  <a:gd name="connsiteX27" fmla="*/ 2318918 w 6159398"/>
                  <a:gd name="connsiteY27" fmla="*/ 2343758 h 2343758"/>
                  <a:gd name="connsiteX28" fmla="*/ 2435961 w 6159398"/>
                  <a:gd name="connsiteY28" fmla="*/ 2307182 h 2343758"/>
                  <a:gd name="connsiteX29" fmla="*/ 2560320 w 6159398"/>
                  <a:gd name="connsiteY29" fmla="*/ 2219399 h 2343758"/>
                  <a:gd name="connsiteX30" fmla="*/ 2684678 w 6159398"/>
                  <a:gd name="connsiteY30" fmla="*/ 2138932 h 2343758"/>
                  <a:gd name="connsiteX31" fmla="*/ 2787091 w 6159398"/>
                  <a:gd name="connsiteY31" fmla="*/ 2080411 h 2343758"/>
                  <a:gd name="connsiteX32" fmla="*/ 2911449 w 6159398"/>
                  <a:gd name="connsiteY32" fmla="*/ 2073095 h 2343758"/>
                  <a:gd name="connsiteX33" fmla="*/ 3021177 w 6159398"/>
                  <a:gd name="connsiteY33" fmla="*/ 2095041 h 2343758"/>
                  <a:gd name="connsiteX34" fmla="*/ 3108960 w 6159398"/>
                  <a:gd name="connsiteY34" fmla="*/ 2095041 h 2343758"/>
                  <a:gd name="connsiteX35" fmla="*/ 3174796 w 6159398"/>
                  <a:gd name="connsiteY35" fmla="*/ 2036519 h 2343758"/>
                  <a:gd name="connsiteX36" fmla="*/ 3240633 w 6159398"/>
                  <a:gd name="connsiteY36" fmla="*/ 1897531 h 2343758"/>
                  <a:gd name="connsiteX37" fmla="*/ 3262579 w 6159398"/>
                  <a:gd name="connsiteY37" fmla="*/ 1824379 h 2343758"/>
                  <a:gd name="connsiteX38" fmla="*/ 3321100 w 6159398"/>
                  <a:gd name="connsiteY38" fmla="*/ 1743911 h 2343758"/>
                  <a:gd name="connsiteX39" fmla="*/ 3401568 w 6159398"/>
                  <a:gd name="connsiteY39" fmla="*/ 1692705 h 2343758"/>
                  <a:gd name="connsiteX40" fmla="*/ 3511296 w 6159398"/>
                  <a:gd name="connsiteY40" fmla="*/ 1641499 h 2343758"/>
                  <a:gd name="connsiteX41" fmla="*/ 3628339 w 6159398"/>
                  <a:gd name="connsiteY41" fmla="*/ 1626868 h 2343758"/>
                  <a:gd name="connsiteX42" fmla="*/ 3694176 w 6159398"/>
                  <a:gd name="connsiteY42" fmla="*/ 1568347 h 2343758"/>
                  <a:gd name="connsiteX43" fmla="*/ 3767328 w 6159398"/>
                  <a:gd name="connsiteY43" fmla="*/ 1429358 h 2343758"/>
                  <a:gd name="connsiteX44" fmla="*/ 3803904 w 6159398"/>
                  <a:gd name="connsiteY44" fmla="*/ 1231847 h 2343758"/>
                  <a:gd name="connsiteX45" fmla="*/ 3862425 w 6159398"/>
                  <a:gd name="connsiteY45" fmla="*/ 1100174 h 2343758"/>
                  <a:gd name="connsiteX46" fmla="*/ 3979468 w 6159398"/>
                  <a:gd name="connsiteY46" fmla="*/ 1034337 h 2343758"/>
                  <a:gd name="connsiteX47" fmla="*/ 4118457 w 6159398"/>
                  <a:gd name="connsiteY47" fmla="*/ 1063598 h 2343758"/>
                  <a:gd name="connsiteX48" fmla="*/ 4279392 w 6159398"/>
                  <a:gd name="connsiteY48" fmla="*/ 1136750 h 2343758"/>
                  <a:gd name="connsiteX49" fmla="*/ 4433011 w 6159398"/>
                  <a:gd name="connsiteY49" fmla="*/ 1180641 h 2343758"/>
                  <a:gd name="connsiteX50" fmla="*/ 4520793 w 6159398"/>
                  <a:gd name="connsiteY50" fmla="*/ 1195271 h 2343758"/>
                  <a:gd name="connsiteX51" fmla="*/ 4615891 w 6159398"/>
                  <a:gd name="connsiteY51" fmla="*/ 1151380 h 2343758"/>
                  <a:gd name="connsiteX52" fmla="*/ 4681728 w 6159398"/>
                  <a:gd name="connsiteY52" fmla="*/ 1034337 h 2343758"/>
                  <a:gd name="connsiteX53" fmla="*/ 4703673 w 6159398"/>
                  <a:gd name="connsiteY53" fmla="*/ 931924 h 2343758"/>
                  <a:gd name="connsiteX54" fmla="*/ 4784140 w 6159398"/>
                  <a:gd name="connsiteY54" fmla="*/ 888033 h 2343758"/>
                  <a:gd name="connsiteX55" fmla="*/ 4915814 w 6159398"/>
                  <a:gd name="connsiteY55" fmla="*/ 866087 h 2343758"/>
                  <a:gd name="connsiteX56" fmla="*/ 5047488 w 6159398"/>
                  <a:gd name="connsiteY56" fmla="*/ 931924 h 2343758"/>
                  <a:gd name="connsiteX57" fmla="*/ 5186476 w 6159398"/>
                  <a:gd name="connsiteY57" fmla="*/ 939239 h 2343758"/>
                  <a:gd name="connsiteX58" fmla="*/ 5362041 w 6159398"/>
                  <a:gd name="connsiteY58" fmla="*/ 866087 h 2343758"/>
                  <a:gd name="connsiteX59" fmla="*/ 5530291 w 6159398"/>
                  <a:gd name="connsiteY59" fmla="*/ 756359 h 2343758"/>
                  <a:gd name="connsiteX60" fmla="*/ 5676595 w 6159398"/>
                  <a:gd name="connsiteY60" fmla="*/ 705153 h 2343758"/>
                  <a:gd name="connsiteX61" fmla="*/ 5859475 w 6159398"/>
                  <a:gd name="connsiteY61" fmla="*/ 683207 h 2343758"/>
                  <a:gd name="connsiteX62" fmla="*/ 6078931 w 6159398"/>
                  <a:gd name="connsiteY62" fmla="*/ 602740 h 2343758"/>
                  <a:gd name="connsiteX63" fmla="*/ 6144768 w 6159398"/>
                  <a:gd name="connsiteY63" fmla="*/ 507643 h 2343758"/>
                  <a:gd name="connsiteX64" fmla="*/ 6159398 w 6159398"/>
                  <a:gd name="connsiteY64" fmla="*/ 405230 h 2343758"/>
                  <a:gd name="connsiteX65" fmla="*/ 6043828 w 6159398"/>
                  <a:gd name="connsiteY65" fmla="*/ 0 h 2343758"/>
                  <a:gd name="connsiteX0" fmla="*/ 0 w 6035040"/>
                  <a:gd name="connsiteY0" fmla="*/ 1312315 h 2343758"/>
                  <a:gd name="connsiteX1" fmla="*/ 117043 w 6035040"/>
                  <a:gd name="connsiteY1" fmla="*/ 1385467 h 2343758"/>
                  <a:gd name="connsiteX2" fmla="*/ 241402 w 6035040"/>
                  <a:gd name="connsiteY2" fmla="*/ 1531771 h 2343758"/>
                  <a:gd name="connsiteX3" fmla="*/ 321869 w 6035040"/>
                  <a:gd name="connsiteY3" fmla="*/ 1678075 h 2343758"/>
                  <a:gd name="connsiteX4" fmla="*/ 387706 w 6035040"/>
                  <a:gd name="connsiteY4" fmla="*/ 1721966 h 2343758"/>
                  <a:gd name="connsiteX5" fmla="*/ 482803 w 6035040"/>
                  <a:gd name="connsiteY5" fmla="*/ 1780487 h 2343758"/>
                  <a:gd name="connsiteX6" fmla="*/ 563270 w 6035040"/>
                  <a:gd name="connsiteY6" fmla="*/ 1846324 h 2343758"/>
                  <a:gd name="connsiteX7" fmla="*/ 629107 w 6035040"/>
                  <a:gd name="connsiteY7" fmla="*/ 1948737 h 2343758"/>
                  <a:gd name="connsiteX8" fmla="*/ 687629 w 6035040"/>
                  <a:gd name="connsiteY8" fmla="*/ 1999943 h 2343758"/>
                  <a:gd name="connsiteX9" fmla="*/ 760781 w 6035040"/>
                  <a:gd name="connsiteY9" fmla="*/ 2014574 h 2343758"/>
                  <a:gd name="connsiteX10" fmla="*/ 826618 w 6035040"/>
                  <a:gd name="connsiteY10" fmla="*/ 1977998 h 2343758"/>
                  <a:gd name="connsiteX11" fmla="*/ 907085 w 6035040"/>
                  <a:gd name="connsiteY11" fmla="*/ 1941422 h 2343758"/>
                  <a:gd name="connsiteX12" fmla="*/ 1024128 w 6035040"/>
                  <a:gd name="connsiteY12" fmla="*/ 1941422 h 2343758"/>
                  <a:gd name="connsiteX13" fmla="*/ 1111910 w 6035040"/>
                  <a:gd name="connsiteY13" fmla="*/ 1941422 h 2343758"/>
                  <a:gd name="connsiteX14" fmla="*/ 1170432 w 6035040"/>
                  <a:gd name="connsiteY14" fmla="*/ 1970683 h 2343758"/>
                  <a:gd name="connsiteX15" fmla="*/ 1207008 w 6035040"/>
                  <a:gd name="connsiteY15" fmla="*/ 2029204 h 2343758"/>
                  <a:gd name="connsiteX16" fmla="*/ 1250899 w 6035040"/>
                  <a:gd name="connsiteY16" fmla="*/ 2095041 h 2343758"/>
                  <a:gd name="connsiteX17" fmla="*/ 1338682 w 6035040"/>
                  <a:gd name="connsiteY17" fmla="*/ 2102356 h 2343758"/>
                  <a:gd name="connsiteX18" fmla="*/ 1470355 w 6035040"/>
                  <a:gd name="connsiteY18" fmla="*/ 2073095 h 2343758"/>
                  <a:gd name="connsiteX19" fmla="*/ 1587398 w 6035040"/>
                  <a:gd name="connsiteY19" fmla="*/ 2036519 h 2343758"/>
                  <a:gd name="connsiteX20" fmla="*/ 1689811 w 6035040"/>
                  <a:gd name="connsiteY20" fmla="*/ 2007259 h 2343758"/>
                  <a:gd name="connsiteX21" fmla="*/ 1784909 w 6035040"/>
                  <a:gd name="connsiteY21" fmla="*/ 2080411 h 2343758"/>
                  <a:gd name="connsiteX22" fmla="*/ 1865376 w 6035040"/>
                  <a:gd name="connsiteY22" fmla="*/ 2204769 h 2343758"/>
                  <a:gd name="connsiteX23" fmla="*/ 1916582 w 6035040"/>
                  <a:gd name="connsiteY23" fmla="*/ 2299867 h 2343758"/>
                  <a:gd name="connsiteX24" fmla="*/ 1967789 w 6035040"/>
                  <a:gd name="connsiteY24" fmla="*/ 2329127 h 2343758"/>
                  <a:gd name="connsiteX25" fmla="*/ 2084832 w 6035040"/>
                  <a:gd name="connsiteY25" fmla="*/ 2343758 h 2343758"/>
                  <a:gd name="connsiteX26" fmla="*/ 2194560 w 6035040"/>
                  <a:gd name="connsiteY26" fmla="*/ 2343758 h 2343758"/>
                  <a:gd name="connsiteX27" fmla="*/ 2311603 w 6035040"/>
                  <a:gd name="connsiteY27" fmla="*/ 2307182 h 2343758"/>
                  <a:gd name="connsiteX28" fmla="*/ 2435962 w 6035040"/>
                  <a:gd name="connsiteY28" fmla="*/ 2219399 h 2343758"/>
                  <a:gd name="connsiteX29" fmla="*/ 2560320 w 6035040"/>
                  <a:gd name="connsiteY29" fmla="*/ 2138932 h 2343758"/>
                  <a:gd name="connsiteX30" fmla="*/ 2662733 w 6035040"/>
                  <a:gd name="connsiteY30" fmla="*/ 2080411 h 2343758"/>
                  <a:gd name="connsiteX31" fmla="*/ 2787091 w 6035040"/>
                  <a:gd name="connsiteY31" fmla="*/ 2073095 h 2343758"/>
                  <a:gd name="connsiteX32" fmla="*/ 2896819 w 6035040"/>
                  <a:gd name="connsiteY32" fmla="*/ 2095041 h 2343758"/>
                  <a:gd name="connsiteX33" fmla="*/ 2984602 w 6035040"/>
                  <a:gd name="connsiteY33" fmla="*/ 2095041 h 2343758"/>
                  <a:gd name="connsiteX34" fmla="*/ 3050438 w 6035040"/>
                  <a:gd name="connsiteY34" fmla="*/ 2036519 h 2343758"/>
                  <a:gd name="connsiteX35" fmla="*/ 3116275 w 6035040"/>
                  <a:gd name="connsiteY35" fmla="*/ 1897531 h 2343758"/>
                  <a:gd name="connsiteX36" fmla="*/ 3138221 w 6035040"/>
                  <a:gd name="connsiteY36" fmla="*/ 1824379 h 2343758"/>
                  <a:gd name="connsiteX37" fmla="*/ 3196742 w 6035040"/>
                  <a:gd name="connsiteY37" fmla="*/ 1743911 h 2343758"/>
                  <a:gd name="connsiteX38" fmla="*/ 3277210 w 6035040"/>
                  <a:gd name="connsiteY38" fmla="*/ 1692705 h 2343758"/>
                  <a:gd name="connsiteX39" fmla="*/ 3386938 w 6035040"/>
                  <a:gd name="connsiteY39" fmla="*/ 1641499 h 2343758"/>
                  <a:gd name="connsiteX40" fmla="*/ 3503981 w 6035040"/>
                  <a:gd name="connsiteY40" fmla="*/ 1626868 h 2343758"/>
                  <a:gd name="connsiteX41" fmla="*/ 3569818 w 6035040"/>
                  <a:gd name="connsiteY41" fmla="*/ 1568347 h 2343758"/>
                  <a:gd name="connsiteX42" fmla="*/ 3642970 w 6035040"/>
                  <a:gd name="connsiteY42" fmla="*/ 1429358 h 2343758"/>
                  <a:gd name="connsiteX43" fmla="*/ 3679546 w 6035040"/>
                  <a:gd name="connsiteY43" fmla="*/ 1231847 h 2343758"/>
                  <a:gd name="connsiteX44" fmla="*/ 3738067 w 6035040"/>
                  <a:gd name="connsiteY44" fmla="*/ 1100174 h 2343758"/>
                  <a:gd name="connsiteX45" fmla="*/ 3855110 w 6035040"/>
                  <a:gd name="connsiteY45" fmla="*/ 1034337 h 2343758"/>
                  <a:gd name="connsiteX46" fmla="*/ 3994099 w 6035040"/>
                  <a:gd name="connsiteY46" fmla="*/ 1063598 h 2343758"/>
                  <a:gd name="connsiteX47" fmla="*/ 4155034 w 6035040"/>
                  <a:gd name="connsiteY47" fmla="*/ 1136750 h 2343758"/>
                  <a:gd name="connsiteX48" fmla="*/ 4308653 w 6035040"/>
                  <a:gd name="connsiteY48" fmla="*/ 1180641 h 2343758"/>
                  <a:gd name="connsiteX49" fmla="*/ 4396435 w 6035040"/>
                  <a:gd name="connsiteY49" fmla="*/ 1195271 h 2343758"/>
                  <a:gd name="connsiteX50" fmla="*/ 4491533 w 6035040"/>
                  <a:gd name="connsiteY50" fmla="*/ 1151380 h 2343758"/>
                  <a:gd name="connsiteX51" fmla="*/ 4557370 w 6035040"/>
                  <a:gd name="connsiteY51" fmla="*/ 1034337 h 2343758"/>
                  <a:gd name="connsiteX52" fmla="*/ 4579315 w 6035040"/>
                  <a:gd name="connsiteY52" fmla="*/ 931924 h 2343758"/>
                  <a:gd name="connsiteX53" fmla="*/ 4659782 w 6035040"/>
                  <a:gd name="connsiteY53" fmla="*/ 888033 h 2343758"/>
                  <a:gd name="connsiteX54" fmla="*/ 4791456 w 6035040"/>
                  <a:gd name="connsiteY54" fmla="*/ 866087 h 2343758"/>
                  <a:gd name="connsiteX55" fmla="*/ 4923130 w 6035040"/>
                  <a:gd name="connsiteY55" fmla="*/ 931924 h 2343758"/>
                  <a:gd name="connsiteX56" fmla="*/ 5062118 w 6035040"/>
                  <a:gd name="connsiteY56" fmla="*/ 939239 h 2343758"/>
                  <a:gd name="connsiteX57" fmla="*/ 5237683 w 6035040"/>
                  <a:gd name="connsiteY57" fmla="*/ 866087 h 2343758"/>
                  <a:gd name="connsiteX58" fmla="*/ 5405933 w 6035040"/>
                  <a:gd name="connsiteY58" fmla="*/ 756359 h 2343758"/>
                  <a:gd name="connsiteX59" fmla="*/ 5552237 w 6035040"/>
                  <a:gd name="connsiteY59" fmla="*/ 705153 h 2343758"/>
                  <a:gd name="connsiteX60" fmla="*/ 5735117 w 6035040"/>
                  <a:gd name="connsiteY60" fmla="*/ 683207 h 2343758"/>
                  <a:gd name="connsiteX61" fmla="*/ 5954573 w 6035040"/>
                  <a:gd name="connsiteY61" fmla="*/ 602740 h 2343758"/>
                  <a:gd name="connsiteX62" fmla="*/ 6020410 w 6035040"/>
                  <a:gd name="connsiteY62" fmla="*/ 507643 h 2343758"/>
                  <a:gd name="connsiteX63" fmla="*/ 6035040 w 6035040"/>
                  <a:gd name="connsiteY63" fmla="*/ 405230 h 2343758"/>
                  <a:gd name="connsiteX64" fmla="*/ 5919470 w 6035040"/>
                  <a:gd name="connsiteY64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204826 w 5917997"/>
                  <a:gd name="connsiteY2" fmla="*/ 1678075 h 2343758"/>
                  <a:gd name="connsiteX3" fmla="*/ 270663 w 5917997"/>
                  <a:gd name="connsiteY3" fmla="*/ 1721966 h 2343758"/>
                  <a:gd name="connsiteX4" fmla="*/ 365760 w 5917997"/>
                  <a:gd name="connsiteY4" fmla="*/ 1780487 h 2343758"/>
                  <a:gd name="connsiteX5" fmla="*/ 446227 w 5917997"/>
                  <a:gd name="connsiteY5" fmla="*/ 1846324 h 2343758"/>
                  <a:gd name="connsiteX6" fmla="*/ 512064 w 5917997"/>
                  <a:gd name="connsiteY6" fmla="*/ 1948737 h 2343758"/>
                  <a:gd name="connsiteX7" fmla="*/ 570586 w 5917997"/>
                  <a:gd name="connsiteY7" fmla="*/ 1999943 h 2343758"/>
                  <a:gd name="connsiteX8" fmla="*/ 643738 w 5917997"/>
                  <a:gd name="connsiteY8" fmla="*/ 2014574 h 2343758"/>
                  <a:gd name="connsiteX9" fmla="*/ 709575 w 5917997"/>
                  <a:gd name="connsiteY9" fmla="*/ 1977998 h 2343758"/>
                  <a:gd name="connsiteX10" fmla="*/ 790042 w 5917997"/>
                  <a:gd name="connsiteY10" fmla="*/ 1941422 h 2343758"/>
                  <a:gd name="connsiteX11" fmla="*/ 907085 w 5917997"/>
                  <a:gd name="connsiteY11" fmla="*/ 1941422 h 2343758"/>
                  <a:gd name="connsiteX12" fmla="*/ 994867 w 5917997"/>
                  <a:gd name="connsiteY12" fmla="*/ 1941422 h 2343758"/>
                  <a:gd name="connsiteX13" fmla="*/ 1053389 w 5917997"/>
                  <a:gd name="connsiteY13" fmla="*/ 1970683 h 2343758"/>
                  <a:gd name="connsiteX14" fmla="*/ 1089965 w 5917997"/>
                  <a:gd name="connsiteY14" fmla="*/ 2029204 h 2343758"/>
                  <a:gd name="connsiteX15" fmla="*/ 1133856 w 5917997"/>
                  <a:gd name="connsiteY15" fmla="*/ 2095041 h 2343758"/>
                  <a:gd name="connsiteX16" fmla="*/ 1221639 w 5917997"/>
                  <a:gd name="connsiteY16" fmla="*/ 2102356 h 2343758"/>
                  <a:gd name="connsiteX17" fmla="*/ 1353312 w 5917997"/>
                  <a:gd name="connsiteY17" fmla="*/ 2073095 h 2343758"/>
                  <a:gd name="connsiteX18" fmla="*/ 1470355 w 5917997"/>
                  <a:gd name="connsiteY18" fmla="*/ 2036519 h 2343758"/>
                  <a:gd name="connsiteX19" fmla="*/ 1572768 w 5917997"/>
                  <a:gd name="connsiteY19" fmla="*/ 2007259 h 2343758"/>
                  <a:gd name="connsiteX20" fmla="*/ 1667866 w 5917997"/>
                  <a:gd name="connsiteY20" fmla="*/ 2080411 h 2343758"/>
                  <a:gd name="connsiteX21" fmla="*/ 1748333 w 5917997"/>
                  <a:gd name="connsiteY21" fmla="*/ 2204769 h 2343758"/>
                  <a:gd name="connsiteX22" fmla="*/ 1799539 w 5917997"/>
                  <a:gd name="connsiteY22" fmla="*/ 2299867 h 2343758"/>
                  <a:gd name="connsiteX23" fmla="*/ 1850746 w 5917997"/>
                  <a:gd name="connsiteY23" fmla="*/ 2329127 h 2343758"/>
                  <a:gd name="connsiteX24" fmla="*/ 1967789 w 5917997"/>
                  <a:gd name="connsiteY24" fmla="*/ 2343758 h 2343758"/>
                  <a:gd name="connsiteX25" fmla="*/ 2077517 w 5917997"/>
                  <a:gd name="connsiteY25" fmla="*/ 2343758 h 2343758"/>
                  <a:gd name="connsiteX26" fmla="*/ 2194560 w 5917997"/>
                  <a:gd name="connsiteY26" fmla="*/ 2307182 h 2343758"/>
                  <a:gd name="connsiteX27" fmla="*/ 2318919 w 5917997"/>
                  <a:gd name="connsiteY27" fmla="*/ 2219399 h 2343758"/>
                  <a:gd name="connsiteX28" fmla="*/ 2443277 w 5917997"/>
                  <a:gd name="connsiteY28" fmla="*/ 2138932 h 2343758"/>
                  <a:gd name="connsiteX29" fmla="*/ 2545690 w 5917997"/>
                  <a:gd name="connsiteY29" fmla="*/ 2080411 h 2343758"/>
                  <a:gd name="connsiteX30" fmla="*/ 2670048 w 5917997"/>
                  <a:gd name="connsiteY30" fmla="*/ 2073095 h 2343758"/>
                  <a:gd name="connsiteX31" fmla="*/ 2779776 w 5917997"/>
                  <a:gd name="connsiteY31" fmla="*/ 2095041 h 2343758"/>
                  <a:gd name="connsiteX32" fmla="*/ 2867559 w 5917997"/>
                  <a:gd name="connsiteY32" fmla="*/ 2095041 h 2343758"/>
                  <a:gd name="connsiteX33" fmla="*/ 2933395 w 5917997"/>
                  <a:gd name="connsiteY33" fmla="*/ 2036519 h 2343758"/>
                  <a:gd name="connsiteX34" fmla="*/ 2999232 w 5917997"/>
                  <a:gd name="connsiteY34" fmla="*/ 1897531 h 2343758"/>
                  <a:gd name="connsiteX35" fmla="*/ 3021178 w 5917997"/>
                  <a:gd name="connsiteY35" fmla="*/ 1824379 h 2343758"/>
                  <a:gd name="connsiteX36" fmla="*/ 3079699 w 5917997"/>
                  <a:gd name="connsiteY36" fmla="*/ 1743911 h 2343758"/>
                  <a:gd name="connsiteX37" fmla="*/ 3160167 w 5917997"/>
                  <a:gd name="connsiteY37" fmla="*/ 1692705 h 2343758"/>
                  <a:gd name="connsiteX38" fmla="*/ 3269895 w 5917997"/>
                  <a:gd name="connsiteY38" fmla="*/ 1641499 h 2343758"/>
                  <a:gd name="connsiteX39" fmla="*/ 3386938 w 5917997"/>
                  <a:gd name="connsiteY39" fmla="*/ 1626868 h 2343758"/>
                  <a:gd name="connsiteX40" fmla="*/ 3452775 w 5917997"/>
                  <a:gd name="connsiteY40" fmla="*/ 1568347 h 2343758"/>
                  <a:gd name="connsiteX41" fmla="*/ 3525927 w 5917997"/>
                  <a:gd name="connsiteY41" fmla="*/ 1429358 h 2343758"/>
                  <a:gd name="connsiteX42" fmla="*/ 3562503 w 5917997"/>
                  <a:gd name="connsiteY42" fmla="*/ 1231847 h 2343758"/>
                  <a:gd name="connsiteX43" fmla="*/ 3621024 w 5917997"/>
                  <a:gd name="connsiteY43" fmla="*/ 1100174 h 2343758"/>
                  <a:gd name="connsiteX44" fmla="*/ 3738067 w 5917997"/>
                  <a:gd name="connsiteY44" fmla="*/ 1034337 h 2343758"/>
                  <a:gd name="connsiteX45" fmla="*/ 3877056 w 5917997"/>
                  <a:gd name="connsiteY45" fmla="*/ 1063598 h 2343758"/>
                  <a:gd name="connsiteX46" fmla="*/ 4037991 w 5917997"/>
                  <a:gd name="connsiteY46" fmla="*/ 1136750 h 2343758"/>
                  <a:gd name="connsiteX47" fmla="*/ 4191610 w 5917997"/>
                  <a:gd name="connsiteY47" fmla="*/ 1180641 h 2343758"/>
                  <a:gd name="connsiteX48" fmla="*/ 4279392 w 5917997"/>
                  <a:gd name="connsiteY48" fmla="*/ 1195271 h 2343758"/>
                  <a:gd name="connsiteX49" fmla="*/ 4374490 w 5917997"/>
                  <a:gd name="connsiteY49" fmla="*/ 1151380 h 2343758"/>
                  <a:gd name="connsiteX50" fmla="*/ 4440327 w 5917997"/>
                  <a:gd name="connsiteY50" fmla="*/ 1034337 h 2343758"/>
                  <a:gd name="connsiteX51" fmla="*/ 4462272 w 5917997"/>
                  <a:gd name="connsiteY51" fmla="*/ 931924 h 2343758"/>
                  <a:gd name="connsiteX52" fmla="*/ 4542739 w 5917997"/>
                  <a:gd name="connsiteY52" fmla="*/ 888033 h 2343758"/>
                  <a:gd name="connsiteX53" fmla="*/ 4674413 w 5917997"/>
                  <a:gd name="connsiteY53" fmla="*/ 866087 h 2343758"/>
                  <a:gd name="connsiteX54" fmla="*/ 4806087 w 5917997"/>
                  <a:gd name="connsiteY54" fmla="*/ 931924 h 2343758"/>
                  <a:gd name="connsiteX55" fmla="*/ 4945075 w 5917997"/>
                  <a:gd name="connsiteY55" fmla="*/ 939239 h 2343758"/>
                  <a:gd name="connsiteX56" fmla="*/ 5120640 w 5917997"/>
                  <a:gd name="connsiteY56" fmla="*/ 866087 h 2343758"/>
                  <a:gd name="connsiteX57" fmla="*/ 5288890 w 5917997"/>
                  <a:gd name="connsiteY57" fmla="*/ 756359 h 2343758"/>
                  <a:gd name="connsiteX58" fmla="*/ 5435194 w 5917997"/>
                  <a:gd name="connsiteY58" fmla="*/ 705153 h 2343758"/>
                  <a:gd name="connsiteX59" fmla="*/ 5618074 w 5917997"/>
                  <a:gd name="connsiteY59" fmla="*/ 683207 h 2343758"/>
                  <a:gd name="connsiteX60" fmla="*/ 5837530 w 5917997"/>
                  <a:gd name="connsiteY60" fmla="*/ 602740 h 2343758"/>
                  <a:gd name="connsiteX61" fmla="*/ 5903367 w 5917997"/>
                  <a:gd name="connsiteY61" fmla="*/ 507643 h 2343758"/>
                  <a:gd name="connsiteX62" fmla="*/ 5917997 w 5917997"/>
                  <a:gd name="connsiteY62" fmla="*/ 405230 h 2343758"/>
                  <a:gd name="connsiteX63" fmla="*/ 5802427 w 5917997"/>
                  <a:gd name="connsiteY63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130987 w 5917997"/>
                  <a:gd name="connsiteY3" fmla="*/ 1566477 h 2343758"/>
                  <a:gd name="connsiteX4" fmla="*/ 204826 w 5917997"/>
                  <a:gd name="connsiteY4" fmla="*/ 1678075 h 2343758"/>
                  <a:gd name="connsiteX5" fmla="*/ 270663 w 5917997"/>
                  <a:gd name="connsiteY5" fmla="*/ 1721966 h 2343758"/>
                  <a:gd name="connsiteX6" fmla="*/ 365760 w 5917997"/>
                  <a:gd name="connsiteY6" fmla="*/ 1780487 h 2343758"/>
                  <a:gd name="connsiteX7" fmla="*/ 446227 w 5917997"/>
                  <a:gd name="connsiteY7" fmla="*/ 1846324 h 2343758"/>
                  <a:gd name="connsiteX8" fmla="*/ 512064 w 5917997"/>
                  <a:gd name="connsiteY8" fmla="*/ 1948737 h 2343758"/>
                  <a:gd name="connsiteX9" fmla="*/ 570586 w 5917997"/>
                  <a:gd name="connsiteY9" fmla="*/ 1999943 h 2343758"/>
                  <a:gd name="connsiteX10" fmla="*/ 643738 w 5917997"/>
                  <a:gd name="connsiteY10" fmla="*/ 2014574 h 2343758"/>
                  <a:gd name="connsiteX11" fmla="*/ 709575 w 5917997"/>
                  <a:gd name="connsiteY11" fmla="*/ 1977998 h 2343758"/>
                  <a:gd name="connsiteX12" fmla="*/ 790042 w 5917997"/>
                  <a:gd name="connsiteY12" fmla="*/ 1941422 h 2343758"/>
                  <a:gd name="connsiteX13" fmla="*/ 907085 w 5917997"/>
                  <a:gd name="connsiteY13" fmla="*/ 1941422 h 2343758"/>
                  <a:gd name="connsiteX14" fmla="*/ 994867 w 5917997"/>
                  <a:gd name="connsiteY14" fmla="*/ 1941422 h 2343758"/>
                  <a:gd name="connsiteX15" fmla="*/ 1053389 w 5917997"/>
                  <a:gd name="connsiteY15" fmla="*/ 1970683 h 2343758"/>
                  <a:gd name="connsiteX16" fmla="*/ 1089965 w 5917997"/>
                  <a:gd name="connsiteY16" fmla="*/ 2029204 h 2343758"/>
                  <a:gd name="connsiteX17" fmla="*/ 1133856 w 5917997"/>
                  <a:gd name="connsiteY17" fmla="*/ 2095041 h 2343758"/>
                  <a:gd name="connsiteX18" fmla="*/ 1221639 w 5917997"/>
                  <a:gd name="connsiteY18" fmla="*/ 2102356 h 2343758"/>
                  <a:gd name="connsiteX19" fmla="*/ 1353312 w 5917997"/>
                  <a:gd name="connsiteY19" fmla="*/ 2073095 h 2343758"/>
                  <a:gd name="connsiteX20" fmla="*/ 1470355 w 5917997"/>
                  <a:gd name="connsiteY20" fmla="*/ 2036519 h 2343758"/>
                  <a:gd name="connsiteX21" fmla="*/ 1572768 w 5917997"/>
                  <a:gd name="connsiteY21" fmla="*/ 2007259 h 2343758"/>
                  <a:gd name="connsiteX22" fmla="*/ 1667866 w 5917997"/>
                  <a:gd name="connsiteY22" fmla="*/ 2080411 h 2343758"/>
                  <a:gd name="connsiteX23" fmla="*/ 1748333 w 5917997"/>
                  <a:gd name="connsiteY23" fmla="*/ 2204769 h 2343758"/>
                  <a:gd name="connsiteX24" fmla="*/ 1799539 w 5917997"/>
                  <a:gd name="connsiteY24" fmla="*/ 2299867 h 2343758"/>
                  <a:gd name="connsiteX25" fmla="*/ 1850746 w 5917997"/>
                  <a:gd name="connsiteY25" fmla="*/ 2329127 h 2343758"/>
                  <a:gd name="connsiteX26" fmla="*/ 1967789 w 5917997"/>
                  <a:gd name="connsiteY26" fmla="*/ 2343758 h 2343758"/>
                  <a:gd name="connsiteX27" fmla="*/ 2077517 w 5917997"/>
                  <a:gd name="connsiteY27" fmla="*/ 2343758 h 2343758"/>
                  <a:gd name="connsiteX28" fmla="*/ 2194560 w 5917997"/>
                  <a:gd name="connsiteY28" fmla="*/ 2307182 h 2343758"/>
                  <a:gd name="connsiteX29" fmla="*/ 2318919 w 5917997"/>
                  <a:gd name="connsiteY29" fmla="*/ 2219399 h 2343758"/>
                  <a:gd name="connsiteX30" fmla="*/ 2443277 w 5917997"/>
                  <a:gd name="connsiteY30" fmla="*/ 2138932 h 2343758"/>
                  <a:gd name="connsiteX31" fmla="*/ 2545690 w 5917997"/>
                  <a:gd name="connsiteY31" fmla="*/ 2080411 h 2343758"/>
                  <a:gd name="connsiteX32" fmla="*/ 2670048 w 5917997"/>
                  <a:gd name="connsiteY32" fmla="*/ 2073095 h 2343758"/>
                  <a:gd name="connsiteX33" fmla="*/ 2779776 w 5917997"/>
                  <a:gd name="connsiteY33" fmla="*/ 2095041 h 2343758"/>
                  <a:gd name="connsiteX34" fmla="*/ 2867559 w 5917997"/>
                  <a:gd name="connsiteY34" fmla="*/ 2095041 h 2343758"/>
                  <a:gd name="connsiteX35" fmla="*/ 2933395 w 5917997"/>
                  <a:gd name="connsiteY35" fmla="*/ 2036519 h 2343758"/>
                  <a:gd name="connsiteX36" fmla="*/ 2999232 w 5917997"/>
                  <a:gd name="connsiteY36" fmla="*/ 1897531 h 2343758"/>
                  <a:gd name="connsiteX37" fmla="*/ 3021178 w 5917997"/>
                  <a:gd name="connsiteY37" fmla="*/ 1824379 h 2343758"/>
                  <a:gd name="connsiteX38" fmla="*/ 3079699 w 5917997"/>
                  <a:gd name="connsiteY38" fmla="*/ 1743911 h 2343758"/>
                  <a:gd name="connsiteX39" fmla="*/ 3160167 w 5917997"/>
                  <a:gd name="connsiteY39" fmla="*/ 1692705 h 2343758"/>
                  <a:gd name="connsiteX40" fmla="*/ 3269895 w 5917997"/>
                  <a:gd name="connsiteY40" fmla="*/ 1641499 h 2343758"/>
                  <a:gd name="connsiteX41" fmla="*/ 3386938 w 5917997"/>
                  <a:gd name="connsiteY41" fmla="*/ 1626868 h 2343758"/>
                  <a:gd name="connsiteX42" fmla="*/ 3452775 w 5917997"/>
                  <a:gd name="connsiteY42" fmla="*/ 1568347 h 2343758"/>
                  <a:gd name="connsiteX43" fmla="*/ 3525927 w 5917997"/>
                  <a:gd name="connsiteY43" fmla="*/ 1429358 h 2343758"/>
                  <a:gd name="connsiteX44" fmla="*/ 3562503 w 5917997"/>
                  <a:gd name="connsiteY44" fmla="*/ 1231847 h 2343758"/>
                  <a:gd name="connsiteX45" fmla="*/ 3621024 w 5917997"/>
                  <a:gd name="connsiteY45" fmla="*/ 1100174 h 2343758"/>
                  <a:gd name="connsiteX46" fmla="*/ 3738067 w 5917997"/>
                  <a:gd name="connsiteY46" fmla="*/ 1034337 h 2343758"/>
                  <a:gd name="connsiteX47" fmla="*/ 3877056 w 5917997"/>
                  <a:gd name="connsiteY47" fmla="*/ 1063598 h 2343758"/>
                  <a:gd name="connsiteX48" fmla="*/ 4037991 w 5917997"/>
                  <a:gd name="connsiteY48" fmla="*/ 1136750 h 2343758"/>
                  <a:gd name="connsiteX49" fmla="*/ 4191610 w 5917997"/>
                  <a:gd name="connsiteY49" fmla="*/ 1180641 h 2343758"/>
                  <a:gd name="connsiteX50" fmla="*/ 4279392 w 5917997"/>
                  <a:gd name="connsiteY50" fmla="*/ 1195271 h 2343758"/>
                  <a:gd name="connsiteX51" fmla="*/ 4374490 w 5917997"/>
                  <a:gd name="connsiteY51" fmla="*/ 1151380 h 2343758"/>
                  <a:gd name="connsiteX52" fmla="*/ 4440327 w 5917997"/>
                  <a:gd name="connsiteY52" fmla="*/ 1034337 h 2343758"/>
                  <a:gd name="connsiteX53" fmla="*/ 4462272 w 5917997"/>
                  <a:gd name="connsiteY53" fmla="*/ 931924 h 2343758"/>
                  <a:gd name="connsiteX54" fmla="*/ 4542739 w 5917997"/>
                  <a:gd name="connsiteY54" fmla="*/ 888033 h 2343758"/>
                  <a:gd name="connsiteX55" fmla="*/ 4674413 w 5917997"/>
                  <a:gd name="connsiteY55" fmla="*/ 866087 h 2343758"/>
                  <a:gd name="connsiteX56" fmla="*/ 4806087 w 5917997"/>
                  <a:gd name="connsiteY56" fmla="*/ 931924 h 2343758"/>
                  <a:gd name="connsiteX57" fmla="*/ 4945075 w 5917997"/>
                  <a:gd name="connsiteY57" fmla="*/ 939239 h 2343758"/>
                  <a:gd name="connsiteX58" fmla="*/ 5120640 w 5917997"/>
                  <a:gd name="connsiteY58" fmla="*/ 866087 h 2343758"/>
                  <a:gd name="connsiteX59" fmla="*/ 5288890 w 5917997"/>
                  <a:gd name="connsiteY59" fmla="*/ 756359 h 2343758"/>
                  <a:gd name="connsiteX60" fmla="*/ 5435194 w 5917997"/>
                  <a:gd name="connsiteY60" fmla="*/ 705153 h 2343758"/>
                  <a:gd name="connsiteX61" fmla="*/ 5618074 w 5917997"/>
                  <a:gd name="connsiteY61" fmla="*/ 683207 h 2343758"/>
                  <a:gd name="connsiteX62" fmla="*/ 5837530 w 5917997"/>
                  <a:gd name="connsiteY62" fmla="*/ 602740 h 2343758"/>
                  <a:gd name="connsiteX63" fmla="*/ 5903367 w 5917997"/>
                  <a:gd name="connsiteY63" fmla="*/ 507643 h 2343758"/>
                  <a:gd name="connsiteX64" fmla="*/ 5917997 w 5917997"/>
                  <a:gd name="connsiteY64" fmla="*/ 405230 h 2343758"/>
                  <a:gd name="connsiteX65" fmla="*/ 5802427 w 5917997"/>
                  <a:gd name="connsiteY65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130987 w 5917997"/>
                  <a:gd name="connsiteY2" fmla="*/ 1566477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793638"/>
                  <a:gd name="connsiteY0" fmla="*/ 1531771 h 2343758"/>
                  <a:gd name="connsiteX1" fmla="*/ 6628 w 5793638"/>
                  <a:gd name="connsiteY1" fmla="*/ 1566477 h 2343758"/>
                  <a:gd name="connsiteX2" fmla="*/ 80467 w 5793638"/>
                  <a:gd name="connsiteY2" fmla="*/ 1678075 h 2343758"/>
                  <a:gd name="connsiteX3" fmla="*/ 146304 w 5793638"/>
                  <a:gd name="connsiteY3" fmla="*/ 1721966 h 2343758"/>
                  <a:gd name="connsiteX4" fmla="*/ 241401 w 5793638"/>
                  <a:gd name="connsiteY4" fmla="*/ 1780487 h 2343758"/>
                  <a:gd name="connsiteX5" fmla="*/ 321868 w 5793638"/>
                  <a:gd name="connsiteY5" fmla="*/ 1846324 h 2343758"/>
                  <a:gd name="connsiteX6" fmla="*/ 387705 w 5793638"/>
                  <a:gd name="connsiteY6" fmla="*/ 1948737 h 2343758"/>
                  <a:gd name="connsiteX7" fmla="*/ 446227 w 5793638"/>
                  <a:gd name="connsiteY7" fmla="*/ 1999943 h 2343758"/>
                  <a:gd name="connsiteX8" fmla="*/ 519379 w 5793638"/>
                  <a:gd name="connsiteY8" fmla="*/ 2014574 h 2343758"/>
                  <a:gd name="connsiteX9" fmla="*/ 585216 w 5793638"/>
                  <a:gd name="connsiteY9" fmla="*/ 1977998 h 2343758"/>
                  <a:gd name="connsiteX10" fmla="*/ 665683 w 5793638"/>
                  <a:gd name="connsiteY10" fmla="*/ 1941422 h 2343758"/>
                  <a:gd name="connsiteX11" fmla="*/ 782726 w 5793638"/>
                  <a:gd name="connsiteY11" fmla="*/ 1941422 h 2343758"/>
                  <a:gd name="connsiteX12" fmla="*/ 870508 w 5793638"/>
                  <a:gd name="connsiteY12" fmla="*/ 1941422 h 2343758"/>
                  <a:gd name="connsiteX13" fmla="*/ 929030 w 5793638"/>
                  <a:gd name="connsiteY13" fmla="*/ 1970683 h 2343758"/>
                  <a:gd name="connsiteX14" fmla="*/ 965606 w 5793638"/>
                  <a:gd name="connsiteY14" fmla="*/ 2029204 h 2343758"/>
                  <a:gd name="connsiteX15" fmla="*/ 1009497 w 5793638"/>
                  <a:gd name="connsiteY15" fmla="*/ 2095041 h 2343758"/>
                  <a:gd name="connsiteX16" fmla="*/ 1097280 w 5793638"/>
                  <a:gd name="connsiteY16" fmla="*/ 2102356 h 2343758"/>
                  <a:gd name="connsiteX17" fmla="*/ 1228953 w 5793638"/>
                  <a:gd name="connsiteY17" fmla="*/ 2073095 h 2343758"/>
                  <a:gd name="connsiteX18" fmla="*/ 1345996 w 5793638"/>
                  <a:gd name="connsiteY18" fmla="*/ 2036519 h 2343758"/>
                  <a:gd name="connsiteX19" fmla="*/ 1448409 w 5793638"/>
                  <a:gd name="connsiteY19" fmla="*/ 2007259 h 2343758"/>
                  <a:gd name="connsiteX20" fmla="*/ 1543507 w 5793638"/>
                  <a:gd name="connsiteY20" fmla="*/ 2080411 h 2343758"/>
                  <a:gd name="connsiteX21" fmla="*/ 1623974 w 5793638"/>
                  <a:gd name="connsiteY21" fmla="*/ 2204769 h 2343758"/>
                  <a:gd name="connsiteX22" fmla="*/ 1675180 w 5793638"/>
                  <a:gd name="connsiteY22" fmla="*/ 2299867 h 2343758"/>
                  <a:gd name="connsiteX23" fmla="*/ 1726387 w 5793638"/>
                  <a:gd name="connsiteY23" fmla="*/ 2329127 h 2343758"/>
                  <a:gd name="connsiteX24" fmla="*/ 1843430 w 5793638"/>
                  <a:gd name="connsiteY24" fmla="*/ 2343758 h 2343758"/>
                  <a:gd name="connsiteX25" fmla="*/ 1953158 w 5793638"/>
                  <a:gd name="connsiteY25" fmla="*/ 2343758 h 2343758"/>
                  <a:gd name="connsiteX26" fmla="*/ 2070201 w 5793638"/>
                  <a:gd name="connsiteY26" fmla="*/ 2307182 h 2343758"/>
                  <a:gd name="connsiteX27" fmla="*/ 2194560 w 5793638"/>
                  <a:gd name="connsiteY27" fmla="*/ 2219399 h 2343758"/>
                  <a:gd name="connsiteX28" fmla="*/ 2318918 w 5793638"/>
                  <a:gd name="connsiteY28" fmla="*/ 2138932 h 2343758"/>
                  <a:gd name="connsiteX29" fmla="*/ 2421331 w 5793638"/>
                  <a:gd name="connsiteY29" fmla="*/ 2080411 h 2343758"/>
                  <a:gd name="connsiteX30" fmla="*/ 2545689 w 5793638"/>
                  <a:gd name="connsiteY30" fmla="*/ 2073095 h 2343758"/>
                  <a:gd name="connsiteX31" fmla="*/ 2655417 w 5793638"/>
                  <a:gd name="connsiteY31" fmla="*/ 2095041 h 2343758"/>
                  <a:gd name="connsiteX32" fmla="*/ 2743200 w 5793638"/>
                  <a:gd name="connsiteY32" fmla="*/ 2095041 h 2343758"/>
                  <a:gd name="connsiteX33" fmla="*/ 2809036 w 5793638"/>
                  <a:gd name="connsiteY33" fmla="*/ 2036519 h 2343758"/>
                  <a:gd name="connsiteX34" fmla="*/ 2874873 w 5793638"/>
                  <a:gd name="connsiteY34" fmla="*/ 1897531 h 2343758"/>
                  <a:gd name="connsiteX35" fmla="*/ 2896819 w 5793638"/>
                  <a:gd name="connsiteY35" fmla="*/ 1824379 h 2343758"/>
                  <a:gd name="connsiteX36" fmla="*/ 2955340 w 5793638"/>
                  <a:gd name="connsiteY36" fmla="*/ 1743911 h 2343758"/>
                  <a:gd name="connsiteX37" fmla="*/ 3035808 w 5793638"/>
                  <a:gd name="connsiteY37" fmla="*/ 1692705 h 2343758"/>
                  <a:gd name="connsiteX38" fmla="*/ 3145536 w 5793638"/>
                  <a:gd name="connsiteY38" fmla="*/ 1641499 h 2343758"/>
                  <a:gd name="connsiteX39" fmla="*/ 3262579 w 5793638"/>
                  <a:gd name="connsiteY39" fmla="*/ 1626868 h 2343758"/>
                  <a:gd name="connsiteX40" fmla="*/ 3328416 w 5793638"/>
                  <a:gd name="connsiteY40" fmla="*/ 1568347 h 2343758"/>
                  <a:gd name="connsiteX41" fmla="*/ 3401568 w 5793638"/>
                  <a:gd name="connsiteY41" fmla="*/ 1429358 h 2343758"/>
                  <a:gd name="connsiteX42" fmla="*/ 3438144 w 5793638"/>
                  <a:gd name="connsiteY42" fmla="*/ 1231847 h 2343758"/>
                  <a:gd name="connsiteX43" fmla="*/ 3496665 w 5793638"/>
                  <a:gd name="connsiteY43" fmla="*/ 1100174 h 2343758"/>
                  <a:gd name="connsiteX44" fmla="*/ 3613708 w 5793638"/>
                  <a:gd name="connsiteY44" fmla="*/ 1034337 h 2343758"/>
                  <a:gd name="connsiteX45" fmla="*/ 3752697 w 5793638"/>
                  <a:gd name="connsiteY45" fmla="*/ 1063598 h 2343758"/>
                  <a:gd name="connsiteX46" fmla="*/ 3913632 w 5793638"/>
                  <a:gd name="connsiteY46" fmla="*/ 1136750 h 2343758"/>
                  <a:gd name="connsiteX47" fmla="*/ 4067251 w 5793638"/>
                  <a:gd name="connsiteY47" fmla="*/ 1180641 h 2343758"/>
                  <a:gd name="connsiteX48" fmla="*/ 4155033 w 5793638"/>
                  <a:gd name="connsiteY48" fmla="*/ 1195271 h 2343758"/>
                  <a:gd name="connsiteX49" fmla="*/ 4250131 w 5793638"/>
                  <a:gd name="connsiteY49" fmla="*/ 1151380 h 2343758"/>
                  <a:gd name="connsiteX50" fmla="*/ 4315968 w 5793638"/>
                  <a:gd name="connsiteY50" fmla="*/ 1034337 h 2343758"/>
                  <a:gd name="connsiteX51" fmla="*/ 4337913 w 5793638"/>
                  <a:gd name="connsiteY51" fmla="*/ 931924 h 2343758"/>
                  <a:gd name="connsiteX52" fmla="*/ 4418380 w 5793638"/>
                  <a:gd name="connsiteY52" fmla="*/ 888033 h 2343758"/>
                  <a:gd name="connsiteX53" fmla="*/ 4550054 w 5793638"/>
                  <a:gd name="connsiteY53" fmla="*/ 866087 h 2343758"/>
                  <a:gd name="connsiteX54" fmla="*/ 4681728 w 5793638"/>
                  <a:gd name="connsiteY54" fmla="*/ 931924 h 2343758"/>
                  <a:gd name="connsiteX55" fmla="*/ 4820716 w 5793638"/>
                  <a:gd name="connsiteY55" fmla="*/ 939239 h 2343758"/>
                  <a:gd name="connsiteX56" fmla="*/ 4996281 w 5793638"/>
                  <a:gd name="connsiteY56" fmla="*/ 866087 h 2343758"/>
                  <a:gd name="connsiteX57" fmla="*/ 5164531 w 5793638"/>
                  <a:gd name="connsiteY57" fmla="*/ 756359 h 2343758"/>
                  <a:gd name="connsiteX58" fmla="*/ 5310835 w 5793638"/>
                  <a:gd name="connsiteY58" fmla="*/ 705153 h 2343758"/>
                  <a:gd name="connsiteX59" fmla="*/ 5493715 w 5793638"/>
                  <a:gd name="connsiteY59" fmla="*/ 683207 h 2343758"/>
                  <a:gd name="connsiteX60" fmla="*/ 5713171 w 5793638"/>
                  <a:gd name="connsiteY60" fmla="*/ 602740 h 2343758"/>
                  <a:gd name="connsiteX61" fmla="*/ 5779008 w 5793638"/>
                  <a:gd name="connsiteY61" fmla="*/ 507643 h 2343758"/>
                  <a:gd name="connsiteX62" fmla="*/ 5793638 w 5793638"/>
                  <a:gd name="connsiteY62" fmla="*/ 405230 h 2343758"/>
                  <a:gd name="connsiteX63" fmla="*/ 5678068 w 5793638"/>
                  <a:gd name="connsiteY63" fmla="*/ 0 h 2343758"/>
                  <a:gd name="connsiteX0" fmla="*/ 0 w 5793638"/>
                  <a:gd name="connsiteY0" fmla="*/ 1531771 h 2343758"/>
                  <a:gd name="connsiteX1" fmla="*/ 80467 w 5793638"/>
                  <a:gd name="connsiteY1" fmla="*/ 1678075 h 2343758"/>
                  <a:gd name="connsiteX2" fmla="*/ 146304 w 5793638"/>
                  <a:gd name="connsiteY2" fmla="*/ 1721966 h 2343758"/>
                  <a:gd name="connsiteX3" fmla="*/ 241401 w 5793638"/>
                  <a:gd name="connsiteY3" fmla="*/ 1780487 h 2343758"/>
                  <a:gd name="connsiteX4" fmla="*/ 321868 w 5793638"/>
                  <a:gd name="connsiteY4" fmla="*/ 1846324 h 2343758"/>
                  <a:gd name="connsiteX5" fmla="*/ 387705 w 5793638"/>
                  <a:gd name="connsiteY5" fmla="*/ 1948737 h 2343758"/>
                  <a:gd name="connsiteX6" fmla="*/ 446227 w 5793638"/>
                  <a:gd name="connsiteY6" fmla="*/ 1999943 h 2343758"/>
                  <a:gd name="connsiteX7" fmla="*/ 519379 w 5793638"/>
                  <a:gd name="connsiteY7" fmla="*/ 2014574 h 2343758"/>
                  <a:gd name="connsiteX8" fmla="*/ 585216 w 5793638"/>
                  <a:gd name="connsiteY8" fmla="*/ 1977998 h 2343758"/>
                  <a:gd name="connsiteX9" fmla="*/ 665683 w 5793638"/>
                  <a:gd name="connsiteY9" fmla="*/ 1941422 h 2343758"/>
                  <a:gd name="connsiteX10" fmla="*/ 782726 w 5793638"/>
                  <a:gd name="connsiteY10" fmla="*/ 1941422 h 2343758"/>
                  <a:gd name="connsiteX11" fmla="*/ 870508 w 5793638"/>
                  <a:gd name="connsiteY11" fmla="*/ 1941422 h 2343758"/>
                  <a:gd name="connsiteX12" fmla="*/ 929030 w 5793638"/>
                  <a:gd name="connsiteY12" fmla="*/ 1970683 h 2343758"/>
                  <a:gd name="connsiteX13" fmla="*/ 965606 w 5793638"/>
                  <a:gd name="connsiteY13" fmla="*/ 2029204 h 2343758"/>
                  <a:gd name="connsiteX14" fmla="*/ 1009497 w 5793638"/>
                  <a:gd name="connsiteY14" fmla="*/ 2095041 h 2343758"/>
                  <a:gd name="connsiteX15" fmla="*/ 1097280 w 5793638"/>
                  <a:gd name="connsiteY15" fmla="*/ 2102356 h 2343758"/>
                  <a:gd name="connsiteX16" fmla="*/ 1228953 w 5793638"/>
                  <a:gd name="connsiteY16" fmla="*/ 2073095 h 2343758"/>
                  <a:gd name="connsiteX17" fmla="*/ 1345996 w 5793638"/>
                  <a:gd name="connsiteY17" fmla="*/ 2036519 h 2343758"/>
                  <a:gd name="connsiteX18" fmla="*/ 1448409 w 5793638"/>
                  <a:gd name="connsiteY18" fmla="*/ 2007259 h 2343758"/>
                  <a:gd name="connsiteX19" fmla="*/ 1543507 w 5793638"/>
                  <a:gd name="connsiteY19" fmla="*/ 2080411 h 2343758"/>
                  <a:gd name="connsiteX20" fmla="*/ 1623974 w 5793638"/>
                  <a:gd name="connsiteY20" fmla="*/ 2204769 h 2343758"/>
                  <a:gd name="connsiteX21" fmla="*/ 1675180 w 5793638"/>
                  <a:gd name="connsiteY21" fmla="*/ 2299867 h 2343758"/>
                  <a:gd name="connsiteX22" fmla="*/ 1726387 w 5793638"/>
                  <a:gd name="connsiteY22" fmla="*/ 2329127 h 2343758"/>
                  <a:gd name="connsiteX23" fmla="*/ 1843430 w 5793638"/>
                  <a:gd name="connsiteY23" fmla="*/ 2343758 h 2343758"/>
                  <a:gd name="connsiteX24" fmla="*/ 1953158 w 5793638"/>
                  <a:gd name="connsiteY24" fmla="*/ 2343758 h 2343758"/>
                  <a:gd name="connsiteX25" fmla="*/ 2070201 w 5793638"/>
                  <a:gd name="connsiteY25" fmla="*/ 2307182 h 2343758"/>
                  <a:gd name="connsiteX26" fmla="*/ 2194560 w 5793638"/>
                  <a:gd name="connsiteY26" fmla="*/ 2219399 h 2343758"/>
                  <a:gd name="connsiteX27" fmla="*/ 2318918 w 5793638"/>
                  <a:gd name="connsiteY27" fmla="*/ 2138932 h 2343758"/>
                  <a:gd name="connsiteX28" fmla="*/ 2421331 w 5793638"/>
                  <a:gd name="connsiteY28" fmla="*/ 2080411 h 2343758"/>
                  <a:gd name="connsiteX29" fmla="*/ 2545689 w 5793638"/>
                  <a:gd name="connsiteY29" fmla="*/ 2073095 h 2343758"/>
                  <a:gd name="connsiteX30" fmla="*/ 2655417 w 5793638"/>
                  <a:gd name="connsiteY30" fmla="*/ 2095041 h 2343758"/>
                  <a:gd name="connsiteX31" fmla="*/ 2743200 w 5793638"/>
                  <a:gd name="connsiteY31" fmla="*/ 2095041 h 2343758"/>
                  <a:gd name="connsiteX32" fmla="*/ 2809036 w 5793638"/>
                  <a:gd name="connsiteY32" fmla="*/ 2036519 h 2343758"/>
                  <a:gd name="connsiteX33" fmla="*/ 2874873 w 5793638"/>
                  <a:gd name="connsiteY33" fmla="*/ 1897531 h 2343758"/>
                  <a:gd name="connsiteX34" fmla="*/ 2896819 w 5793638"/>
                  <a:gd name="connsiteY34" fmla="*/ 1824379 h 2343758"/>
                  <a:gd name="connsiteX35" fmla="*/ 2955340 w 5793638"/>
                  <a:gd name="connsiteY35" fmla="*/ 1743911 h 2343758"/>
                  <a:gd name="connsiteX36" fmla="*/ 3035808 w 5793638"/>
                  <a:gd name="connsiteY36" fmla="*/ 1692705 h 2343758"/>
                  <a:gd name="connsiteX37" fmla="*/ 3145536 w 5793638"/>
                  <a:gd name="connsiteY37" fmla="*/ 1641499 h 2343758"/>
                  <a:gd name="connsiteX38" fmla="*/ 3262579 w 5793638"/>
                  <a:gd name="connsiteY38" fmla="*/ 1626868 h 2343758"/>
                  <a:gd name="connsiteX39" fmla="*/ 3328416 w 5793638"/>
                  <a:gd name="connsiteY39" fmla="*/ 1568347 h 2343758"/>
                  <a:gd name="connsiteX40" fmla="*/ 3401568 w 5793638"/>
                  <a:gd name="connsiteY40" fmla="*/ 1429358 h 2343758"/>
                  <a:gd name="connsiteX41" fmla="*/ 3438144 w 5793638"/>
                  <a:gd name="connsiteY41" fmla="*/ 1231847 h 2343758"/>
                  <a:gd name="connsiteX42" fmla="*/ 3496665 w 5793638"/>
                  <a:gd name="connsiteY42" fmla="*/ 1100174 h 2343758"/>
                  <a:gd name="connsiteX43" fmla="*/ 3613708 w 5793638"/>
                  <a:gd name="connsiteY43" fmla="*/ 1034337 h 2343758"/>
                  <a:gd name="connsiteX44" fmla="*/ 3752697 w 5793638"/>
                  <a:gd name="connsiteY44" fmla="*/ 1063598 h 2343758"/>
                  <a:gd name="connsiteX45" fmla="*/ 3913632 w 5793638"/>
                  <a:gd name="connsiteY45" fmla="*/ 1136750 h 2343758"/>
                  <a:gd name="connsiteX46" fmla="*/ 4067251 w 5793638"/>
                  <a:gd name="connsiteY46" fmla="*/ 1180641 h 2343758"/>
                  <a:gd name="connsiteX47" fmla="*/ 4155033 w 5793638"/>
                  <a:gd name="connsiteY47" fmla="*/ 1195271 h 2343758"/>
                  <a:gd name="connsiteX48" fmla="*/ 4250131 w 5793638"/>
                  <a:gd name="connsiteY48" fmla="*/ 1151380 h 2343758"/>
                  <a:gd name="connsiteX49" fmla="*/ 4315968 w 5793638"/>
                  <a:gd name="connsiteY49" fmla="*/ 1034337 h 2343758"/>
                  <a:gd name="connsiteX50" fmla="*/ 4337913 w 5793638"/>
                  <a:gd name="connsiteY50" fmla="*/ 931924 h 2343758"/>
                  <a:gd name="connsiteX51" fmla="*/ 4418380 w 5793638"/>
                  <a:gd name="connsiteY51" fmla="*/ 888033 h 2343758"/>
                  <a:gd name="connsiteX52" fmla="*/ 4550054 w 5793638"/>
                  <a:gd name="connsiteY52" fmla="*/ 866087 h 2343758"/>
                  <a:gd name="connsiteX53" fmla="*/ 4681728 w 5793638"/>
                  <a:gd name="connsiteY53" fmla="*/ 931924 h 2343758"/>
                  <a:gd name="connsiteX54" fmla="*/ 4820716 w 5793638"/>
                  <a:gd name="connsiteY54" fmla="*/ 939239 h 2343758"/>
                  <a:gd name="connsiteX55" fmla="*/ 4996281 w 5793638"/>
                  <a:gd name="connsiteY55" fmla="*/ 866087 h 2343758"/>
                  <a:gd name="connsiteX56" fmla="*/ 5164531 w 5793638"/>
                  <a:gd name="connsiteY56" fmla="*/ 756359 h 2343758"/>
                  <a:gd name="connsiteX57" fmla="*/ 5310835 w 5793638"/>
                  <a:gd name="connsiteY57" fmla="*/ 705153 h 2343758"/>
                  <a:gd name="connsiteX58" fmla="*/ 5493715 w 5793638"/>
                  <a:gd name="connsiteY58" fmla="*/ 683207 h 2343758"/>
                  <a:gd name="connsiteX59" fmla="*/ 5713171 w 5793638"/>
                  <a:gd name="connsiteY59" fmla="*/ 602740 h 2343758"/>
                  <a:gd name="connsiteX60" fmla="*/ 5779008 w 5793638"/>
                  <a:gd name="connsiteY60" fmla="*/ 507643 h 2343758"/>
                  <a:gd name="connsiteX61" fmla="*/ 5793638 w 5793638"/>
                  <a:gd name="connsiteY61" fmla="*/ 405230 h 2343758"/>
                  <a:gd name="connsiteX62" fmla="*/ 5678068 w 5793638"/>
                  <a:gd name="connsiteY62" fmla="*/ 0 h 2343758"/>
                  <a:gd name="connsiteX0" fmla="*/ 0 w 5793638"/>
                  <a:gd name="connsiteY0" fmla="*/ 1531771 h 2343758"/>
                  <a:gd name="connsiteX1" fmla="*/ 146304 w 5793638"/>
                  <a:gd name="connsiteY1" fmla="*/ 1721966 h 2343758"/>
                  <a:gd name="connsiteX2" fmla="*/ 241401 w 5793638"/>
                  <a:gd name="connsiteY2" fmla="*/ 1780487 h 2343758"/>
                  <a:gd name="connsiteX3" fmla="*/ 321868 w 5793638"/>
                  <a:gd name="connsiteY3" fmla="*/ 1846324 h 2343758"/>
                  <a:gd name="connsiteX4" fmla="*/ 387705 w 5793638"/>
                  <a:gd name="connsiteY4" fmla="*/ 1948737 h 2343758"/>
                  <a:gd name="connsiteX5" fmla="*/ 446227 w 5793638"/>
                  <a:gd name="connsiteY5" fmla="*/ 1999943 h 2343758"/>
                  <a:gd name="connsiteX6" fmla="*/ 519379 w 5793638"/>
                  <a:gd name="connsiteY6" fmla="*/ 2014574 h 2343758"/>
                  <a:gd name="connsiteX7" fmla="*/ 585216 w 5793638"/>
                  <a:gd name="connsiteY7" fmla="*/ 1977998 h 2343758"/>
                  <a:gd name="connsiteX8" fmla="*/ 665683 w 5793638"/>
                  <a:gd name="connsiteY8" fmla="*/ 1941422 h 2343758"/>
                  <a:gd name="connsiteX9" fmla="*/ 782726 w 5793638"/>
                  <a:gd name="connsiteY9" fmla="*/ 1941422 h 2343758"/>
                  <a:gd name="connsiteX10" fmla="*/ 870508 w 5793638"/>
                  <a:gd name="connsiteY10" fmla="*/ 1941422 h 2343758"/>
                  <a:gd name="connsiteX11" fmla="*/ 929030 w 5793638"/>
                  <a:gd name="connsiteY11" fmla="*/ 1970683 h 2343758"/>
                  <a:gd name="connsiteX12" fmla="*/ 965606 w 5793638"/>
                  <a:gd name="connsiteY12" fmla="*/ 2029204 h 2343758"/>
                  <a:gd name="connsiteX13" fmla="*/ 1009497 w 5793638"/>
                  <a:gd name="connsiteY13" fmla="*/ 2095041 h 2343758"/>
                  <a:gd name="connsiteX14" fmla="*/ 1097280 w 5793638"/>
                  <a:gd name="connsiteY14" fmla="*/ 2102356 h 2343758"/>
                  <a:gd name="connsiteX15" fmla="*/ 1228953 w 5793638"/>
                  <a:gd name="connsiteY15" fmla="*/ 2073095 h 2343758"/>
                  <a:gd name="connsiteX16" fmla="*/ 1345996 w 5793638"/>
                  <a:gd name="connsiteY16" fmla="*/ 2036519 h 2343758"/>
                  <a:gd name="connsiteX17" fmla="*/ 1448409 w 5793638"/>
                  <a:gd name="connsiteY17" fmla="*/ 2007259 h 2343758"/>
                  <a:gd name="connsiteX18" fmla="*/ 1543507 w 5793638"/>
                  <a:gd name="connsiteY18" fmla="*/ 2080411 h 2343758"/>
                  <a:gd name="connsiteX19" fmla="*/ 1623974 w 5793638"/>
                  <a:gd name="connsiteY19" fmla="*/ 2204769 h 2343758"/>
                  <a:gd name="connsiteX20" fmla="*/ 1675180 w 5793638"/>
                  <a:gd name="connsiteY20" fmla="*/ 2299867 h 2343758"/>
                  <a:gd name="connsiteX21" fmla="*/ 1726387 w 5793638"/>
                  <a:gd name="connsiteY21" fmla="*/ 2329127 h 2343758"/>
                  <a:gd name="connsiteX22" fmla="*/ 1843430 w 5793638"/>
                  <a:gd name="connsiteY22" fmla="*/ 2343758 h 2343758"/>
                  <a:gd name="connsiteX23" fmla="*/ 1953158 w 5793638"/>
                  <a:gd name="connsiteY23" fmla="*/ 2343758 h 2343758"/>
                  <a:gd name="connsiteX24" fmla="*/ 2070201 w 5793638"/>
                  <a:gd name="connsiteY24" fmla="*/ 2307182 h 2343758"/>
                  <a:gd name="connsiteX25" fmla="*/ 2194560 w 5793638"/>
                  <a:gd name="connsiteY25" fmla="*/ 2219399 h 2343758"/>
                  <a:gd name="connsiteX26" fmla="*/ 2318918 w 5793638"/>
                  <a:gd name="connsiteY26" fmla="*/ 2138932 h 2343758"/>
                  <a:gd name="connsiteX27" fmla="*/ 2421331 w 5793638"/>
                  <a:gd name="connsiteY27" fmla="*/ 2080411 h 2343758"/>
                  <a:gd name="connsiteX28" fmla="*/ 2545689 w 5793638"/>
                  <a:gd name="connsiteY28" fmla="*/ 2073095 h 2343758"/>
                  <a:gd name="connsiteX29" fmla="*/ 2655417 w 5793638"/>
                  <a:gd name="connsiteY29" fmla="*/ 2095041 h 2343758"/>
                  <a:gd name="connsiteX30" fmla="*/ 2743200 w 5793638"/>
                  <a:gd name="connsiteY30" fmla="*/ 2095041 h 2343758"/>
                  <a:gd name="connsiteX31" fmla="*/ 2809036 w 5793638"/>
                  <a:gd name="connsiteY31" fmla="*/ 2036519 h 2343758"/>
                  <a:gd name="connsiteX32" fmla="*/ 2874873 w 5793638"/>
                  <a:gd name="connsiteY32" fmla="*/ 1897531 h 2343758"/>
                  <a:gd name="connsiteX33" fmla="*/ 2896819 w 5793638"/>
                  <a:gd name="connsiteY33" fmla="*/ 1824379 h 2343758"/>
                  <a:gd name="connsiteX34" fmla="*/ 2955340 w 5793638"/>
                  <a:gd name="connsiteY34" fmla="*/ 1743911 h 2343758"/>
                  <a:gd name="connsiteX35" fmla="*/ 3035808 w 5793638"/>
                  <a:gd name="connsiteY35" fmla="*/ 1692705 h 2343758"/>
                  <a:gd name="connsiteX36" fmla="*/ 3145536 w 5793638"/>
                  <a:gd name="connsiteY36" fmla="*/ 1641499 h 2343758"/>
                  <a:gd name="connsiteX37" fmla="*/ 3262579 w 5793638"/>
                  <a:gd name="connsiteY37" fmla="*/ 1626868 h 2343758"/>
                  <a:gd name="connsiteX38" fmla="*/ 3328416 w 5793638"/>
                  <a:gd name="connsiteY38" fmla="*/ 1568347 h 2343758"/>
                  <a:gd name="connsiteX39" fmla="*/ 3401568 w 5793638"/>
                  <a:gd name="connsiteY39" fmla="*/ 1429358 h 2343758"/>
                  <a:gd name="connsiteX40" fmla="*/ 3438144 w 5793638"/>
                  <a:gd name="connsiteY40" fmla="*/ 1231847 h 2343758"/>
                  <a:gd name="connsiteX41" fmla="*/ 3496665 w 5793638"/>
                  <a:gd name="connsiteY41" fmla="*/ 1100174 h 2343758"/>
                  <a:gd name="connsiteX42" fmla="*/ 3613708 w 5793638"/>
                  <a:gd name="connsiteY42" fmla="*/ 1034337 h 2343758"/>
                  <a:gd name="connsiteX43" fmla="*/ 3752697 w 5793638"/>
                  <a:gd name="connsiteY43" fmla="*/ 1063598 h 2343758"/>
                  <a:gd name="connsiteX44" fmla="*/ 3913632 w 5793638"/>
                  <a:gd name="connsiteY44" fmla="*/ 1136750 h 2343758"/>
                  <a:gd name="connsiteX45" fmla="*/ 4067251 w 5793638"/>
                  <a:gd name="connsiteY45" fmla="*/ 1180641 h 2343758"/>
                  <a:gd name="connsiteX46" fmla="*/ 4155033 w 5793638"/>
                  <a:gd name="connsiteY46" fmla="*/ 1195271 h 2343758"/>
                  <a:gd name="connsiteX47" fmla="*/ 4250131 w 5793638"/>
                  <a:gd name="connsiteY47" fmla="*/ 1151380 h 2343758"/>
                  <a:gd name="connsiteX48" fmla="*/ 4315968 w 5793638"/>
                  <a:gd name="connsiteY48" fmla="*/ 1034337 h 2343758"/>
                  <a:gd name="connsiteX49" fmla="*/ 4337913 w 5793638"/>
                  <a:gd name="connsiteY49" fmla="*/ 931924 h 2343758"/>
                  <a:gd name="connsiteX50" fmla="*/ 4418380 w 5793638"/>
                  <a:gd name="connsiteY50" fmla="*/ 888033 h 2343758"/>
                  <a:gd name="connsiteX51" fmla="*/ 4550054 w 5793638"/>
                  <a:gd name="connsiteY51" fmla="*/ 866087 h 2343758"/>
                  <a:gd name="connsiteX52" fmla="*/ 4681728 w 5793638"/>
                  <a:gd name="connsiteY52" fmla="*/ 931924 h 2343758"/>
                  <a:gd name="connsiteX53" fmla="*/ 4820716 w 5793638"/>
                  <a:gd name="connsiteY53" fmla="*/ 939239 h 2343758"/>
                  <a:gd name="connsiteX54" fmla="*/ 4996281 w 5793638"/>
                  <a:gd name="connsiteY54" fmla="*/ 866087 h 2343758"/>
                  <a:gd name="connsiteX55" fmla="*/ 5164531 w 5793638"/>
                  <a:gd name="connsiteY55" fmla="*/ 756359 h 2343758"/>
                  <a:gd name="connsiteX56" fmla="*/ 5310835 w 5793638"/>
                  <a:gd name="connsiteY56" fmla="*/ 705153 h 2343758"/>
                  <a:gd name="connsiteX57" fmla="*/ 5493715 w 5793638"/>
                  <a:gd name="connsiteY57" fmla="*/ 683207 h 2343758"/>
                  <a:gd name="connsiteX58" fmla="*/ 5713171 w 5793638"/>
                  <a:gd name="connsiteY58" fmla="*/ 602740 h 2343758"/>
                  <a:gd name="connsiteX59" fmla="*/ 5779008 w 5793638"/>
                  <a:gd name="connsiteY59" fmla="*/ 507643 h 2343758"/>
                  <a:gd name="connsiteX60" fmla="*/ 5793638 w 5793638"/>
                  <a:gd name="connsiteY60" fmla="*/ 405230 h 2343758"/>
                  <a:gd name="connsiteX61" fmla="*/ 5678068 w 5793638"/>
                  <a:gd name="connsiteY61" fmla="*/ 0 h 2343758"/>
                  <a:gd name="connsiteX0" fmla="*/ 0 w 5793638"/>
                  <a:gd name="connsiteY0" fmla="*/ 1531771 h 2343758"/>
                  <a:gd name="connsiteX1" fmla="*/ 241401 w 5793638"/>
                  <a:gd name="connsiteY1" fmla="*/ 1780487 h 2343758"/>
                  <a:gd name="connsiteX2" fmla="*/ 321868 w 5793638"/>
                  <a:gd name="connsiteY2" fmla="*/ 1846324 h 2343758"/>
                  <a:gd name="connsiteX3" fmla="*/ 387705 w 5793638"/>
                  <a:gd name="connsiteY3" fmla="*/ 1948737 h 2343758"/>
                  <a:gd name="connsiteX4" fmla="*/ 446227 w 5793638"/>
                  <a:gd name="connsiteY4" fmla="*/ 1999943 h 2343758"/>
                  <a:gd name="connsiteX5" fmla="*/ 519379 w 5793638"/>
                  <a:gd name="connsiteY5" fmla="*/ 2014574 h 2343758"/>
                  <a:gd name="connsiteX6" fmla="*/ 585216 w 5793638"/>
                  <a:gd name="connsiteY6" fmla="*/ 1977998 h 2343758"/>
                  <a:gd name="connsiteX7" fmla="*/ 665683 w 5793638"/>
                  <a:gd name="connsiteY7" fmla="*/ 1941422 h 2343758"/>
                  <a:gd name="connsiteX8" fmla="*/ 782726 w 5793638"/>
                  <a:gd name="connsiteY8" fmla="*/ 1941422 h 2343758"/>
                  <a:gd name="connsiteX9" fmla="*/ 870508 w 5793638"/>
                  <a:gd name="connsiteY9" fmla="*/ 1941422 h 2343758"/>
                  <a:gd name="connsiteX10" fmla="*/ 929030 w 5793638"/>
                  <a:gd name="connsiteY10" fmla="*/ 1970683 h 2343758"/>
                  <a:gd name="connsiteX11" fmla="*/ 965606 w 5793638"/>
                  <a:gd name="connsiteY11" fmla="*/ 2029204 h 2343758"/>
                  <a:gd name="connsiteX12" fmla="*/ 1009497 w 5793638"/>
                  <a:gd name="connsiteY12" fmla="*/ 2095041 h 2343758"/>
                  <a:gd name="connsiteX13" fmla="*/ 1097280 w 5793638"/>
                  <a:gd name="connsiteY13" fmla="*/ 2102356 h 2343758"/>
                  <a:gd name="connsiteX14" fmla="*/ 1228953 w 5793638"/>
                  <a:gd name="connsiteY14" fmla="*/ 2073095 h 2343758"/>
                  <a:gd name="connsiteX15" fmla="*/ 1345996 w 5793638"/>
                  <a:gd name="connsiteY15" fmla="*/ 2036519 h 2343758"/>
                  <a:gd name="connsiteX16" fmla="*/ 1448409 w 5793638"/>
                  <a:gd name="connsiteY16" fmla="*/ 2007259 h 2343758"/>
                  <a:gd name="connsiteX17" fmla="*/ 1543507 w 5793638"/>
                  <a:gd name="connsiteY17" fmla="*/ 2080411 h 2343758"/>
                  <a:gd name="connsiteX18" fmla="*/ 1623974 w 5793638"/>
                  <a:gd name="connsiteY18" fmla="*/ 2204769 h 2343758"/>
                  <a:gd name="connsiteX19" fmla="*/ 1675180 w 5793638"/>
                  <a:gd name="connsiteY19" fmla="*/ 2299867 h 2343758"/>
                  <a:gd name="connsiteX20" fmla="*/ 1726387 w 5793638"/>
                  <a:gd name="connsiteY20" fmla="*/ 2329127 h 2343758"/>
                  <a:gd name="connsiteX21" fmla="*/ 1843430 w 5793638"/>
                  <a:gd name="connsiteY21" fmla="*/ 2343758 h 2343758"/>
                  <a:gd name="connsiteX22" fmla="*/ 1953158 w 5793638"/>
                  <a:gd name="connsiteY22" fmla="*/ 2343758 h 2343758"/>
                  <a:gd name="connsiteX23" fmla="*/ 2070201 w 5793638"/>
                  <a:gd name="connsiteY23" fmla="*/ 2307182 h 2343758"/>
                  <a:gd name="connsiteX24" fmla="*/ 2194560 w 5793638"/>
                  <a:gd name="connsiteY24" fmla="*/ 2219399 h 2343758"/>
                  <a:gd name="connsiteX25" fmla="*/ 2318918 w 5793638"/>
                  <a:gd name="connsiteY25" fmla="*/ 2138932 h 2343758"/>
                  <a:gd name="connsiteX26" fmla="*/ 2421331 w 5793638"/>
                  <a:gd name="connsiteY26" fmla="*/ 2080411 h 2343758"/>
                  <a:gd name="connsiteX27" fmla="*/ 2545689 w 5793638"/>
                  <a:gd name="connsiteY27" fmla="*/ 2073095 h 2343758"/>
                  <a:gd name="connsiteX28" fmla="*/ 2655417 w 5793638"/>
                  <a:gd name="connsiteY28" fmla="*/ 2095041 h 2343758"/>
                  <a:gd name="connsiteX29" fmla="*/ 2743200 w 5793638"/>
                  <a:gd name="connsiteY29" fmla="*/ 2095041 h 2343758"/>
                  <a:gd name="connsiteX30" fmla="*/ 2809036 w 5793638"/>
                  <a:gd name="connsiteY30" fmla="*/ 2036519 h 2343758"/>
                  <a:gd name="connsiteX31" fmla="*/ 2874873 w 5793638"/>
                  <a:gd name="connsiteY31" fmla="*/ 1897531 h 2343758"/>
                  <a:gd name="connsiteX32" fmla="*/ 2896819 w 5793638"/>
                  <a:gd name="connsiteY32" fmla="*/ 1824379 h 2343758"/>
                  <a:gd name="connsiteX33" fmla="*/ 2955340 w 5793638"/>
                  <a:gd name="connsiteY33" fmla="*/ 1743911 h 2343758"/>
                  <a:gd name="connsiteX34" fmla="*/ 3035808 w 5793638"/>
                  <a:gd name="connsiteY34" fmla="*/ 1692705 h 2343758"/>
                  <a:gd name="connsiteX35" fmla="*/ 3145536 w 5793638"/>
                  <a:gd name="connsiteY35" fmla="*/ 1641499 h 2343758"/>
                  <a:gd name="connsiteX36" fmla="*/ 3262579 w 5793638"/>
                  <a:gd name="connsiteY36" fmla="*/ 1626868 h 2343758"/>
                  <a:gd name="connsiteX37" fmla="*/ 3328416 w 5793638"/>
                  <a:gd name="connsiteY37" fmla="*/ 1568347 h 2343758"/>
                  <a:gd name="connsiteX38" fmla="*/ 3401568 w 5793638"/>
                  <a:gd name="connsiteY38" fmla="*/ 1429358 h 2343758"/>
                  <a:gd name="connsiteX39" fmla="*/ 3438144 w 5793638"/>
                  <a:gd name="connsiteY39" fmla="*/ 1231847 h 2343758"/>
                  <a:gd name="connsiteX40" fmla="*/ 3496665 w 5793638"/>
                  <a:gd name="connsiteY40" fmla="*/ 1100174 h 2343758"/>
                  <a:gd name="connsiteX41" fmla="*/ 3613708 w 5793638"/>
                  <a:gd name="connsiteY41" fmla="*/ 1034337 h 2343758"/>
                  <a:gd name="connsiteX42" fmla="*/ 3752697 w 5793638"/>
                  <a:gd name="connsiteY42" fmla="*/ 1063598 h 2343758"/>
                  <a:gd name="connsiteX43" fmla="*/ 3913632 w 5793638"/>
                  <a:gd name="connsiteY43" fmla="*/ 1136750 h 2343758"/>
                  <a:gd name="connsiteX44" fmla="*/ 4067251 w 5793638"/>
                  <a:gd name="connsiteY44" fmla="*/ 1180641 h 2343758"/>
                  <a:gd name="connsiteX45" fmla="*/ 4155033 w 5793638"/>
                  <a:gd name="connsiteY45" fmla="*/ 1195271 h 2343758"/>
                  <a:gd name="connsiteX46" fmla="*/ 4250131 w 5793638"/>
                  <a:gd name="connsiteY46" fmla="*/ 1151380 h 2343758"/>
                  <a:gd name="connsiteX47" fmla="*/ 4315968 w 5793638"/>
                  <a:gd name="connsiteY47" fmla="*/ 1034337 h 2343758"/>
                  <a:gd name="connsiteX48" fmla="*/ 4337913 w 5793638"/>
                  <a:gd name="connsiteY48" fmla="*/ 931924 h 2343758"/>
                  <a:gd name="connsiteX49" fmla="*/ 4418380 w 5793638"/>
                  <a:gd name="connsiteY49" fmla="*/ 888033 h 2343758"/>
                  <a:gd name="connsiteX50" fmla="*/ 4550054 w 5793638"/>
                  <a:gd name="connsiteY50" fmla="*/ 866087 h 2343758"/>
                  <a:gd name="connsiteX51" fmla="*/ 4681728 w 5793638"/>
                  <a:gd name="connsiteY51" fmla="*/ 931924 h 2343758"/>
                  <a:gd name="connsiteX52" fmla="*/ 4820716 w 5793638"/>
                  <a:gd name="connsiteY52" fmla="*/ 939239 h 2343758"/>
                  <a:gd name="connsiteX53" fmla="*/ 4996281 w 5793638"/>
                  <a:gd name="connsiteY53" fmla="*/ 866087 h 2343758"/>
                  <a:gd name="connsiteX54" fmla="*/ 5164531 w 5793638"/>
                  <a:gd name="connsiteY54" fmla="*/ 756359 h 2343758"/>
                  <a:gd name="connsiteX55" fmla="*/ 5310835 w 5793638"/>
                  <a:gd name="connsiteY55" fmla="*/ 705153 h 2343758"/>
                  <a:gd name="connsiteX56" fmla="*/ 5493715 w 5793638"/>
                  <a:gd name="connsiteY56" fmla="*/ 683207 h 2343758"/>
                  <a:gd name="connsiteX57" fmla="*/ 5713171 w 5793638"/>
                  <a:gd name="connsiteY57" fmla="*/ 602740 h 2343758"/>
                  <a:gd name="connsiteX58" fmla="*/ 5779008 w 5793638"/>
                  <a:gd name="connsiteY58" fmla="*/ 507643 h 2343758"/>
                  <a:gd name="connsiteX59" fmla="*/ 5793638 w 5793638"/>
                  <a:gd name="connsiteY59" fmla="*/ 405230 h 2343758"/>
                  <a:gd name="connsiteX60" fmla="*/ 5678068 w 5793638"/>
                  <a:gd name="connsiteY60" fmla="*/ 0 h 2343758"/>
                  <a:gd name="connsiteX0" fmla="*/ 0 w 5793638"/>
                  <a:gd name="connsiteY0" fmla="*/ 1531771 h 2343758"/>
                  <a:gd name="connsiteX1" fmla="*/ 321868 w 5793638"/>
                  <a:gd name="connsiteY1" fmla="*/ 1846324 h 2343758"/>
                  <a:gd name="connsiteX2" fmla="*/ 387705 w 5793638"/>
                  <a:gd name="connsiteY2" fmla="*/ 1948737 h 2343758"/>
                  <a:gd name="connsiteX3" fmla="*/ 446227 w 5793638"/>
                  <a:gd name="connsiteY3" fmla="*/ 1999943 h 2343758"/>
                  <a:gd name="connsiteX4" fmla="*/ 519379 w 5793638"/>
                  <a:gd name="connsiteY4" fmla="*/ 2014574 h 2343758"/>
                  <a:gd name="connsiteX5" fmla="*/ 585216 w 5793638"/>
                  <a:gd name="connsiteY5" fmla="*/ 1977998 h 2343758"/>
                  <a:gd name="connsiteX6" fmla="*/ 665683 w 5793638"/>
                  <a:gd name="connsiteY6" fmla="*/ 1941422 h 2343758"/>
                  <a:gd name="connsiteX7" fmla="*/ 782726 w 5793638"/>
                  <a:gd name="connsiteY7" fmla="*/ 1941422 h 2343758"/>
                  <a:gd name="connsiteX8" fmla="*/ 870508 w 5793638"/>
                  <a:gd name="connsiteY8" fmla="*/ 1941422 h 2343758"/>
                  <a:gd name="connsiteX9" fmla="*/ 929030 w 5793638"/>
                  <a:gd name="connsiteY9" fmla="*/ 1970683 h 2343758"/>
                  <a:gd name="connsiteX10" fmla="*/ 965606 w 5793638"/>
                  <a:gd name="connsiteY10" fmla="*/ 2029204 h 2343758"/>
                  <a:gd name="connsiteX11" fmla="*/ 1009497 w 5793638"/>
                  <a:gd name="connsiteY11" fmla="*/ 2095041 h 2343758"/>
                  <a:gd name="connsiteX12" fmla="*/ 1097280 w 5793638"/>
                  <a:gd name="connsiteY12" fmla="*/ 2102356 h 2343758"/>
                  <a:gd name="connsiteX13" fmla="*/ 1228953 w 5793638"/>
                  <a:gd name="connsiteY13" fmla="*/ 2073095 h 2343758"/>
                  <a:gd name="connsiteX14" fmla="*/ 1345996 w 5793638"/>
                  <a:gd name="connsiteY14" fmla="*/ 2036519 h 2343758"/>
                  <a:gd name="connsiteX15" fmla="*/ 1448409 w 5793638"/>
                  <a:gd name="connsiteY15" fmla="*/ 2007259 h 2343758"/>
                  <a:gd name="connsiteX16" fmla="*/ 1543507 w 5793638"/>
                  <a:gd name="connsiteY16" fmla="*/ 2080411 h 2343758"/>
                  <a:gd name="connsiteX17" fmla="*/ 1623974 w 5793638"/>
                  <a:gd name="connsiteY17" fmla="*/ 2204769 h 2343758"/>
                  <a:gd name="connsiteX18" fmla="*/ 1675180 w 5793638"/>
                  <a:gd name="connsiteY18" fmla="*/ 2299867 h 2343758"/>
                  <a:gd name="connsiteX19" fmla="*/ 1726387 w 5793638"/>
                  <a:gd name="connsiteY19" fmla="*/ 2329127 h 2343758"/>
                  <a:gd name="connsiteX20" fmla="*/ 1843430 w 5793638"/>
                  <a:gd name="connsiteY20" fmla="*/ 2343758 h 2343758"/>
                  <a:gd name="connsiteX21" fmla="*/ 1953158 w 5793638"/>
                  <a:gd name="connsiteY21" fmla="*/ 2343758 h 2343758"/>
                  <a:gd name="connsiteX22" fmla="*/ 2070201 w 5793638"/>
                  <a:gd name="connsiteY22" fmla="*/ 2307182 h 2343758"/>
                  <a:gd name="connsiteX23" fmla="*/ 2194560 w 5793638"/>
                  <a:gd name="connsiteY23" fmla="*/ 2219399 h 2343758"/>
                  <a:gd name="connsiteX24" fmla="*/ 2318918 w 5793638"/>
                  <a:gd name="connsiteY24" fmla="*/ 2138932 h 2343758"/>
                  <a:gd name="connsiteX25" fmla="*/ 2421331 w 5793638"/>
                  <a:gd name="connsiteY25" fmla="*/ 2080411 h 2343758"/>
                  <a:gd name="connsiteX26" fmla="*/ 2545689 w 5793638"/>
                  <a:gd name="connsiteY26" fmla="*/ 2073095 h 2343758"/>
                  <a:gd name="connsiteX27" fmla="*/ 2655417 w 5793638"/>
                  <a:gd name="connsiteY27" fmla="*/ 2095041 h 2343758"/>
                  <a:gd name="connsiteX28" fmla="*/ 2743200 w 5793638"/>
                  <a:gd name="connsiteY28" fmla="*/ 2095041 h 2343758"/>
                  <a:gd name="connsiteX29" fmla="*/ 2809036 w 5793638"/>
                  <a:gd name="connsiteY29" fmla="*/ 2036519 h 2343758"/>
                  <a:gd name="connsiteX30" fmla="*/ 2874873 w 5793638"/>
                  <a:gd name="connsiteY30" fmla="*/ 1897531 h 2343758"/>
                  <a:gd name="connsiteX31" fmla="*/ 2896819 w 5793638"/>
                  <a:gd name="connsiteY31" fmla="*/ 1824379 h 2343758"/>
                  <a:gd name="connsiteX32" fmla="*/ 2955340 w 5793638"/>
                  <a:gd name="connsiteY32" fmla="*/ 1743911 h 2343758"/>
                  <a:gd name="connsiteX33" fmla="*/ 3035808 w 5793638"/>
                  <a:gd name="connsiteY33" fmla="*/ 1692705 h 2343758"/>
                  <a:gd name="connsiteX34" fmla="*/ 3145536 w 5793638"/>
                  <a:gd name="connsiteY34" fmla="*/ 1641499 h 2343758"/>
                  <a:gd name="connsiteX35" fmla="*/ 3262579 w 5793638"/>
                  <a:gd name="connsiteY35" fmla="*/ 1626868 h 2343758"/>
                  <a:gd name="connsiteX36" fmla="*/ 3328416 w 5793638"/>
                  <a:gd name="connsiteY36" fmla="*/ 1568347 h 2343758"/>
                  <a:gd name="connsiteX37" fmla="*/ 3401568 w 5793638"/>
                  <a:gd name="connsiteY37" fmla="*/ 1429358 h 2343758"/>
                  <a:gd name="connsiteX38" fmla="*/ 3438144 w 5793638"/>
                  <a:gd name="connsiteY38" fmla="*/ 1231847 h 2343758"/>
                  <a:gd name="connsiteX39" fmla="*/ 3496665 w 5793638"/>
                  <a:gd name="connsiteY39" fmla="*/ 1100174 h 2343758"/>
                  <a:gd name="connsiteX40" fmla="*/ 3613708 w 5793638"/>
                  <a:gd name="connsiteY40" fmla="*/ 1034337 h 2343758"/>
                  <a:gd name="connsiteX41" fmla="*/ 3752697 w 5793638"/>
                  <a:gd name="connsiteY41" fmla="*/ 1063598 h 2343758"/>
                  <a:gd name="connsiteX42" fmla="*/ 3913632 w 5793638"/>
                  <a:gd name="connsiteY42" fmla="*/ 1136750 h 2343758"/>
                  <a:gd name="connsiteX43" fmla="*/ 4067251 w 5793638"/>
                  <a:gd name="connsiteY43" fmla="*/ 1180641 h 2343758"/>
                  <a:gd name="connsiteX44" fmla="*/ 4155033 w 5793638"/>
                  <a:gd name="connsiteY44" fmla="*/ 1195271 h 2343758"/>
                  <a:gd name="connsiteX45" fmla="*/ 4250131 w 5793638"/>
                  <a:gd name="connsiteY45" fmla="*/ 1151380 h 2343758"/>
                  <a:gd name="connsiteX46" fmla="*/ 4315968 w 5793638"/>
                  <a:gd name="connsiteY46" fmla="*/ 1034337 h 2343758"/>
                  <a:gd name="connsiteX47" fmla="*/ 4337913 w 5793638"/>
                  <a:gd name="connsiteY47" fmla="*/ 931924 h 2343758"/>
                  <a:gd name="connsiteX48" fmla="*/ 4418380 w 5793638"/>
                  <a:gd name="connsiteY48" fmla="*/ 888033 h 2343758"/>
                  <a:gd name="connsiteX49" fmla="*/ 4550054 w 5793638"/>
                  <a:gd name="connsiteY49" fmla="*/ 866087 h 2343758"/>
                  <a:gd name="connsiteX50" fmla="*/ 4681728 w 5793638"/>
                  <a:gd name="connsiteY50" fmla="*/ 931924 h 2343758"/>
                  <a:gd name="connsiteX51" fmla="*/ 4820716 w 5793638"/>
                  <a:gd name="connsiteY51" fmla="*/ 939239 h 2343758"/>
                  <a:gd name="connsiteX52" fmla="*/ 4996281 w 5793638"/>
                  <a:gd name="connsiteY52" fmla="*/ 866087 h 2343758"/>
                  <a:gd name="connsiteX53" fmla="*/ 5164531 w 5793638"/>
                  <a:gd name="connsiteY53" fmla="*/ 756359 h 2343758"/>
                  <a:gd name="connsiteX54" fmla="*/ 5310835 w 5793638"/>
                  <a:gd name="connsiteY54" fmla="*/ 705153 h 2343758"/>
                  <a:gd name="connsiteX55" fmla="*/ 5493715 w 5793638"/>
                  <a:gd name="connsiteY55" fmla="*/ 683207 h 2343758"/>
                  <a:gd name="connsiteX56" fmla="*/ 5713171 w 5793638"/>
                  <a:gd name="connsiteY56" fmla="*/ 602740 h 2343758"/>
                  <a:gd name="connsiteX57" fmla="*/ 5779008 w 5793638"/>
                  <a:gd name="connsiteY57" fmla="*/ 507643 h 2343758"/>
                  <a:gd name="connsiteX58" fmla="*/ 5793638 w 5793638"/>
                  <a:gd name="connsiteY58" fmla="*/ 405230 h 2343758"/>
                  <a:gd name="connsiteX59" fmla="*/ 5678068 w 5793638"/>
                  <a:gd name="connsiteY59" fmla="*/ 0 h 2343758"/>
                  <a:gd name="connsiteX0" fmla="*/ 0 w 5793638"/>
                  <a:gd name="connsiteY0" fmla="*/ 1531771 h 2343758"/>
                  <a:gd name="connsiteX1" fmla="*/ 387705 w 5793638"/>
                  <a:gd name="connsiteY1" fmla="*/ 1948737 h 2343758"/>
                  <a:gd name="connsiteX2" fmla="*/ 446227 w 5793638"/>
                  <a:gd name="connsiteY2" fmla="*/ 1999943 h 2343758"/>
                  <a:gd name="connsiteX3" fmla="*/ 519379 w 5793638"/>
                  <a:gd name="connsiteY3" fmla="*/ 2014574 h 2343758"/>
                  <a:gd name="connsiteX4" fmla="*/ 585216 w 5793638"/>
                  <a:gd name="connsiteY4" fmla="*/ 1977998 h 2343758"/>
                  <a:gd name="connsiteX5" fmla="*/ 665683 w 5793638"/>
                  <a:gd name="connsiteY5" fmla="*/ 1941422 h 2343758"/>
                  <a:gd name="connsiteX6" fmla="*/ 782726 w 5793638"/>
                  <a:gd name="connsiteY6" fmla="*/ 1941422 h 2343758"/>
                  <a:gd name="connsiteX7" fmla="*/ 870508 w 5793638"/>
                  <a:gd name="connsiteY7" fmla="*/ 1941422 h 2343758"/>
                  <a:gd name="connsiteX8" fmla="*/ 929030 w 5793638"/>
                  <a:gd name="connsiteY8" fmla="*/ 1970683 h 2343758"/>
                  <a:gd name="connsiteX9" fmla="*/ 965606 w 5793638"/>
                  <a:gd name="connsiteY9" fmla="*/ 2029204 h 2343758"/>
                  <a:gd name="connsiteX10" fmla="*/ 1009497 w 5793638"/>
                  <a:gd name="connsiteY10" fmla="*/ 2095041 h 2343758"/>
                  <a:gd name="connsiteX11" fmla="*/ 1097280 w 5793638"/>
                  <a:gd name="connsiteY11" fmla="*/ 2102356 h 2343758"/>
                  <a:gd name="connsiteX12" fmla="*/ 1228953 w 5793638"/>
                  <a:gd name="connsiteY12" fmla="*/ 2073095 h 2343758"/>
                  <a:gd name="connsiteX13" fmla="*/ 1345996 w 5793638"/>
                  <a:gd name="connsiteY13" fmla="*/ 2036519 h 2343758"/>
                  <a:gd name="connsiteX14" fmla="*/ 1448409 w 5793638"/>
                  <a:gd name="connsiteY14" fmla="*/ 2007259 h 2343758"/>
                  <a:gd name="connsiteX15" fmla="*/ 1543507 w 5793638"/>
                  <a:gd name="connsiteY15" fmla="*/ 2080411 h 2343758"/>
                  <a:gd name="connsiteX16" fmla="*/ 1623974 w 5793638"/>
                  <a:gd name="connsiteY16" fmla="*/ 2204769 h 2343758"/>
                  <a:gd name="connsiteX17" fmla="*/ 1675180 w 5793638"/>
                  <a:gd name="connsiteY17" fmla="*/ 2299867 h 2343758"/>
                  <a:gd name="connsiteX18" fmla="*/ 1726387 w 5793638"/>
                  <a:gd name="connsiteY18" fmla="*/ 2329127 h 2343758"/>
                  <a:gd name="connsiteX19" fmla="*/ 1843430 w 5793638"/>
                  <a:gd name="connsiteY19" fmla="*/ 2343758 h 2343758"/>
                  <a:gd name="connsiteX20" fmla="*/ 1953158 w 5793638"/>
                  <a:gd name="connsiteY20" fmla="*/ 2343758 h 2343758"/>
                  <a:gd name="connsiteX21" fmla="*/ 2070201 w 5793638"/>
                  <a:gd name="connsiteY21" fmla="*/ 2307182 h 2343758"/>
                  <a:gd name="connsiteX22" fmla="*/ 2194560 w 5793638"/>
                  <a:gd name="connsiteY22" fmla="*/ 2219399 h 2343758"/>
                  <a:gd name="connsiteX23" fmla="*/ 2318918 w 5793638"/>
                  <a:gd name="connsiteY23" fmla="*/ 2138932 h 2343758"/>
                  <a:gd name="connsiteX24" fmla="*/ 2421331 w 5793638"/>
                  <a:gd name="connsiteY24" fmla="*/ 2080411 h 2343758"/>
                  <a:gd name="connsiteX25" fmla="*/ 2545689 w 5793638"/>
                  <a:gd name="connsiteY25" fmla="*/ 2073095 h 2343758"/>
                  <a:gd name="connsiteX26" fmla="*/ 2655417 w 5793638"/>
                  <a:gd name="connsiteY26" fmla="*/ 2095041 h 2343758"/>
                  <a:gd name="connsiteX27" fmla="*/ 2743200 w 5793638"/>
                  <a:gd name="connsiteY27" fmla="*/ 2095041 h 2343758"/>
                  <a:gd name="connsiteX28" fmla="*/ 2809036 w 5793638"/>
                  <a:gd name="connsiteY28" fmla="*/ 2036519 h 2343758"/>
                  <a:gd name="connsiteX29" fmla="*/ 2874873 w 5793638"/>
                  <a:gd name="connsiteY29" fmla="*/ 1897531 h 2343758"/>
                  <a:gd name="connsiteX30" fmla="*/ 2896819 w 5793638"/>
                  <a:gd name="connsiteY30" fmla="*/ 1824379 h 2343758"/>
                  <a:gd name="connsiteX31" fmla="*/ 2955340 w 5793638"/>
                  <a:gd name="connsiteY31" fmla="*/ 1743911 h 2343758"/>
                  <a:gd name="connsiteX32" fmla="*/ 3035808 w 5793638"/>
                  <a:gd name="connsiteY32" fmla="*/ 1692705 h 2343758"/>
                  <a:gd name="connsiteX33" fmla="*/ 3145536 w 5793638"/>
                  <a:gd name="connsiteY33" fmla="*/ 1641499 h 2343758"/>
                  <a:gd name="connsiteX34" fmla="*/ 3262579 w 5793638"/>
                  <a:gd name="connsiteY34" fmla="*/ 1626868 h 2343758"/>
                  <a:gd name="connsiteX35" fmla="*/ 3328416 w 5793638"/>
                  <a:gd name="connsiteY35" fmla="*/ 1568347 h 2343758"/>
                  <a:gd name="connsiteX36" fmla="*/ 3401568 w 5793638"/>
                  <a:gd name="connsiteY36" fmla="*/ 1429358 h 2343758"/>
                  <a:gd name="connsiteX37" fmla="*/ 3438144 w 5793638"/>
                  <a:gd name="connsiteY37" fmla="*/ 1231847 h 2343758"/>
                  <a:gd name="connsiteX38" fmla="*/ 3496665 w 5793638"/>
                  <a:gd name="connsiteY38" fmla="*/ 1100174 h 2343758"/>
                  <a:gd name="connsiteX39" fmla="*/ 3613708 w 5793638"/>
                  <a:gd name="connsiteY39" fmla="*/ 1034337 h 2343758"/>
                  <a:gd name="connsiteX40" fmla="*/ 3752697 w 5793638"/>
                  <a:gd name="connsiteY40" fmla="*/ 1063598 h 2343758"/>
                  <a:gd name="connsiteX41" fmla="*/ 3913632 w 5793638"/>
                  <a:gd name="connsiteY41" fmla="*/ 1136750 h 2343758"/>
                  <a:gd name="connsiteX42" fmla="*/ 4067251 w 5793638"/>
                  <a:gd name="connsiteY42" fmla="*/ 1180641 h 2343758"/>
                  <a:gd name="connsiteX43" fmla="*/ 4155033 w 5793638"/>
                  <a:gd name="connsiteY43" fmla="*/ 1195271 h 2343758"/>
                  <a:gd name="connsiteX44" fmla="*/ 4250131 w 5793638"/>
                  <a:gd name="connsiteY44" fmla="*/ 1151380 h 2343758"/>
                  <a:gd name="connsiteX45" fmla="*/ 4315968 w 5793638"/>
                  <a:gd name="connsiteY45" fmla="*/ 1034337 h 2343758"/>
                  <a:gd name="connsiteX46" fmla="*/ 4337913 w 5793638"/>
                  <a:gd name="connsiteY46" fmla="*/ 931924 h 2343758"/>
                  <a:gd name="connsiteX47" fmla="*/ 4418380 w 5793638"/>
                  <a:gd name="connsiteY47" fmla="*/ 888033 h 2343758"/>
                  <a:gd name="connsiteX48" fmla="*/ 4550054 w 5793638"/>
                  <a:gd name="connsiteY48" fmla="*/ 866087 h 2343758"/>
                  <a:gd name="connsiteX49" fmla="*/ 4681728 w 5793638"/>
                  <a:gd name="connsiteY49" fmla="*/ 931924 h 2343758"/>
                  <a:gd name="connsiteX50" fmla="*/ 4820716 w 5793638"/>
                  <a:gd name="connsiteY50" fmla="*/ 939239 h 2343758"/>
                  <a:gd name="connsiteX51" fmla="*/ 4996281 w 5793638"/>
                  <a:gd name="connsiteY51" fmla="*/ 866087 h 2343758"/>
                  <a:gd name="connsiteX52" fmla="*/ 5164531 w 5793638"/>
                  <a:gd name="connsiteY52" fmla="*/ 756359 h 2343758"/>
                  <a:gd name="connsiteX53" fmla="*/ 5310835 w 5793638"/>
                  <a:gd name="connsiteY53" fmla="*/ 705153 h 2343758"/>
                  <a:gd name="connsiteX54" fmla="*/ 5493715 w 5793638"/>
                  <a:gd name="connsiteY54" fmla="*/ 683207 h 2343758"/>
                  <a:gd name="connsiteX55" fmla="*/ 5713171 w 5793638"/>
                  <a:gd name="connsiteY55" fmla="*/ 602740 h 2343758"/>
                  <a:gd name="connsiteX56" fmla="*/ 5779008 w 5793638"/>
                  <a:gd name="connsiteY56" fmla="*/ 507643 h 2343758"/>
                  <a:gd name="connsiteX57" fmla="*/ 5793638 w 5793638"/>
                  <a:gd name="connsiteY57" fmla="*/ 405230 h 2343758"/>
                  <a:gd name="connsiteX58" fmla="*/ 5678068 w 5793638"/>
                  <a:gd name="connsiteY58" fmla="*/ 0 h 2343758"/>
                  <a:gd name="connsiteX0" fmla="*/ 0 w 5793638"/>
                  <a:gd name="connsiteY0" fmla="*/ 1531771 h 2343758"/>
                  <a:gd name="connsiteX1" fmla="*/ 446227 w 5793638"/>
                  <a:gd name="connsiteY1" fmla="*/ 1999943 h 2343758"/>
                  <a:gd name="connsiteX2" fmla="*/ 519379 w 5793638"/>
                  <a:gd name="connsiteY2" fmla="*/ 2014574 h 2343758"/>
                  <a:gd name="connsiteX3" fmla="*/ 585216 w 5793638"/>
                  <a:gd name="connsiteY3" fmla="*/ 1977998 h 2343758"/>
                  <a:gd name="connsiteX4" fmla="*/ 665683 w 5793638"/>
                  <a:gd name="connsiteY4" fmla="*/ 1941422 h 2343758"/>
                  <a:gd name="connsiteX5" fmla="*/ 782726 w 5793638"/>
                  <a:gd name="connsiteY5" fmla="*/ 1941422 h 2343758"/>
                  <a:gd name="connsiteX6" fmla="*/ 870508 w 5793638"/>
                  <a:gd name="connsiteY6" fmla="*/ 1941422 h 2343758"/>
                  <a:gd name="connsiteX7" fmla="*/ 929030 w 5793638"/>
                  <a:gd name="connsiteY7" fmla="*/ 1970683 h 2343758"/>
                  <a:gd name="connsiteX8" fmla="*/ 965606 w 5793638"/>
                  <a:gd name="connsiteY8" fmla="*/ 2029204 h 2343758"/>
                  <a:gd name="connsiteX9" fmla="*/ 1009497 w 5793638"/>
                  <a:gd name="connsiteY9" fmla="*/ 2095041 h 2343758"/>
                  <a:gd name="connsiteX10" fmla="*/ 1097280 w 5793638"/>
                  <a:gd name="connsiteY10" fmla="*/ 2102356 h 2343758"/>
                  <a:gd name="connsiteX11" fmla="*/ 1228953 w 5793638"/>
                  <a:gd name="connsiteY11" fmla="*/ 2073095 h 2343758"/>
                  <a:gd name="connsiteX12" fmla="*/ 1345996 w 5793638"/>
                  <a:gd name="connsiteY12" fmla="*/ 2036519 h 2343758"/>
                  <a:gd name="connsiteX13" fmla="*/ 1448409 w 5793638"/>
                  <a:gd name="connsiteY13" fmla="*/ 2007259 h 2343758"/>
                  <a:gd name="connsiteX14" fmla="*/ 1543507 w 5793638"/>
                  <a:gd name="connsiteY14" fmla="*/ 2080411 h 2343758"/>
                  <a:gd name="connsiteX15" fmla="*/ 1623974 w 5793638"/>
                  <a:gd name="connsiteY15" fmla="*/ 2204769 h 2343758"/>
                  <a:gd name="connsiteX16" fmla="*/ 1675180 w 5793638"/>
                  <a:gd name="connsiteY16" fmla="*/ 2299867 h 2343758"/>
                  <a:gd name="connsiteX17" fmla="*/ 1726387 w 5793638"/>
                  <a:gd name="connsiteY17" fmla="*/ 2329127 h 2343758"/>
                  <a:gd name="connsiteX18" fmla="*/ 1843430 w 5793638"/>
                  <a:gd name="connsiteY18" fmla="*/ 2343758 h 2343758"/>
                  <a:gd name="connsiteX19" fmla="*/ 1953158 w 5793638"/>
                  <a:gd name="connsiteY19" fmla="*/ 2343758 h 2343758"/>
                  <a:gd name="connsiteX20" fmla="*/ 2070201 w 5793638"/>
                  <a:gd name="connsiteY20" fmla="*/ 2307182 h 2343758"/>
                  <a:gd name="connsiteX21" fmla="*/ 2194560 w 5793638"/>
                  <a:gd name="connsiteY21" fmla="*/ 2219399 h 2343758"/>
                  <a:gd name="connsiteX22" fmla="*/ 2318918 w 5793638"/>
                  <a:gd name="connsiteY22" fmla="*/ 2138932 h 2343758"/>
                  <a:gd name="connsiteX23" fmla="*/ 2421331 w 5793638"/>
                  <a:gd name="connsiteY23" fmla="*/ 2080411 h 2343758"/>
                  <a:gd name="connsiteX24" fmla="*/ 2545689 w 5793638"/>
                  <a:gd name="connsiteY24" fmla="*/ 2073095 h 2343758"/>
                  <a:gd name="connsiteX25" fmla="*/ 2655417 w 5793638"/>
                  <a:gd name="connsiteY25" fmla="*/ 2095041 h 2343758"/>
                  <a:gd name="connsiteX26" fmla="*/ 2743200 w 5793638"/>
                  <a:gd name="connsiteY26" fmla="*/ 2095041 h 2343758"/>
                  <a:gd name="connsiteX27" fmla="*/ 2809036 w 5793638"/>
                  <a:gd name="connsiteY27" fmla="*/ 2036519 h 2343758"/>
                  <a:gd name="connsiteX28" fmla="*/ 2874873 w 5793638"/>
                  <a:gd name="connsiteY28" fmla="*/ 1897531 h 2343758"/>
                  <a:gd name="connsiteX29" fmla="*/ 2896819 w 5793638"/>
                  <a:gd name="connsiteY29" fmla="*/ 1824379 h 2343758"/>
                  <a:gd name="connsiteX30" fmla="*/ 2955340 w 5793638"/>
                  <a:gd name="connsiteY30" fmla="*/ 1743911 h 2343758"/>
                  <a:gd name="connsiteX31" fmla="*/ 3035808 w 5793638"/>
                  <a:gd name="connsiteY31" fmla="*/ 1692705 h 2343758"/>
                  <a:gd name="connsiteX32" fmla="*/ 3145536 w 5793638"/>
                  <a:gd name="connsiteY32" fmla="*/ 1641499 h 2343758"/>
                  <a:gd name="connsiteX33" fmla="*/ 3262579 w 5793638"/>
                  <a:gd name="connsiteY33" fmla="*/ 1626868 h 2343758"/>
                  <a:gd name="connsiteX34" fmla="*/ 3328416 w 5793638"/>
                  <a:gd name="connsiteY34" fmla="*/ 1568347 h 2343758"/>
                  <a:gd name="connsiteX35" fmla="*/ 3401568 w 5793638"/>
                  <a:gd name="connsiteY35" fmla="*/ 1429358 h 2343758"/>
                  <a:gd name="connsiteX36" fmla="*/ 3438144 w 5793638"/>
                  <a:gd name="connsiteY36" fmla="*/ 1231847 h 2343758"/>
                  <a:gd name="connsiteX37" fmla="*/ 3496665 w 5793638"/>
                  <a:gd name="connsiteY37" fmla="*/ 1100174 h 2343758"/>
                  <a:gd name="connsiteX38" fmla="*/ 3613708 w 5793638"/>
                  <a:gd name="connsiteY38" fmla="*/ 1034337 h 2343758"/>
                  <a:gd name="connsiteX39" fmla="*/ 3752697 w 5793638"/>
                  <a:gd name="connsiteY39" fmla="*/ 1063598 h 2343758"/>
                  <a:gd name="connsiteX40" fmla="*/ 3913632 w 5793638"/>
                  <a:gd name="connsiteY40" fmla="*/ 1136750 h 2343758"/>
                  <a:gd name="connsiteX41" fmla="*/ 4067251 w 5793638"/>
                  <a:gd name="connsiteY41" fmla="*/ 1180641 h 2343758"/>
                  <a:gd name="connsiteX42" fmla="*/ 4155033 w 5793638"/>
                  <a:gd name="connsiteY42" fmla="*/ 1195271 h 2343758"/>
                  <a:gd name="connsiteX43" fmla="*/ 4250131 w 5793638"/>
                  <a:gd name="connsiteY43" fmla="*/ 1151380 h 2343758"/>
                  <a:gd name="connsiteX44" fmla="*/ 4315968 w 5793638"/>
                  <a:gd name="connsiteY44" fmla="*/ 1034337 h 2343758"/>
                  <a:gd name="connsiteX45" fmla="*/ 4337913 w 5793638"/>
                  <a:gd name="connsiteY45" fmla="*/ 931924 h 2343758"/>
                  <a:gd name="connsiteX46" fmla="*/ 4418380 w 5793638"/>
                  <a:gd name="connsiteY46" fmla="*/ 888033 h 2343758"/>
                  <a:gd name="connsiteX47" fmla="*/ 4550054 w 5793638"/>
                  <a:gd name="connsiteY47" fmla="*/ 866087 h 2343758"/>
                  <a:gd name="connsiteX48" fmla="*/ 4681728 w 5793638"/>
                  <a:gd name="connsiteY48" fmla="*/ 931924 h 2343758"/>
                  <a:gd name="connsiteX49" fmla="*/ 4820716 w 5793638"/>
                  <a:gd name="connsiteY49" fmla="*/ 939239 h 2343758"/>
                  <a:gd name="connsiteX50" fmla="*/ 4996281 w 5793638"/>
                  <a:gd name="connsiteY50" fmla="*/ 866087 h 2343758"/>
                  <a:gd name="connsiteX51" fmla="*/ 5164531 w 5793638"/>
                  <a:gd name="connsiteY51" fmla="*/ 756359 h 2343758"/>
                  <a:gd name="connsiteX52" fmla="*/ 5310835 w 5793638"/>
                  <a:gd name="connsiteY52" fmla="*/ 705153 h 2343758"/>
                  <a:gd name="connsiteX53" fmla="*/ 5493715 w 5793638"/>
                  <a:gd name="connsiteY53" fmla="*/ 683207 h 2343758"/>
                  <a:gd name="connsiteX54" fmla="*/ 5713171 w 5793638"/>
                  <a:gd name="connsiteY54" fmla="*/ 602740 h 2343758"/>
                  <a:gd name="connsiteX55" fmla="*/ 5779008 w 5793638"/>
                  <a:gd name="connsiteY55" fmla="*/ 507643 h 2343758"/>
                  <a:gd name="connsiteX56" fmla="*/ 5793638 w 5793638"/>
                  <a:gd name="connsiteY56" fmla="*/ 405230 h 2343758"/>
                  <a:gd name="connsiteX57" fmla="*/ 5678068 w 5793638"/>
                  <a:gd name="connsiteY57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782726 w 5793638"/>
                  <a:gd name="connsiteY4" fmla="*/ 1941422 h 2343758"/>
                  <a:gd name="connsiteX5" fmla="*/ 870508 w 5793638"/>
                  <a:gd name="connsiteY5" fmla="*/ 1941422 h 2343758"/>
                  <a:gd name="connsiteX6" fmla="*/ 929030 w 5793638"/>
                  <a:gd name="connsiteY6" fmla="*/ 1970683 h 2343758"/>
                  <a:gd name="connsiteX7" fmla="*/ 965606 w 5793638"/>
                  <a:gd name="connsiteY7" fmla="*/ 2029204 h 2343758"/>
                  <a:gd name="connsiteX8" fmla="*/ 1009497 w 5793638"/>
                  <a:gd name="connsiteY8" fmla="*/ 2095041 h 2343758"/>
                  <a:gd name="connsiteX9" fmla="*/ 1097280 w 5793638"/>
                  <a:gd name="connsiteY9" fmla="*/ 2102356 h 2343758"/>
                  <a:gd name="connsiteX10" fmla="*/ 1228953 w 5793638"/>
                  <a:gd name="connsiteY10" fmla="*/ 2073095 h 2343758"/>
                  <a:gd name="connsiteX11" fmla="*/ 1345996 w 5793638"/>
                  <a:gd name="connsiteY11" fmla="*/ 2036519 h 2343758"/>
                  <a:gd name="connsiteX12" fmla="*/ 1448409 w 5793638"/>
                  <a:gd name="connsiteY12" fmla="*/ 2007259 h 2343758"/>
                  <a:gd name="connsiteX13" fmla="*/ 1543507 w 5793638"/>
                  <a:gd name="connsiteY13" fmla="*/ 2080411 h 2343758"/>
                  <a:gd name="connsiteX14" fmla="*/ 1623974 w 5793638"/>
                  <a:gd name="connsiteY14" fmla="*/ 2204769 h 2343758"/>
                  <a:gd name="connsiteX15" fmla="*/ 1675180 w 5793638"/>
                  <a:gd name="connsiteY15" fmla="*/ 2299867 h 2343758"/>
                  <a:gd name="connsiteX16" fmla="*/ 1726387 w 5793638"/>
                  <a:gd name="connsiteY16" fmla="*/ 2329127 h 2343758"/>
                  <a:gd name="connsiteX17" fmla="*/ 1843430 w 5793638"/>
                  <a:gd name="connsiteY17" fmla="*/ 2343758 h 2343758"/>
                  <a:gd name="connsiteX18" fmla="*/ 1953158 w 5793638"/>
                  <a:gd name="connsiteY18" fmla="*/ 2343758 h 2343758"/>
                  <a:gd name="connsiteX19" fmla="*/ 2070201 w 5793638"/>
                  <a:gd name="connsiteY19" fmla="*/ 2307182 h 2343758"/>
                  <a:gd name="connsiteX20" fmla="*/ 2194560 w 5793638"/>
                  <a:gd name="connsiteY20" fmla="*/ 2219399 h 2343758"/>
                  <a:gd name="connsiteX21" fmla="*/ 2318918 w 5793638"/>
                  <a:gd name="connsiteY21" fmla="*/ 2138932 h 2343758"/>
                  <a:gd name="connsiteX22" fmla="*/ 2421331 w 5793638"/>
                  <a:gd name="connsiteY22" fmla="*/ 2080411 h 2343758"/>
                  <a:gd name="connsiteX23" fmla="*/ 2545689 w 5793638"/>
                  <a:gd name="connsiteY23" fmla="*/ 2073095 h 2343758"/>
                  <a:gd name="connsiteX24" fmla="*/ 2655417 w 5793638"/>
                  <a:gd name="connsiteY24" fmla="*/ 2095041 h 2343758"/>
                  <a:gd name="connsiteX25" fmla="*/ 2743200 w 5793638"/>
                  <a:gd name="connsiteY25" fmla="*/ 2095041 h 2343758"/>
                  <a:gd name="connsiteX26" fmla="*/ 2809036 w 5793638"/>
                  <a:gd name="connsiteY26" fmla="*/ 2036519 h 2343758"/>
                  <a:gd name="connsiteX27" fmla="*/ 2874873 w 5793638"/>
                  <a:gd name="connsiteY27" fmla="*/ 1897531 h 2343758"/>
                  <a:gd name="connsiteX28" fmla="*/ 2896819 w 5793638"/>
                  <a:gd name="connsiteY28" fmla="*/ 1824379 h 2343758"/>
                  <a:gd name="connsiteX29" fmla="*/ 2955340 w 5793638"/>
                  <a:gd name="connsiteY29" fmla="*/ 1743911 h 2343758"/>
                  <a:gd name="connsiteX30" fmla="*/ 3035808 w 5793638"/>
                  <a:gd name="connsiteY30" fmla="*/ 1692705 h 2343758"/>
                  <a:gd name="connsiteX31" fmla="*/ 3145536 w 5793638"/>
                  <a:gd name="connsiteY31" fmla="*/ 1641499 h 2343758"/>
                  <a:gd name="connsiteX32" fmla="*/ 3262579 w 5793638"/>
                  <a:gd name="connsiteY32" fmla="*/ 1626868 h 2343758"/>
                  <a:gd name="connsiteX33" fmla="*/ 3328416 w 5793638"/>
                  <a:gd name="connsiteY33" fmla="*/ 1568347 h 2343758"/>
                  <a:gd name="connsiteX34" fmla="*/ 3401568 w 5793638"/>
                  <a:gd name="connsiteY34" fmla="*/ 1429358 h 2343758"/>
                  <a:gd name="connsiteX35" fmla="*/ 3438144 w 5793638"/>
                  <a:gd name="connsiteY35" fmla="*/ 1231847 h 2343758"/>
                  <a:gd name="connsiteX36" fmla="*/ 3496665 w 5793638"/>
                  <a:gd name="connsiteY36" fmla="*/ 1100174 h 2343758"/>
                  <a:gd name="connsiteX37" fmla="*/ 3613708 w 5793638"/>
                  <a:gd name="connsiteY37" fmla="*/ 1034337 h 2343758"/>
                  <a:gd name="connsiteX38" fmla="*/ 3752697 w 5793638"/>
                  <a:gd name="connsiteY38" fmla="*/ 1063598 h 2343758"/>
                  <a:gd name="connsiteX39" fmla="*/ 3913632 w 5793638"/>
                  <a:gd name="connsiteY39" fmla="*/ 1136750 h 2343758"/>
                  <a:gd name="connsiteX40" fmla="*/ 4067251 w 5793638"/>
                  <a:gd name="connsiteY40" fmla="*/ 1180641 h 2343758"/>
                  <a:gd name="connsiteX41" fmla="*/ 4155033 w 5793638"/>
                  <a:gd name="connsiteY41" fmla="*/ 1195271 h 2343758"/>
                  <a:gd name="connsiteX42" fmla="*/ 4250131 w 5793638"/>
                  <a:gd name="connsiteY42" fmla="*/ 1151380 h 2343758"/>
                  <a:gd name="connsiteX43" fmla="*/ 4315968 w 5793638"/>
                  <a:gd name="connsiteY43" fmla="*/ 1034337 h 2343758"/>
                  <a:gd name="connsiteX44" fmla="*/ 4337913 w 5793638"/>
                  <a:gd name="connsiteY44" fmla="*/ 931924 h 2343758"/>
                  <a:gd name="connsiteX45" fmla="*/ 4418380 w 5793638"/>
                  <a:gd name="connsiteY45" fmla="*/ 888033 h 2343758"/>
                  <a:gd name="connsiteX46" fmla="*/ 4550054 w 5793638"/>
                  <a:gd name="connsiteY46" fmla="*/ 866087 h 2343758"/>
                  <a:gd name="connsiteX47" fmla="*/ 4681728 w 5793638"/>
                  <a:gd name="connsiteY47" fmla="*/ 931924 h 2343758"/>
                  <a:gd name="connsiteX48" fmla="*/ 4820716 w 5793638"/>
                  <a:gd name="connsiteY48" fmla="*/ 939239 h 2343758"/>
                  <a:gd name="connsiteX49" fmla="*/ 4996281 w 5793638"/>
                  <a:gd name="connsiteY49" fmla="*/ 866087 h 2343758"/>
                  <a:gd name="connsiteX50" fmla="*/ 5164531 w 5793638"/>
                  <a:gd name="connsiteY50" fmla="*/ 756359 h 2343758"/>
                  <a:gd name="connsiteX51" fmla="*/ 5310835 w 5793638"/>
                  <a:gd name="connsiteY51" fmla="*/ 705153 h 2343758"/>
                  <a:gd name="connsiteX52" fmla="*/ 5493715 w 5793638"/>
                  <a:gd name="connsiteY52" fmla="*/ 683207 h 2343758"/>
                  <a:gd name="connsiteX53" fmla="*/ 5713171 w 5793638"/>
                  <a:gd name="connsiteY53" fmla="*/ 602740 h 2343758"/>
                  <a:gd name="connsiteX54" fmla="*/ 5779008 w 5793638"/>
                  <a:gd name="connsiteY54" fmla="*/ 507643 h 2343758"/>
                  <a:gd name="connsiteX55" fmla="*/ 5793638 w 5793638"/>
                  <a:gd name="connsiteY55" fmla="*/ 405230 h 2343758"/>
                  <a:gd name="connsiteX56" fmla="*/ 5678068 w 5793638"/>
                  <a:gd name="connsiteY56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29030 w 5793638"/>
                  <a:gd name="connsiteY5" fmla="*/ 1970683 h 2343758"/>
                  <a:gd name="connsiteX6" fmla="*/ 965606 w 5793638"/>
                  <a:gd name="connsiteY6" fmla="*/ 2029204 h 2343758"/>
                  <a:gd name="connsiteX7" fmla="*/ 1009497 w 5793638"/>
                  <a:gd name="connsiteY7" fmla="*/ 2095041 h 2343758"/>
                  <a:gd name="connsiteX8" fmla="*/ 1097280 w 5793638"/>
                  <a:gd name="connsiteY8" fmla="*/ 2102356 h 2343758"/>
                  <a:gd name="connsiteX9" fmla="*/ 1228953 w 5793638"/>
                  <a:gd name="connsiteY9" fmla="*/ 2073095 h 2343758"/>
                  <a:gd name="connsiteX10" fmla="*/ 1345996 w 5793638"/>
                  <a:gd name="connsiteY10" fmla="*/ 2036519 h 2343758"/>
                  <a:gd name="connsiteX11" fmla="*/ 1448409 w 5793638"/>
                  <a:gd name="connsiteY11" fmla="*/ 2007259 h 2343758"/>
                  <a:gd name="connsiteX12" fmla="*/ 1543507 w 5793638"/>
                  <a:gd name="connsiteY12" fmla="*/ 2080411 h 2343758"/>
                  <a:gd name="connsiteX13" fmla="*/ 1623974 w 5793638"/>
                  <a:gd name="connsiteY13" fmla="*/ 2204769 h 2343758"/>
                  <a:gd name="connsiteX14" fmla="*/ 1675180 w 5793638"/>
                  <a:gd name="connsiteY14" fmla="*/ 2299867 h 2343758"/>
                  <a:gd name="connsiteX15" fmla="*/ 1726387 w 5793638"/>
                  <a:gd name="connsiteY15" fmla="*/ 2329127 h 2343758"/>
                  <a:gd name="connsiteX16" fmla="*/ 1843430 w 5793638"/>
                  <a:gd name="connsiteY16" fmla="*/ 2343758 h 2343758"/>
                  <a:gd name="connsiteX17" fmla="*/ 1953158 w 5793638"/>
                  <a:gd name="connsiteY17" fmla="*/ 2343758 h 2343758"/>
                  <a:gd name="connsiteX18" fmla="*/ 2070201 w 5793638"/>
                  <a:gd name="connsiteY18" fmla="*/ 2307182 h 2343758"/>
                  <a:gd name="connsiteX19" fmla="*/ 2194560 w 5793638"/>
                  <a:gd name="connsiteY19" fmla="*/ 2219399 h 2343758"/>
                  <a:gd name="connsiteX20" fmla="*/ 2318918 w 5793638"/>
                  <a:gd name="connsiteY20" fmla="*/ 2138932 h 2343758"/>
                  <a:gd name="connsiteX21" fmla="*/ 2421331 w 5793638"/>
                  <a:gd name="connsiteY21" fmla="*/ 2080411 h 2343758"/>
                  <a:gd name="connsiteX22" fmla="*/ 2545689 w 5793638"/>
                  <a:gd name="connsiteY22" fmla="*/ 2073095 h 2343758"/>
                  <a:gd name="connsiteX23" fmla="*/ 2655417 w 5793638"/>
                  <a:gd name="connsiteY23" fmla="*/ 2095041 h 2343758"/>
                  <a:gd name="connsiteX24" fmla="*/ 2743200 w 5793638"/>
                  <a:gd name="connsiteY24" fmla="*/ 2095041 h 2343758"/>
                  <a:gd name="connsiteX25" fmla="*/ 2809036 w 5793638"/>
                  <a:gd name="connsiteY25" fmla="*/ 2036519 h 2343758"/>
                  <a:gd name="connsiteX26" fmla="*/ 2874873 w 5793638"/>
                  <a:gd name="connsiteY26" fmla="*/ 1897531 h 2343758"/>
                  <a:gd name="connsiteX27" fmla="*/ 2896819 w 5793638"/>
                  <a:gd name="connsiteY27" fmla="*/ 1824379 h 2343758"/>
                  <a:gd name="connsiteX28" fmla="*/ 2955340 w 5793638"/>
                  <a:gd name="connsiteY28" fmla="*/ 1743911 h 2343758"/>
                  <a:gd name="connsiteX29" fmla="*/ 3035808 w 5793638"/>
                  <a:gd name="connsiteY29" fmla="*/ 1692705 h 2343758"/>
                  <a:gd name="connsiteX30" fmla="*/ 3145536 w 5793638"/>
                  <a:gd name="connsiteY30" fmla="*/ 1641499 h 2343758"/>
                  <a:gd name="connsiteX31" fmla="*/ 3262579 w 5793638"/>
                  <a:gd name="connsiteY31" fmla="*/ 1626868 h 2343758"/>
                  <a:gd name="connsiteX32" fmla="*/ 3328416 w 5793638"/>
                  <a:gd name="connsiteY32" fmla="*/ 1568347 h 2343758"/>
                  <a:gd name="connsiteX33" fmla="*/ 3401568 w 5793638"/>
                  <a:gd name="connsiteY33" fmla="*/ 1429358 h 2343758"/>
                  <a:gd name="connsiteX34" fmla="*/ 3438144 w 5793638"/>
                  <a:gd name="connsiteY34" fmla="*/ 1231847 h 2343758"/>
                  <a:gd name="connsiteX35" fmla="*/ 3496665 w 5793638"/>
                  <a:gd name="connsiteY35" fmla="*/ 1100174 h 2343758"/>
                  <a:gd name="connsiteX36" fmla="*/ 3613708 w 5793638"/>
                  <a:gd name="connsiteY36" fmla="*/ 1034337 h 2343758"/>
                  <a:gd name="connsiteX37" fmla="*/ 3752697 w 5793638"/>
                  <a:gd name="connsiteY37" fmla="*/ 1063598 h 2343758"/>
                  <a:gd name="connsiteX38" fmla="*/ 3913632 w 5793638"/>
                  <a:gd name="connsiteY38" fmla="*/ 1136750 h 2343758"/>
                  <a:gd name="connsiteX39" fmla="*/ 4067251 w 5793638"/>
                  <a:gd name="connsiteY39" fmla="*/ 1180641 h 2343758"/>
                  <a:gd name="connsiteX40" fmla="*/ 4155033 w 5793638"/>
                  <a:gd name="connsiteY40" fmla="*/ 1195271 h 2343758"/>
                  <a:gd name="connsiteX41" fmla="*/ 4250131 w 5793638"/>
                  <a:gd name="connsiteY41" fmla="*/ 1151380 h 2343758"/>
                  <a:gd name="connsiteX42" fmla="*/ 4315968 w 5793638"/>
                  <a:gd name="connsiteY42" fmla="*/ 1034337 h 2343758"/>
                  <a:gd name="connsiteX43" fmla="*/ 4337913 w 5793638"/>
                  <a:gd name="connsiteY43" fmla="*/ 931924 h 2343758"/>
                  <a:gd name="connsiteX44" fmla="*/ 4418380 w 5793638"/>
                  <a:gd name="connsiteY44" fmla="*/ 888033 h 2343758"/>
                  <a:gd name="connsiteX45" fmla="*/ 4550054 w 5793638"/>
                  <a:gd name="connsiteY45" fmla="*/ 866087 h 2343758"/>
                  <a:gd name="connsiteX46" fmla="*/ 4681728 w 5793638"/>
                  <a:gd name="connsiteY46" fmla="*/ 931924 h 2343758"/>
                  <a:gd name="connsiteX47" fmla="*/ 4820716 w 5793638"/>
                  <a:gd name="connsiteY47" fmla="*/ 939239 h 2343758"/>
                  <a:gd name="connsiteX48" fmla="*/ 4996281 w 5793638"/>
                  <a:gd name="connsiteY48" fmla="*/ 866087 h 2343758"/>
                  <a:gd name="connsiteX49" fmla="*/ 5164531 w 5793638"/>
                  <a:gd name="connsiteY49" fmla="*/ 756359 h 2343758"/>
                  <a:gd name="connsiteX50" fmla="*/ 5310835 w 5793638"/>
                  <a:gd name="connsiteY50" fmla="*/ 705153 h 2343758"/>
                  <a:gd name="connsiteX51" fmla="*/ 5493715 w 5793638"/>
                  <a:gd name="connsiteY51" fmla="*/ 683207 h 2343758"/>
                  <a:gd name="connsiteX52" fmla="*/ 5713171 w 5793638"/>
                  <a:gd name="connsiteY52" fmla="*/ 602740 h 2343758"/>
                  <a:gd name="connsiteX53" fmla="*/ 5779008 w 5793638"/>
                  <a:gd name="connsiteY53" fmla="*/ 507643 h 2343758"/>
                  <a:gd name="connsiteX54" fmla="*/ 5793638 w 5793638"/>
                  <a:gd name="connsiteY54" fmla="*/ 405230 h 2343758"/>
                  <a:gd name="connsiteX55" fmla="*/ 5678068 w 5793638"/>
                  <a:gd name="connsiteY55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65606 w 5793638"/>
                  <a:gd name="connsiteY5" fmla="*/ 2029204 h 2343758"/>
                  <a:gd name="connsiteX6" fmla="*/ 1009497 w 5793638"/>
                  <a:gd name="connsiteY6" fmla="*/ 2095041 h 2343758"/>
                  <a:gd name="connsiteX7" fmla="*/ 1097280 w 5793638"/>
                  <a:gd name="connsiteY7" fmla="*/ 2102356 h 2343758"/>
                  <a:gd name="connsiteX8" fmla="*/ 1228953 w 5793638"/>
                  <a:gd name="connsiteY8" fmla="*/ 2073095 h 2343758"/>
                  <a:gd name="connsiteX9" fmla="*/ 1345996 w 5793638"/>
                  <a:gd name="connsiteY9" fmla="*/ 2036519 h 2343758"/>
                  <a:gd name="connsiteX10" fmla="*/ 1448409 w 5793638"/>
                  <a:gd name="connsiteY10" fmla="*/ 2007259 h 2343758"/>
                  <a:gd name="connsiteX11" fmla="*/ 1543507 w 5793638"/>
                  <a:gd name="connsiteY11" fmla="*/ 2080411 h 2343758"/>
                  <a:gd name="connsiteX12" fmla="*/ 1623974 w 5793638"/>
                  <a:gd name="connsiteY12" fmla="*/ 2204769 h 2343758"/>
                  <a:gd name="connsiteX13" fmla="*/ 1675180 w 5793638"/>
                  <a:gd name="connsiteY13" fmla="*/ 2299867 h 2343758"/>
                  <a:gd name="connsiteX14" fmla="*/ 1726387 w 5793638"/>
                  <a:gd name="connsiteY14" fmla="*/ 2329127 h 2343758"/>
                  <a:gd name="connsiteX15" fmla="*/ 1843430 w 5793638"/>
                  <a:gd name="connsiteY15" fmla="*/ 2343758 h 2343758"/>
                  <a:gd name="connsiteX16" fmla="*/ 1953158 w 5793638"/>
                  <a:gd name="connsiteY16" fmla="*/ 2343758 h 2343758"/>
                  <a:gd name="connsiteX17" fmla="*/ 2070201 w 5793638"/>
                  <a:gd name="connsiteY17" fmla="*/ 2307182 h 2343758"/>
                  <a:gd name="connsiteX18" fmla="*/ 2194560 w 5793638"/>
                  <a:gd name="connsiteY18" fmla="*/ 2219399 h 2343758"/>
                  <a:gd name="connsiteX19" fmla="*/ 2318918 w 5793638"/>
                  <a:gd name="connsiteY19" fmla="*/ 2138932 h 2343758"/>
                  <a:gd name="connsiteX20" fmla="*/ 2421331 w 5793638"/>
                  <a:gd name="connsiteY20" fmla="*/ 2080411 h 2343758"/>
                  <a:gd name="connsiteX21" fmla="*/ 2545689 w 5793638"/>
                  <a:gd name="connsiteY21" fmla="*/ 2073095 h 2343758"/>
                  <a:gd name="connsiteX22" fmla="*/ 2655417 w 5793638"/>
                  <a:gd name="connsiteY22" fmla="*/ 2095041 h 2343758"/>
                  <a:gd name="connsiteX23" fmla="*/ 2743200 w 5793638"/>
                  <a:gd name="connsiteY23" fmla="*/ 2095041 h 2343758"/>
                  <a:gd name="connsiteX24" fmla="*/ 2809036 w 5793638"/>
                  <a:gd name="connsiteY24" fmla="*/ 2036519 h 2343758"/>
                  <a:gd name="connsiteX25" fmla="*/ 2874873 w 5793638"/>
                  <a:gd name="connsiteY25" fmla="*/ 1897531 h 2343758"/>
                  <a:gd name="connsiteX26" fmla="*/ 2896819 w 5793638"/>
                  <a:gd name="connsiteY26" fmla="*/ 1824379 h 2343758"/>
                  <a:gd name="connsiteX27" fmla="*/ 2955340 w 5793638"/>
                  <a:gd name="connsiteY27" fmla="*/ 1743911 h 2343758"/>
                  <a:gd name="connsiteX28" fmla="*/ 3035808 w 5793638"/>
                  <a:gd name="connsiteY28" fmla="*/ 1692705 h 2343758"/>
                  <a:gd name="connsiteX29" fmla="*/ 3145536 w 5793638"/>
                  <a:gd name="connsiteY29" fmla="*/ 1641499 h 2343758"/>
                  <a:gd name="connsiteX30" fmla="*/ 3262579 w 5793638"/>
                  <a:gd name="connsiteY30" fmla="*/ 1626868 h 2343758"/>
                  <a:gd name="connsiteX31" fmla="*/ 3328416 w 5793638"/>
                  <a:gd name="connsiteY31" fmla="*/ 1568347 h 2343758"/>
                  <a:gd name="connsiteX32" fmla="*/ 3401568 w 5793638"/>
                  <a:gd name="connsiteY32" fmla="*/ 1429358 h 2343758"/>
                  <a:gd name="connsiteX33" fmla="*/ 3438144 w 5793638"/>
                  <a:gd name="connsiteY33" fmla="*/ 1231847 h 2343758"/>
                  <a:gd name="connsiteX34" fmla="*/ 3496665 w 5793638"/>
                  <a:gd name="connsiteY34" fmla="*/ 1100174 h 2343758"/>
                  <a:gd name="connsiteX35" fmla="*/ 3613708 w 5793638"/>
                  <a:gd name="connsiteY35" fmla="*/ 1034337 h 2343758"/>
                  <a:gd name="connsiteX36" fmla="*/ 3752697 w 5793638"/>
                  <a:gd name="connsiteY36" fmla="*/ 1063598 h 2343758"/>
                  <a:gd name="connsiteX37" fmla="*/ 3913632 w 5793638"/>
                  <a:gd name="connsiteY37" fmla="*/ 1136750 h 2343758"/>
                  <a:gd name="connsiteX38" fmla="*/ 4067251 w 5793638"/>
                  <a:gd name="connsiteY38" fmla="*/ 1180641 h 2343758"/>
                  <a:gd name="connsiteX39" fmla="*/ 4155033 w 5793638"/>
                  <a:gd name="connsiteY39" fmla="*/ 1195271 h 2343758"/>
                  <a:gd name="connsiteX40" fmla="*/ 4250131 w 5793638"/>
                  <a:gd name="connsiteY40" fmla="*/ 1151380 h 2343758"/>
                  <a:gd name="connsiteX41" fmla="*/ 4315968 w 5793638"/>
                  <a:gd name="connsiteY41" fmla="*/ 1034337 h 2343758"/>
                  <a:gd name="connsiteX42" fmla="*/ 4337913 w 5793638"/>
                  <a:gd name="connsiteY42" fmla="*/ 931924 h 2343758"/>
                  <a:gd name="connsiteX43" fmla="*/ 4418380 w 5793638"/>
                  <a:gd name="connsiteY43" fmla="*/ 888033 h 2343758"/>
                  <a:gd name="connsiteX44" fmla="*/ 4550054 w 5793638"/>
                  <a:gd name="connsiteY44" fmla="*/ 866087 h 2343758"/>
                  <a:gd name="connsiteX45" fmla="*/ 4681728 w 5793638"/>
                  <a:gd name="connsiteY45" fmla="*/ 931924 h 2343758"/>
                  <a:gd name="connsiteX46" fmla="*/ 4820716 w 5793638"/>
                  <a:gd name="connsiteY46" fmla="*/ 939239 h 2343758"/>
                  <a:gd name="connsiteX47" fmla="*/ 4996281 w 5793638"/>
                  <a:gd name="connsiteY47" fmla="*/ 866087 h 2343758"/>
                  <a:gd name="connsiteX48" fmla="*/ 5164531 w 5793638"/>
                  <a:gd name="connsiteY48" fmla="*/ 756359 h 2343758"/>
                  <a:gd name="connsiteX49" fmla="*/ 5310835 w 5793638"/>
                  <a:gd name="connsiteY49" fmla="*/ 705153 h 2343758"/>
                  <a:gd name="connsiteX50" fmla="*/ 5493715 w 5793638"/>
                  <a:gd name="connsiteY50" fmla="*/ 683207 h 2343758"/>
                  <a:gd name="connsiteX51" fmla="*/ 5713171 w 5793638"/>
                  <a:gd name="connsiteY51" fmla="*/ 602740 h 2343758"/>
                  <a:gd name="connsiteX52" fmla="*/ 5779008 w 5793638"/>
                  <a:gd name="connsiteY52" fmla="*/ 507643 h 2343758"/>
                  <a:gd name="connsiteX53" fmla="*/ 5793638 w 5793638"/>
                  <a:gd name="connsiteY53" fmla="*/ 405230 h 2343758"/>
                  <a:gd name="connsiteX54" fmla="*/ 5678068 w 5793638"/>
                  <a:gd name="connsiteY54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1009497 w 5793638"/>
                  <a:gd name="connsiteY5" fmla="*/ 2095041 h 2343758"/>
                  <a:gd name="connsiteX6" fmla="*/ 1097280 w 5793638"/>
                  <a:gd name="connsiteY6" fmla="*/ 2102356 h 2343758"/>
                  <a:gd name="connsiteX7" fmla="*/ 1228953 w 5793638"/>
                  <a:gd name="connsiteY7" fmla="*/ 2073095 h 2343758"/>
                  <a:gd name="connsiteX8" fmla="*/ 1345996 w 5793638"/>
                  <a:gd name="connsiteY8" fmla="*/ 2036519 h 2343758"/>
                  <a:gd name="connsiteX9" fmla="*/ 1448409 w 5793638"/>
                  <a:gd name="connsiteY9" fmla="*/ 2007259 h 2343758"/>
                  <a:gd name="connsiteX10" fmla="*/ 1543507 w 5793638"/>
                  <a:gd name="connsiteY10" fmla="*/ 2080411 h 2343758"/>
                  <a:gd name="connsiteX11" fmla="*/ 1623974 w 5793638"/>
                  <a:gd name="connsiteY11" fmla="*/ 2204769 h 2343758"/>
                  <a:gd name="connsiteX12" fmla="*/ 1675180 w 5793638"/>
                  <a:gd name="connsiteY12" fmla="*/ 2299867 h 2343758"/>
                  <a:gd name="connsiteX13" fmla="*/ 1726387 w 5793638"/>
                  <a:gd name="connsiteY13" fmla="*/ 2329127 h 2343758"/>
                  <a:gd name="connsiteX14" fmla="*/ 1843430 w 5793638"/>
                  <a:gd name="connsiteY14" fmla="*/ 2343758 h 2343758"/>
                  <a:gd name="connsiteX15" fmla="*/ 1953158 w 5793638"/>
                  <a:gd name="connsiteY15" fmla="*/ 2343758 h 2343758"/>
                  <a:gd name="connsiteX16" fmla="*/ 2070201 w 5793638"/>
                  <a:gd name="connsiteY16" fmla="*/ 2307182 h 2343758"/>
                  <a:gd name="connsiteX17" fmla="*/ 2194560 w 5793638"/>
                  <a:gd name="connsiteY17" fmla="*/ 2219399 h 2343758"/>
                  <a:gd name="connsiteX18" fmla="*/ 2318918 w 5793638"/>
                  <a:gd name="connsiteY18" fmla="*/ 2138932 h 2343758"/>
                  <a:gd name="connsiteX19" fmla="*/ 2421331 w 5793638"/>
                  <a:gd name="connsiteY19" fmla="*/ 2080411 h 2343758"/>
                  <a:gd name="connsiteX20" fmla="*/ 2545689 w 5793638"/>
                  <a:gd name="connsiteY20" fmla="*/ 2073095 h 2343758"/>
                  <a:gd name="connsiteX21" fmla="*/ 2655417 w 5793638"/>
                  <a:gd name="connsiteY21" fmla="*/ 2095041 h 2343758"/>
                  <a:gd name="connsiteX22" fmla="*/ 2743200 w 5793638"/>
                  <a:gd name="connsiteY22" fmla="*/ 2095041 h 2343758"/>
                  <a:gd name="connsiteX23" fmla="*/ 2809036 w 5793638"/>
                  <a:gd name="connsiteY23" fmla="*/ 2036519 h 2343758"/>
                  <a:gd name="connsiteX24" fmla="*/ 2874873 w 5793638"/>
                  <a:gd name="connsiteY24" fmla="*/ 1897531 h 2343758"/>
                  <a:gd name="connsiteX25" fmla="*/ 2896819 w 5793638"/>
                  <a:gd name="connsiteY25" fmla="*/ 1824379 h 2343758"/>
                  <a:gd name="connsiteX26" fmla="*/ 2955340 w 5793638"/>
                  <a:gd name="connsiteY26" fmla="*/ 1743911 h 2343758"/>
                  <a:gd name="connsiteX27" fmla="*/ 3035808 w 5793638"/>
                  <a:gd name="connsiteY27" fmla="*/ 1692705 h 2343758"/>
                  <a:gd name="connsiteX28" fmla="*/ 3145536 w 5793638"/>
                  <a:gd name="connsiteY28" fmla="*/ 1641499 h 2343758"/>
                  <a:gd name="connsiteX29" fmla="*/ 3262579 w 5793638"/>
                  <a:gd name="connsiteY29" fmla="*/ 1626868 h 2343758"/>
                  <a:gd name="connsiteX30" fmla="*/ 3328416 w 5793638"/>
                  <a:gd name="connsiteY30" fmla="*/ 1568347 h 2343758"/>
                  <a:gd name="connsiteX31" fmla="*/ 3401568 w 5793638"/>
                  <a:gd name="connsiteY31" fmla="*/ 1429358 h 2343758"/>
                  <a:gd name="connsiteX32" fmla="*/ 3438144 w 5793638"/>
                  <a:gd name="connsiteY32" fmla="*/ 1231847 h 2343758"/>
                  <a:gd name="connsiteX33" fmla="*/ 3496665 w 5793638"/>
                  <a:gd name="connsiteY33" fmla="*/ 1100174 h 2343758"/>
                  <a:gd name="connsiteX34" fmla="*/ 3613708 w 5793638"/>
                  <a:gd name="connsiteY34" fmla="*/ 1034337 h 2343758"/>
                  <a:gd name="connsiteX35" fmla="*/ 3752697 w 5793638"/>
                  <a:gd name="connsiteY35" fmla="*/ 1063598 h 2343758"/>
                  <a:gd name="connsiteX36" fmla="*/ 3913632 w 5793638"/>
                  <a:gd name="connsiteY36" fmla="*/ 1136750 h 2343758"/>
                  <a:gd name="connsiteX37" fmla="*/ 4067251 w 5793638"/>
                  <a:gd name="connsiteY37" fmla="*/ 1180641 h 2343758"/>
                  <a:gd name="connsiteX38" fmla="*/ 4155033 w 5793638"/>
                  <a:gd name="connsiteY38" fmla="*/ 1195271 h 2343758"/>
                  <a:gd name="connsiteX39" fmla="*/ 4250131 w 5793638"/>
                  <a:gd name="connsiteY39" fmla="*/ 1151380 h 2343758"/>
                  <a:gd name="connsiteX40" fmla="*/ 4315968 w 5793638"/>
                  <a:gd name="connsiteY40" fmla="*/ 1034337 h 2343758"/>
                  <a:gd name="connsiteX41" fmla="*/ 4337913 w 5793638"/>
                  <a:gd name="connsiteY41" fmla="*/ 931924 h 2343758"/>
                  <a:gd name="connsiteX42" fmla="*/ 4418380 w 5793638"/>
                  <a:gd name="connsiteY42" fmla="*/ 888033 h 2343758"/>
                  <a:gd name="connsiteX43" fmla="*/ 4550054 w 5793638"/>
                  <a:gd name="connsiteY43" fmla="*/ 866087 h 2343758"/>
                  <a:gd name="connsiteX44" fmla="*/ 4681728 w 5793638"/>
                  <a:gd name="connsiteY44" fmla="*/ 931924 h 2343758"/>
                  <a:gd name="connsiteX45" fmla="*/ 4820716 w 5793638"/>
                  <a:gd name="connsiteY45" fmla="*/ 939239 h 2343758"/>
                  <a:gd name="connsiteX46" fmla="*/ 4996281 w 5793638"/>
                  <a:gd name="connsiteY46" fmla="*/ 866087 h 2343758"/>
                  <a:gd name="connsiteX47" fmla="*/ 5164531 w 5793638"/>
                  <a:gd name="connsiteY47" fmla="*/ 756359 h 2343758"/>
                  <a:gd name="connsiteX48" fmla="*/ 5310835 w 5793638"/>
                  <a:gd name="connsiteY48" fmla="*/ 705153 h 2343758"/>
                  <a:gd name="connsiteX49" fmla="*/ 5493715 w 5793638"/>
                  <a:gd name="connsiteY49" fmla="*/ 683207 h 2343758"/>
                  <a:gd name="connsiteX50" fmla="*/ 5713171 w 5793638"/>
                  <a:gd name="connsiteY50" fmla="*/ 602740 h 2343758"/>
                  <a:gd name="connsiteX51" fmla="*/ 5779008 w 5793638"/>
                  <a:gd name="connsiteY51" fmla="*/ 507643 h 2343758"/>
                  <a:gd name="connsiteX52" fmla="*/ 5793638 w 5793638"/>
                  <a:gd name="connsiteY52" fmla="*/ 405230 h 2343758"/>
                  <a:gd name="connsiteX53" fmla="*/ 5678068 w 5793638"/>
                  <a:gd name="connsiteY53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1009497 w 5793638"/>
                  <a:gd name="connsiteY4" fmla="*/ 2095041 h 2343758"/>
                  <a:gd name="connsiteX5" fmla="*/ 1097280 w 5793638"/>
                  <a:gd name="connsiteY5" fmla="*/ 2102356 h 2343758"/>
                  <a:gd name="connsiteX6" fmla="*/ 1228953 w 5793638"/>
                  <a:gd name="connsiteY6" fmla="*/ 2073095 h 2343758"/>
                  <a:gd name="connsiteX7" fmla="*/ 1345996 w 5793638"/>
                  <a:gd name="connsiteY7" fmla="*/ 2036519 h 2343758"/>
                  <a:gd name="connsiteX8" fmla="*/ 1448409 w 5793638"/>
                  <a:gd name="connsiteY8" fmla="*/ 2007259 h 2343758"/>
                  <a:gd name="connsiteX9" fmla="*/ 1543507 w 5793638"/>
                  <a:gd name="connsiteY9" fmla="*/ 2080411 h 2343758"/>
                  <a:gd name="connsiteX10" fmla="*/ 1623974 w 5793638"/>
                  <a:gd name="connsiteY10" fmla="*/ 2204769 h 2343758"/>
                  <a:gd name="connsiteX11" fmla="*/ 1675180 w 5793638"/>
                  <a:gd name="connsiteY11" fmla="*/ 2299867 h 2343758"/>
                  <a:gd name="connsiteX12" fmla="*/ 1726387 w 5793638"/>
                  <a:gd name="connsiteY12" fmla="*/ 2329127 h 2343758"/>
                  <a:gd name="connsiteX13" fmla="*/ 1843430 w 5793638"/>
                  <a:gd name="connsiteY13" fmla="*/ 2343758 h 2343758"/>
                  <a:gd name="connsiteX14" fmla="*/ 1953158 w 5793638"/>
                  <a:gd name="connsiteY14" fmla="*/ 2343758 h 2343758"/>
                  <a:gd name="connsiteX15" fmla="*/ 2070201 w 5793638"/>
                  <a:gd name="connsiteY15" fmla="*/ 2307182 h 2343758"/>
                  <a:gd name="connsiteX16" fmla="*/ 2194560 w 5793638"/>
                  <a:gd name="connsiteY16" fmla="*/ 2219399 h 2343758"/>
                  <a:gd name="connsiteX17" fmla="*/ 2318918 w 5793638"/>
                  <a:gd name="connsiteY17" fmla="*/ 2138932 h 2343758"/>
                  <a:gd name="connsiteX18" fmla="*/ 2421331 w 5793638"/>
                  <a:gd name="connsiteY18" fmla="*/ 2080411 h 2343758"/>
                  <a:gd name="connsiteX19" fmla="*/ 2545689 w 5793638"/>
                  <a:gd name="connsiteY19" fmla="*/ 2073095 h 2343758"/>
                  <a:gd name="connsiteX20" fmla="*/ 2655417 w 5793638"/>
                  <a:gd name="connsiteY20" fmla="*/ 2095041 h 2343758"/>
                  <a:gd name="connsiteX21" fmla="*/ 2743200 w 5793638"/>
                  <a:gd name="connsiteY21" fmla="*/ 2095041 h 2343758"/>
                  <a:gd name="connsiteX22" fmla="*/ 2809036 w 5793638"/>
                  <a:gd name="connsiteY22" fmla="*/ 2036519 h 2343758"/>
                  <a:gd name="connsiteX23" fmla="*/ 2874873 w 5793638"/>
                  <a:gd name="connsiteY23" fmla="*/ 1897531 h 2343758"/>
                  <a:gd name="connsiteX24" fmla="*/ 2896819 w 5793638"/>
                  <a:gd name="connsiteY24" fmla="*/ 1824379 h 2343758"/>
                  <a:gd name="connsiteX25" fmla="*/ 2955340 w 5793638"/>
                  <a:gd name="connsiteY25" fmla="*/ 1743911 h 2343758"/>
                  <a:gd name="connsiteX26" fmla="*/ 3035808 w 5793638"/>
                  <a:gd name="connsiteY26" fmla="*/ 1692705 h 2343758"/>
                  <a:gd name="connsiteX27" fmla="*/ 3145536 w 5793638"/>
                  <a:gd name="connsiteY27" fmla="*/ 1641499 h 2343758"/>
                  <a:gd name="connsiteX28" fmla="*/ 3262579 w 5793638"/>
                  <a:gd name="connsiteY28" fmla="*/ 1626868 h 2343758"/>
                  <a:gd name="connsiteX29" fmla="*/ 3328416 w 5793638"/>
                  <a:gd name="connsiteY29" fmla="*/ 1568347 h 2343758"/>
                  <a:gd name="connsiteX30" fmla="*/ 3401568 w 5793638"/>
                  <a:gd name="connsiteY30" fmla="*/ 1429358 h 2343758"/>
                  <a:gd name="connsiteX31" fmla="*/ 3438144 w 5793638"/>
                  <a:gd name="connsiteY31" fmla="*/ 1231847 h 2343758"/>
                  <a:gd name="connsiteX32" fmla="*/ 3496665 w 5793638"/>
                  <a:gd name="connsiteY32" fmla="*/ 1100174 h 2343758"/>
                  <a:gd name="connsiteX33" fmla="*/ 3613708 w 5793638"/>
                  <a:gd name="connsiteY33" fmla="*/ 1034337 h 2343758"/>
                  <a:gd name="connsiteX34" fmla="*/ 3752697 w 5793638"/>
                  <a:gd name="connsiteY34" fmla="*/ 1063598 h 2343758"/>
                  <a:gd name="connsiteX35" fmla="*/ 3913632 w 5793638"/>
                  <a:gd name="connsiteY35" fmla="*/ 1136750 h 2343758"/>
                  <a:gd name="connsiteX36" fmla="*/ 4067251 w 5793638"/>
                  <a:gd name="connsiteY36" fmla="*/ 1180641 h 2343758"/>
                  <a:gd name="connsiteX37" fmla="*/ 4155033 w 5793638"/>
                  <a:gd name="connsiteY37" fmla="*/ 1195271 h 2343758"/>
                  <a:gd name="connsiteX38" fmla="*/ 4250131 w 5793638"/>
                  <a:gd name="connsiteY38" fmla="*/ 1151380 h 2343758"/>
                  <a:gd name="connsiteX39" fmla="*/ 4315968 w 5793638"/>
                  <a:gd name="connsiteY39" fmla="*/ 1034337 h 2343758"/>
                  <a:gd name="connsiteX40" fmla="*/ 4337913 w 5793638"/>
                  <a:gd name="connsiteY40" fmla="*/ 931924 h 2343758"/>
                  <a:gd name="connsiteX41" fmla="*/ 4418380 w 5793638"/>
                  <a:gd name="connsiteY41" fmla="*/ 888033 h 2343758"/>
                  <a:gd name="connsiteX42" fmla="*/ 4550054 w 5793638"/>
                  <a:gd name="connsiteY42" fmla="*/ 866087 h 2343758"/>
                  <a:gd name="connsiteX43" fmla="*/ 4681728 w 5793638"/>
                  <a:gd name="connsiteY43" fmla="*/ 931924 h 2343758"/>
                  <a:gd name="connsiteX44" fmla="*/ 4820716 w 5793638"/>
                  <a:gd name="connsiteY44" fmla="*/ 939239 h 2343758"/>
                  <a:gd name="connsiteX45" fmla="*/ 4996281 w 5793638"/>
                  <a:gd name="connsiteY45" fmla="*/ 866087 h 2343758"/>
                  <a:gd name="connsiteX46" fmla="*/ 5164531 w 5793638"/>
                  <a:gd name="connsiteY46" fmla="*/ 756359 h 2343758"/>
                  <a:gd name="connsiteX47" fmla="*/ 5310835 w 5793638"/>
                  <a:gd name="connsiteY47" fmla="*/ 705153 h 2343758"/>
                  <a:gd name="connsiteX48" fmla="*/ 5493715 w 5793638"/>
                  <a:gd name="connsiteY48" fmla="*/ 683207 h 2343758"/>
                  <a:gd name="connsiteX49" fmla="*/ 5713171 w 5793638"/>
                  <a:gd name="connsiteY49" fmla="*/ 602740 h 2343758"/>
                  <a:gd name="connsiteX50" fmla="*/ 5779008 w 5793638"/>
                  <a:gd name="connsiteY50" fmla="*/ 507643 h 2343758"/>
                  <a:gd name="connsiteX51" fmla="*/ 5793638 w 5793638"/>
                  <a:gd name="connsiteY51" fmla="*/ 405230 h 2343758"/>
                  <a:gd name="connsiteX52" fmla="*/ 5678068 w 5793638"/>
                  <a:gd name="connsiteY52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1009497 w 5793638"/>
                  <a:gd name="connsiteY3" fmla="*/ 2095041 h 2343758"/>
                  <a:gd name="connsiteX4" fmla="*/ 1097280 w 5793638"/>
                  <a:gd name="connsiteY4" fmla="*/ 2102356 h 2343758"/>
                  <a:gd name="connsiteX5" fmla="*/ 1228953 w 5793638"/>
                  <a:gd name="connsiteY5" fmla="*/ 2073095 h 2343758"/>
                  <a:gd name="connsiteX6" fmla="*/ 1345996 w 5793638"/>
                  <a:gd name="connsiteY6" fmla="*/ 2036519 h 2343758"/>
                  <a:gd name="connsiteX7" fmla="*/ 1448409 w 5793638"/>
                  <a:gd name="connsiteY7" fmla="*/ 2007259 h 2343758"/>
                  <a:gd name="connsiteX8" fmla="*/ 1543507 w 5793638"/>
                  <a:gd name="connsiteY8" fmla="*/ 2080411 h 2343758"/>
                  <a:gd name="connsiteX9" fmla="*/ 1623974 w 5793638"/>
                  <a:gd name="connsiteY9" fmla="*/ 2204769 h 2343758"/>
                  <a:gd name="connsiteX10" fmla="*/ 1675180 w 5793638"/>
                  <a:gd name="connsiteY10" fmla="*/ 2299867 h 2343758"/>
                  <a:gd name="connsiteX11" fmla="*/ 1726387 w 5793638"/>
                  <a:gd name="connsiteY11" fmla="*/ 2329127 h 2343758"/>
                  <a:gd name="connsiteX12" fmla="*/ 1843430 w 5793638"/>
                  <a:gd name="connsiteY12" fmla="*/ 2343758 h 2343758"/>
                  <a:gd name="connsiteX13" fmla="*/ 1953158 w 5793638"/>
                  <a:gd name="connsiteY13" fmla="*/ 2343758 h 2343758"/>
                  <a:gd name="connsiteX14" fmla="*/ 2070201 w 5793638"/>
                  <a:gd name="connsiteY14" fmla="*/ 2307182 h 2343758"/>
                  <a:gd name="connsiteX15" fmla="*/ 2194560 w 5793638"/>
                  <a:gd name="connsiteY15" fmla="*/ 2219399 h 2343758"/>
                  <a:gd name="connsiteX16" fmla="*/ 2318918 w 5793638"/>
                  <a:gd name="connsiteY16" fmla="*/ 2138932 h 2343758"/>
                  <a:gd name="connsiteX17" fmla="*/ 2421331 w 5793638"/>
                  <a:gd name="connsiteY17" fmla="*/ 2080411 h 2343758"/>
                  <a:gd name="connsiteX18" fmla="*/ 2545689 w 5793638"/>
                  <a:gd name="connsiteY18" fmla="*/ 2073095 h 2343758"/>
                  <a:gd name="connsiteX19" fmla="*/ 2655417 w 5793638"/>
                  <a:gd name="connsiteY19" fmla="*/ 2095041 h 2343758"/>
                  <a:gd name="connsiteX20" fmla="*/ 2743200 w 5793638"/>
                  <a:gd name="connsiteY20" fmla="*/ 2095041 h 2343758"/>
                  <a:gd name="connsiteX21" fmla="*/ 2809036 w 5793638"/>
                  <a:gd name="connsiteY21" fmla="*/ 2036519 h 2343758"/>
                  <a:gd name="connsiteX22" fmla="*/ 2874873 w 5793638"/>
                  <a:gd name="connsiteY22" fmla="*/ 1897531 h 2343758"/>
                  <a:gd name="connsiteX23" fmla="*/ 2896819 w 5793638"/>
                  <a:gd name="connsiteY23" fmla="*/ 1824379 h 2343758"/>
                  <a:gd name="connsiteX24" fmla="*/ 2955340 w 5793638"/>
                  <a:gd name="connsiteY24" fmla="*/ 1743911 h 2343758"/>
                  <a:gd name="connsiteX25" fmla="*/ 3035808 w 5793638"/>
                  <a:gd name="connsiteY25" fmla="*/ 1692705 h 2343758"/>
                  <a:gd name="connsiteX26" fmla="*/ 3145536 w 5793638"/>
                  <a:gd name="connsiteY26" fmla="*/ 1641499 h 2343758"/>
                  <a:gd name="connsiteX27" fmla="*/ 3262579 w 5793638"/>
                  <a:gd name="connsiteY27" fmla="*/ 1626868 h 2343758"/>
                  <a:gd name="connsiteX28" fmla="*/ 3328416 w 5793638"/>
                  <a:gd name="connsiteY28" fmla="*/ 1568347 h 2343758"/>
                  <a:gd name="connsiteX29" fmla="*/ 3401568 w 5793638"/>
                  <a:gd name="connsiteY29" fmla="*/ 1429358 h 2343758"/>
                  <a:gd name="connsiteX30" fmla="*/ 3438144 w 5793638"/>
                  <a:gd name="connsiteY30" fmla="*/ 1231847 h 2343758"/>
                  <a:gd name="connsiteX31" fmla="*/ 3496665 w 5793638"/>
                  <a:gd name="connsiteY31" fmla="*/ 1100174 h 2343758"/>
                  <a:gd name="connsiteX32" fmla="*/ 3613708 w 5793638"/>
                  <a:gd name="connsiteY32" fmla="*/ 1034337 h 2343758"/>
                  <a:gd name="connsiteX33" fmla="*/ 3752697 w 5793638"/>
                  <a:gd name="connsiteY33" fmla="*/ 1063598 h 2343758"/>
                  <a:gd name="connsiteX34" fmla="*/ 3913632 w 5793638"/>
                  <a:gd name="connsiteY34" fmla="*/ 1136750 h 2343758"/>
                  <a:gd name="connsiteX35" fmla="*/ 4067251 w 5793638"/>
                  <a:gd name="connsiteY35" fmla="*/ 1180641 h 2343758"/>
                  <a:gd name="connsiteX36" fmla="*/ 4155033 w 5793638"/>
                  <a:gd name="connsiteY36" fmla="*/ 1195271 h 2343758"/>
                  <a:gd name="connsiteX37" fmla="*/ 4250131 w 5793638"/>
                  <a:gd name="connsiteY37" fmla="*/ 1151380 h 2343758"/>
                  <a:gd name="connsiteX38" fmla="*/ 4315968 w 5793638"/>
                  <a:gd name="connsiteY38" fmla="*/ 1034337 h 2343758"/>
                  <a:gd name="connsiteX39" fmla="*/ 4337913 w 5793638"/>
                  <a:gd name="connsiteY39" fmla="*/ 931924 h 2343758"/>
                  <a:gd name="connsiteX40" fmla="*/ 4418380 w 5793638"/>
                  <a:gd name="connsiteY40" fmla="*/ 888033 h 2343758"/>
                  <a:gd name="connsiteX41" fmla="*/ 4550054 w 5793638"/>
                  <a:gd name="connsiteY41" fmla="*/ 866087 h 2343758"/>
                  <a:gd name="connsiteX42" fmla="*/ 4681728 w 5793638"/>
                  <a:gd name="connsiteY42" fmla="*/ 931924 h 2343758"/>
                  <a:gd name="connsiteX43" fmla="*/ 4820716 w 5793638"/>
                  <a:gd name="connsiteY43" fmla="*/ 939239 h 2343758"/>
                  <a:gd name="connsiteX44" fmla="*/ 4996281 w 5793638"/>
                  <a:gd name="connsiteY44" fmla="*/ 866087 h 2343758"/>
                  <a:gd name="connsiteX45" fmla="*/ 5164531 w 5793638"/>
                  <a:gd name="connsiteY45" fmla="*/ 756359 h 2343758"/>
                  <a:gd name="connsiteX46" fmla="*/ 5310835 w 5793638"/>
                  <a:gd name="connsiteY46" fmla="*/ 705153 h 2343758"/>
                  <a:gd name="connsiteX47" fmla="*/ 5493715 w 5793638"/>
                  <a:gd name="connsiteY47" fmla="*/ 683207 h 2343758"/>
                  <a:gd name="connsiteX48" fmla="*/ 5713171 w 5793638"/>
                  <a:gd name="connsiteY48" fmla="*/ 602740 h 2343758"/>
                  <a:gd name="connsiteX49" fmla="*/ 5779008 w 5793638"/>
                  <a:gd name="connsiteY49" fmla="*/ 507643 h 2343758"/>
                  <a:gd name="connsiteX50" fmla="*/ 5793638 w 5793638"/>
                  <a:gd name="connsiteY50" fmla="*/ 405230 h 2343758"/>
                  <a:gd name="connsiteX51" fmla="*/ 5678068 w 5793638"/>
                  <a:gd name="connsiteY51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1009497 w 5793638"/>
                  <a:gd name="connsiteY2" fmla="*/ 2095041 h 2343758"/>
                  <a:gd name="connsiteX3" fmla="*/ 1097280 w 5793638"/>
                  <a:gd name="connsiteY3" fmla="*/ 2102356 h 2343758"/>
                  <a:gd name="connsiteX4" fmla="*/ 1228953 w 5793638"/>
                  <a:gd name="connsiteY4" fmla="*/ 2073095 h 2343758"/>
                  <a:gd name="connsiteX5" fmla="*/ 1345996 w 5793638"/>
                  <a:gd name="connsiteY5" fmla="*/ 2036519 h 2343758"/>
                  <a:gd name="connsiteX6" fmla="*/ 1448409 w 5793638"/>
                  <a:gd name="connsiteY6" fmla="*/ 2007259 h 2343758"/>
                  <a:gd name="connsiteX7" fmla="*/ 1543507 w 5793638"/>
                  <a:gd name="connsiteY7" fmla="*/ 2080411 h 2343758"/>
                  <a:gd name="connsiteX8" fmla="*/ 1623974 w 5793638"/>
                  <a:gd name="connsiteY8" fmla="*/ 2204769 h 2343758"/>
                  <a:gd name="connsiteX9" fmla="*/ 1675180 w 5793638"/>
                  <a:gd name="connsiteY9" fmla="*/ 2299867 h 2343758"/>
                  <a:gd name="connsiteX10" fmla="*/ 1726387 w 5793638"/>
                  <a:gd name="connsiteY10" fmla="*/ 2329127 h 2343758"/>
                  <a:gd name="connsiteX11" fmla="*/ 1843430 w 5793638"/>
                  <a:gd name="connsiteY11" fmla="*/ 2343758 h 2343758"/>
                  <a:gd name="connsiteX12" fmla="*/ 1953158 w 5793638"/>
                  <a:gd name="connsiteY12" fmla="*/ 2343758 h 2343758"/>
                  <a:gd name="connsiteX13" fmla="*/ 2070201 w 5793638"/>
                  <a:gd name="connsiteY13" fmla="*/ 2307182 h 2343758"/>
                  <a:gd name="connsiteX14" fmla="*/ 2194560 w 5793638"/>
                  <a:gd name="connsiteY14" fmla="*/ 2219399 h 2343758"/>
                  <a:gd name="connsiteX15" fmla="*/ 2318918 w 5793638"/>
                  <a:gd name="connsiteY15" fmla="*/ 2138932 h 2343758"/>
                  <a:gd name="connsiteX16" fmla="*/ 2421331 w 5793638"/>
                  <a:gd name="connsiteY16" fmla="*/ 2080411 h 2343758"/>
                  <a:gd name="connsiteX17" fmla="*/ 2545689 w 5793638"/>
                  <a:gd name="connsiteY17" fmla="*/ 2073095 h 2343758"/>
                  <a:gd name="connsiteX18" fmla="*/ 2655417 w 5793638"/>
                  <a:gd name="connsiteY18" fmla="*/ 2095041 h 2343758"/>
                  <a:gd name="connsiteX19" fmla="*/ 2743200 w 5793638"/>
                  <a:gd name="connsiteY19" fmla="*/ 2095041 h 2343758"/>
                  <a:gd name="connsiteX20" fmla="*/ 2809036 w 5793638"/>
                  <a:gd name="connsiteY20" fmla="*/ 2036519 h 2343758"/>
                  <a:gd name="connsiteX21" fmla="*/ 2874873 w 5793638"/>
                  <a:gd name="connsiteY21" fmla="*/ 1897531 h 2343758"/>
                  <a:gd name="connsiteX22" fmla="*/ 2896819 w 5793638"/>
                  <a:gd name="connsiteY22" fmla="*/ 1824379 h 2343758"/>
                  <a:gd name="connsiteX23" fmla="*/ 2955340 w 5793638"/>
                  <a:gd name="connsiteY23" fmla="*/ 1743911 h 2343758"/>
                  <a:gd name="connsiteX24" fmla="*/ 3035808 w 5793638"/>
                  <a:gd name="connsiteY24" fmla="*/ 1692705 h 2343758"/>
                  <a:gd name="connsiteX25" fmla="*/ 3145536 w 5793638"/>
                  <a:gd name="connsiteY25" fmla="*/ 1641499 h 2343758"/>
                  <a:gd name="connsiteX26" fmla="*/ 3262579 w 5793638"/>
                  <a:gd name="connsiteY26" fmla="*/ 1626868 h 2343758"/>
                  <a:gd name="connsiteX27" fmla="*/ 3328416 w 5793638"/>
                  <a:gd name="connsiteY27" fmla="*/ 1568347 h 2343758"/>
                  <a:gd name="connsiteX28" fmla="*/ 3401568 w 5793638"/>
                  <a:gd name="connsiteY28" fmla="*/ 1429358 h 2343758"/>
                  <a:gd name="connsiteX29" fmla="*/ 3438144 w 5793638"/>
                  <a:gd name="connsiteY29" fmla="*/ 1231847 h 2343758"/>
                  <a:gd name="connsiteX30" fmla="*/ 3496665 w 5793638"/>
                  <a:gd name="connsiteY30" fmla="*/ 1100174 h 2343758"/>
                  <a:gd name="connsiteX31" fmla="*/ 3613708 w 5793638"/>
                  <a:gd name="connsiteY31" fmla="*/ 1034337 h 2343758"/>
                  <a:gd name="connsiteX32" fmla="*/ 3752697 w 5793638"/>
                  <a:gd name="connsiteY32" fmla="*/ 1063598 h 2343758"/>
                  <a:gd name="connsiteX33" fmla="*/ 3913632 w 5793638"/>
                  <a:gd name="connsiteY33" fmla="*/ 1136750 h 2343758"/>
                  <a:gd name="connsiteX34" fmla="*/ 4067251 w 5793638"/>
                  <a:gd name="connsiteY34" fmla="*/ 1180641 h 2343758"/>
                  <a:gd name="connsiteX35" fmla="*/ 4155033 w 5793638"/>
                  <a:gd name="connsiteY35" fmla="*/ 1195271 h 2343758"/>
                  <a:gd name="connsiteX36" fmla="*/ 4250131 w 5793638"/>
                  <a:gd name="connsiteY36" fmla="*/ 1151380 h 2343758"/>
                  <a:gd name="connsiteX37" fmla="*/ 4315968 w 5793638"/>
                  <a:gd name="connsiteY37" fmla="*/ 1034337 h 2343758"/>
                  <a:gd name="connsiteX38" fmla="*/ 4337913 w 5793638"/>
                  <a:gd name="connsiteY38" fmla="*/ 931924 h 2343758"/>
                  <a:gd name="connsiteX39" fmla="*/ 4418380 w 5793638"/>
                  <a:gd name="connsiteY39" fmla="*/ 888033 h 2343758"/>
                  <a:gd name="connsiteX40" fmla="*/ 4550054 w 5793638"/>
                  <a:gd name="connsiteY40" fmla="*/ 866087 h 2343758"/>
                  <a:gd name="connsiteX41" fmla="*/ 4681728 w 5793638"/>
                  <a:gd name="connsiteY41" fmla="*/ 931924 h 2343758"/>
                  <a:gd name="connsiteX42" fmla="*/ 4820716 w 5793638"/>
                  <a:gd name="connsiteY42" fmla="*/ 939239 h 2343758"/>
                  <a:gd name="connsiteX43" fmla="*/ 4996281 w 5793638"/>
                  <a:gd name="connsiteY43" fmla="*/ 866087 h 2343758"/>
                  <a:gd name="connsiteX44" fmla="*/ 5164531 w 5793638"/>
                  <a:gd name="connsiteY44" fmla="*/ 756359 h 2343758"/>
                  <a:gd name="connsiteX45" fmla="*/ 5310835 w 5793638"/>
                  <a:gd name="connsiteY45" fmla="*/ 705153 h 2343758"/>
                  <a:gd name="connsiteX46" fmla="*/ 5493715 w 5793638"/>
                  <a:gd name="connsiteY46" fmla="*/ 683207 h 2343758"/>
                  <a:gd name="connsiteX47" fmla="*/ 5713171 w 5793638"/>
                  <a:gd name="connsiteY47" fmla="*/ 602740 h 2343758"/>
                  <a:gd name="connsiteX48" fmla="*/ 5779008 w 5793638"/>
                  <a:gd name="connsiteY48" fmla="*/ 507643 h 2343758"/>
                  <a:gd name="connsiteX49" fmla="*/ 5793638 w 5793638"/>
                  <a:gd name="connsiteY49" fmla="*/ 405230 h 2343758"/>
                  <a:gd name="connsiteX50" fmla="*/ 5678068 w 5793638"/>
                  <a:gd name="connsiteY50" fmla="*/ 0 h 2343758"/>
                  <a:gd name="connsiteX0" fmla="*/ 0 w 5793638"/>
                  <a:gd name="connsiteY0" fmla="*/ 1531771 h 2343758"/>
                  <a:gd name="connsiteX1" fmla="*/ 1009497 w 5793638"/>
                  <a:gd name="connsiteY1" fmla="*/ 2095041 h 2343758"/>
                  <a:gd name="connsiteX2" fmla="*/ 1097280 w 5793638"/>
                  <a:gd name="connsiteY2" fmla="*/ 2102356 h 2343758"/>
                  <a:gd name="connsiteX3" fmla="*/ 1228953 w 5793638"/>
                  <a:gd name="connsiteY3" fmla="*/ 2073095 h 2343758"/>
                  <a:gd name="connsiteX4" fmla="*/ 1345996 w 5793638"/>
                  <a:gd name="connsiteY4" fmla="*/ 2036519 h 2343758"/>
                  <a:gd name="connsiteX5" fmla="*/ 1448409 w 5793638"/>
                  <a:gd name="connsiteY5" fmla="*/ 2007259 h 2343758"/>
                  <a:gd name="connsiteX6" fmla="*/ 1543507 w 5793638"/>
                  <a:gd name="connsiteY6" fmla="*/ 2080411 h 2343758"/>
                  <a:gd name="connsiteX7" fmla="*/ 1623974 w 5793638"/>
                  <a:gd name="connsiteY7" fmla="*/ 2204769 h 2343758"/>
                  <a:gd name="connsiteX8" fmla="*/ 1675180 w 5793638"/>
                  <a:gd name="connsiteY8" fmla="*/ 2299867 h 2343758"/>
                  <a:gd name="connsiteX9" fmla="*/ 1726387 w 5793638"/>
                  <a:gd name="connsiteY9" fmla="*/ 2329127 h 2343758"/>
                  <a:gd name="connsiteX10" fmla="*/ 1843430 w 5793638"/>
                  <a:gd name="connsiteY10" fmla="*/ 2343758 h 2343758"/>
                  <a:gd name="connsiteX11" fmla="*/ 1953158 w 5793638"/>
                  <a:gd name="connsiteY11" fmla="*/ 2343758 h 2343758"/>
                  <a:gd name="connsiteX12" fmla="*/ 2070201 w 5793638"/>
                  <a:gd name="connsiteY12" fmla="*/ 2307182 h 2343758"/>
                  <a:gd name="connsiteX13" fmla="*/ 2194560 w 5793638"/>
                  <a:gd name="connsiteY13" fmla="*/ 2219399 h 2343758"/>
                  <a:gd name="connsiteX14" fmla="*/ 2318918 w 5793638"/>
                  <a:gd name="connsiteY14" fmla="*/ 2138932 h 2343758"/>
                  <a:gd name="connsiteX15" fmla="*/ 2421331 w 5793638"/>
                  <a:gd name="connsiteY15" fmla="*/ 2080411 h 2343758"/>
                  <a:gd name="connsiteX16" fmla="*/ 2545689 w 5793638"/>
                  <a:gd name="connsiteY16" fmla="*/ 2073095 h 2343758"/>
                  <a:gd name="connsiteX17" fmla="*/ 2655417 w 5793638"/>
                  <a:gd name="connsiteY17" fmla="*/ 2095041 h 2343758"/>
                  <a:gd name="connsiteX18" fmla="*/ 2743200 w 5793638"/>
                  <a:gd name="connsiteY18" fmla="*/ 2095041 h 2343758"/>
                  <a:gd name="connsiteX19" fmla="*/ 2809036 w 5793638"/>
                  <a:gd name="connsiteY19" fmla="*/ 2036519 h 2343758"/>
                  <a:gd name="connsiteX20" fmla="*/ 2874873 w 5793638"/>
                  <a:gd name="connsiteY20" fmla="*/ 1897531 h 2343758"/>
                  <a:gd name="connsiteX21" fmla="*/ 2896819 w 5793638"/>
                  <a:gd name="connsiteY21" fmla="*/ 1824379 h 2343758"/>
                  <a:gd name="connsiteX22" fmla="*/ 2955340 w 5793638"/>
                  <a:gd name="connsiteY22" fmla="*/ 1743911 h 2343758"/>
                  <a:gd name="connsiteX23" fmla="*/ 3035808 w 5793638"/>
                  <a:gd name="connsiteY23" fmla="*/ 1692705 h 2343758"/>
                  <a:gd name="connsiteX24" fmla="*/ 3145536 w 5793638"/>
                  <a:gd name="connsiteY24" fmla="*/ 1641499 h 2343758"/>
                  <a:gd name="connsiteX25" fmla="*/ 3262579 w 5793638"/>
                  <a:gd name="connsiteY25" fmla="*/ 1626868 h 2343758"/>
                  <a:gd name="connsiteX26" fmla="*/ 3328416 w 5793638"/>
                  <a:gd name="connsiteY26" fmla="*/ 1568347 h 2343758"/>
                  <a:gd name="connsiteX27" fmla="*/ 3401568 w 5793638"/>
                  <a:gd name="connsiteY27" fmla="*/ 1429358 h 2343758"/>
                  <a:gd name="connsiteX28" fmla="*/ 3438144 w 5793638"/>
                  <a:gd name="connsiteY28" fmla="*/ 1231847 h 2343758"/>
                  <a:gd name="connsiteX29" fmla="*/ 3496665 w 5793638"/>
                  <a:gd name="connsiteY29" fmla="*/ 1100174 h 2343758"/>
                  <a:gd name="connsiteX30" fmla="*/ 3613708 w 5793638"/>
                  <a:gd name="connsiteY30" fmla="*/ 1034337 h 2343758"/>
                  <a:gd name="connsiteX31" fmla="*/ 3752697 w 5793638"/>
                  <a:gd name="connsiteY31" fmla="*/ 1063598 h 2343758"/>
                  <a:gd name="connsiteX32" fmla="*/ 3913632 w 5793638"/>
                  <a:gd name="connsiteY32" fmla="*/ 1136750 h 2343758"/>
                  <a:gd name="connsiteX33" fmla="*/ 4067251 w 5793638"/>
                  <a:gd name="connsiteY33" fmla="*/ 1180641 h 2343758"/>
                  <a:gd name="connsiteX34" fmla="*/ 4155033 w 5793638"/>
                  <a:gd name="connsiteY34" fmla="*/ 1195271 h 2343758"/>
                  <a:gd name="connsiteX35" fmla="*/ 4250131 w 5793638"/>
                  <a:gd name="connsiteY35" fmla="*/ 1151380 h 2343758"/>
                  <a:gd name="connsiteX36" fmla="*/ 4315968 w 5793638"/>
                  <a:gd name="connsiteY36" fmla="*/ 1034337 h 2343758"/>
                  <a:gd name="connsiteX37" fmla="*/ 4337913 w 5793638"/>
                  <a:gd name="connsiteY37" fmla="*/ 931924 h 2343758"/>
                  <a:gd name="connsiteX38" fmla="*/ 4418380 w 5793638"/>
                  <a:gd name="connsiteY38" fmla="*/ 888033 h 2343758"/>
                  <a:gd name="connsiteX39" fmla="*/ 4550054 w 5793638"/>
                  <a:gd name="connsiteY39" fmla="*/ 866087 h 2343758"/>
                  <a:gd name="connsiteX40" fmla="*/ 4681728 w 5793638"/>
                  <a:gd name="connsiteY40" fmla="*/ 931924 h 2343758"/>
                  <a:gd name="connsiteX41" fmla="*/ 4820716 w 5793638"/>
                  <a:gd name="connsiteY41" fmla="*/ 939239 h 2343758"/>
                  <a:gd name="connsiteX42" fmla="*/ 4996281 w 5793638"/>
                  <a:gd name="connsiteY42" fmla="*/ 866087 h 2343758"/>
                  <a:gd name="connsiteX43" fmla="*/ 5164531 w 5793638"/>
                  <a:gd name="connsiteY43" fmla="*/ 756359 h 2343758"/>
                  <a:gd name="connsiteX44" fmla="*/ 5310835 w 5793638"/>
                  <a:gd name="connsiteY44" fmla="*/ 705153 h 2343758"/>
                  <a:gd name="connsiteX45" fmla="*/ 5493715 w 5793638"/>
                  <a:gd name="connsiteY45" fmla="*/ 683207 h 2343758"/>
                  <a:gd name="connsiteX46" fmla="*/ 5713171 w 5793638"/>
                  <a:gd name="connsiteY46" fmla="*/ 602740 h 2343758"/>
                  <a:gd name="connsiteX47" fmla="*/ 5779008 w 5793638"/>
                  <a:gd name="connsiteY47" fmla="*/ 507643 h 2343758"/>
                  <a:gd name="connsiteX48" fmla="*/ 5793638 w 5793638"/>
                  <a:gd name="connsiteY48" fmla="*/ 405230 h 2343758"/>
                  <a:gd name="connsiteX49" fmla="*/ 5678068 w 5793638"/>
                  <a:gd name="connsiteY49" fmla="*/ 0 h 2343758"/>
                  <a:gd name="connsiteX0" fmla="*/ 0 w 4784141"/>
                  <a:gd name="connsiteY0" fmla="*/ 2095041 h 2343758"/>
                  <a:gd name="connsiteX1" fmla="*/ 87783 w 4784141"/>
                  <a:gd name="connsiteY1" fmla="*/ 2102356 h 2343758"/>
                  <a:gd name="connsiteX2" fmla="*/ 219456 w 4784141"/>
                  <a:gd name="connsiteY2" fmla="*/ 2073095 h 2343758"/>
                  <a:gd name="connsiteX3" fmla="*/ 336499 w 4784141"/>
                  <a:gd name="connsiteY3" fmla="*/ 2036519 h 2343758"/>
                  <a:gd name="connsiteX4" fmla="*/ 438912 w 4784141"/>
                  <a:gd name="connsiteY4" fmla="*/ 2007259 h 2343758"/>
                  <a:gd name="connsiteX5" fmla="*/ 534010 w 4784141"/>
                  <a:gd name="connsiteY5" fmla="*/ 2080411 h 2343758"/>
                  <a:gd name="connsiteX6" fmla="*/ 614477 w 4784141"/>
                  <a:gd name="connsiteY6" fmla="*/ 2204769 h 2343758"/>
                  <a:gd name="connsiteX7" fmla="*/ 665683 w 4784141"/>
                  <a:gd name="connsiteY7" fmla="*/ 2299867 h 2343758"/>
                  <a:gd name="connsiteX8" fmla="*/ 716890 w 4784141"/>
                  <a:gd name="connsiteY8" fmla="*/ 2329127 h 2343758"/>
                  <a:gd name="connsiteX9" fmla="*/ 833933 w 4784141"/>
                  <a:gd name="connsiteY9" fmla="*/ 2343758 h 2343758"/>
                  <a:gd name="connsiteX10" fmla="*/ 943661 w 4784141"/>
                  <a:gd name="connsiteY10" fmla="*/ 2343758 h 2343758"/>
                  <a:gd name="connsiteX11" fmla="*/ 1060704 w 4784141"/>
                  <a:gd name="connsiteY11" fmla="*/ 2307182 h 2343758"/>
                  <a:gd name="connsiteX12" fmla="*/ 1185063 w 4784141"/>
                  <a:gd name="connsiteY12" fmla="*/ 2219399 h 2343758"/>
                  <a:gd name="connsiteX13" fmla="*/ 1309421 w 4784141"/>
                  <a:gd name="connsiteY13" fmla="*/ 2138932 h 2343758"/>
                  <a:gd name="connsiteX14" fmla="*/ 1411834 w 4784141"/>
                  <a:gd name="connsiteY14" fmla="*/ 2080411 h 2343758"/>
                  <a:gd name="connsiteX15" fmla="*/ 1536192 w 4784141"/>
                  <a:gd name="connsiteY15" fmla="*/ 2073095 h 2343758"/>
                  <a:gd name="connsiteX16" fmla="*/ 1645920 w 4784141"/>
                  <a:gd name="connsiteY16" fmla="*/ 2095041 h 2343758"/>
                  <a:gd name="connsiteX17" fmla="*/ 1733703 w 4784141"/>
                  <a:gd name="connsiteY17" fmla="*/ 2095041 h 2343758"/>
                  <a:gd name="connsiteX18" fmla="*/ 1799539 w 4784141"/>
                  <a:gd name="connsiteY18" fmla="*/ 2036519 h 2343758"/>
                  <a:gd name="connsiteX19" fmla="*/ 1865376 w 4784141"/>
                  <a:gd name="connsiteY19" fmla="*/ 1897531 h 2343758"/>
                  <a:gd name="connsiteX20" fmla="*/ 1887322 w 4784141"/>
                  <a:gd name="connsiteY20" fmla="*/ 1824379 h 2343758"/>
                  <a:gd name="connsiteX21" fmla="*/ 1945843 w 4784141"/>
                  <a:gd name="connsiteY21" fmla="*/ 1743911 h 2343758"/>
                  <a:gd name="connsiteX22" fmla="*/ 2026311 w 4784141"/>
                  <a:gd name="connsiteY22" fmla="*/ 1692705 h 2343758"/>
                  <a:gd name="connsiteX23" fmla="*/ 2136039 w 4784141"/>
                  <a:gd name="connsiteY23" fmla="*/ 1641499 h 2343758"/>
                  <a:gd name="connsiteX24" fmla="*/ 2253082 w 4784141"/>
                  <a:gd name="connsiteY24" fmla="*/ 1626868 h 2343758"/>
                  <a:gd name="connsiteX25" fmla="*/ 2318919 w 4784141"/>
                  <a:gd name="connsiteY25" fmla="*/ 1568347 h 2343758"/>
                  <a:gd name="connsiteX26" fmla="*/ 2392071 w 4784141"/>
                  <a:gd name="connsiteY26" fmla="*/ 1429358 h 2343758"/>
                  <a:gd name="connsiteX27" fmla="*/ 2428647 w 4784141"/>
                  <a:gd name="connsiteY27" fmla="*/ 1231847 h 2343758"/>
                  <a:gd name="connsiteX28" fmla="*/ 2487168 w 4784141"/>
                  <a:gd name="connsiteY28" fmla="*/ 1100174 h 2343758"/>
                  <a:gd name="connsiteX29" fmla="*/ 2604211 w 4784141"/>
                  <a:gd name="connsiteY29" fmla="*/ 1034337 h 2343758"/>
                  <a:gd name="connsiteX30" fmla="*/ 2743200 w 4784141"/>
                  <a:gd name="connsiteY30" fmla="*/ 1063598 h 2343758"/>
                  <a:gd name="connsiteX31" fmla="*/ 2904135 w 4784141"/>
                  <a:gd name="connsiteY31" fmla="*/ 1136750 h 2343758"/>
                  <a:gd name="connsiteX32" fmla="*/ 3057754 w 4784141"/>
                  <a:gd name="connsiteY32" fmla="*/ 1180641 h 2343758"/>
                  <a:gd name="connsiteX33" fmla="*/ 3145536 w 4784141"/>
                  <a:gd name="connsiteY33" fmla="*/ 1195271 h 2343758"/>
                  <a:gd name="connsiteX34" fmla="*/ 3240634 w 4784141"/>
                  <a:gd name="connsiteY34" fmla="*/ 1151380 h 2343758"/>
                  <a:gd name="connsiteX35" fmla="*/ 3306471 w 4784141"/>
                  <a:gd name="connsiteY35" fmla="*/ 1034337 h 2343758"/>
                  <a:gd name="connsiteX36" fmla="*/ 3328416 w 4784141"/>
                  <a:gd name="connsiteY36" fmla="*/ 931924 h 2343758"/>
                  <a:gd name="connsiteX37" fmla="*/ 3408883 w 4784141"/>
                  <a:gd name="connsiteY37" fmla="*/ 888033 h 2343758"/>
                  <a:gd name="connsiteX38" fmla="*/ 3540557 w 4784141"/>
                  <a:gd name="connsiteY38" fmla="*/ 866087 h 2343758"/>
                  <a:gd name="connsiteX39" fmla="*/ 3672231 w 4784141"/>
                  <a:gd name="connsiteY39" fmla="*/ 931924 h 2343758"/>
                  <a:gd name="connsiteX40" fmla="*/ 3811219 w 4784141"/>
                  <a:gd name="connsiteY40" fmla="*/ 939239 h 2343758"/>
                  <a:gd name="connsiteX41" fmla="*/ 3986784 w 4784141"/>
                  <a:gd name="connsiteY41" fmla="*/ 866087 h 2343758"/>
                  <a:gd name="connsiteX42" fmla="*/ 4155034 w 4784141"/>
                  <a:gd name="connsiteY42" fmla="*/ 756359 h 2343758"/>
                  <a:gd name="connsiteX43" fmla="*/ 4301338 w 4784141"/>
                  <a:gd name="connsiteY43" fmla="*/ 705153 h 2343758"/>
                  <a:gd name="connsiteX44" fmla="*/ 4484218 w 4784141"/>
                  <a:gd name="connsiteY44" fmla="*/ 683207 h 2343758"/>
                  <a:gd name="connsiteX45" fmla="*/ 4703674 w 4784141"/>
                  <a:gd name="connsiteY45" fmla="*/ 602740 h 2343758"/>
                  <a:gd name="connsiteX46" fmla="*/ 4769511 w 4784141"/>
                  <a:gd name="connsiteY46" fmla="*/ 507643 h 2343758"/>
                  <a:gd name="connsiteX47" fmla="*/ 4784141 w 4784141"/>
                  <a:gd name="connsiteY47" fmla="*/ 405230 h 2343758"/>
                  <a:gd name="connsiteX48" fmla="*/ 4668571 w 4784141"/>
                  <a:gd name="connsiteY48" fmla="*/ 0 h 2343758"/>
                  <a:gd name="connsiteX0" fmla="*/ 0 w 4696358"/>
                  <a:gd name="connsiteY0" fmla="*/ 2102356 h 2343758"/>
                  <a:gd name="connsiteX1" fmla="*/ 131673 w 4696358"/>
                  <a:gd name="connsiteY1" fmla="*/ 2073095 h 2343758"/>
                  <a:gd name="connsiteX2" fmla="*/ 248716 w 4696358"/>
                  <a:gd name="connsiteY2" fmla="*/ 2036519 h 2343758"/>
                  <a:gd name="connsiteX3" fmla="*/ 351129 w 4696358"/>
                  <a:gd name="connsiteY3" fmla="*/ 2007259 h 2343758"/>
                  <a:gd name="connsiteX4" fmla="*/ 446227 w 4696358"/>
                  <a:gd name="connsiteY4" fmla="*/ 2080411 h 2343758"/>
                  <a:gd name="connsiteX5" fmla="*/ 526694 w 4696358"/>
                  <a:gd name="connsiteY5" fmla="*/ 2204769 h 2343758"/>
                  <a:gd name="connsiteX6" fmla="*/ 577900 w 4696358"/>
                  <a:gd name="connsiteY6" fmla="*/ 2299867 h 2343758"/>
                  <a:gd name="connsiteX7" fmla="*/ 629107 w 4696358"/>
                  <a:gd name="connsiteY7" fmla="*/ 2329127 h 2343758"/>
                  <a:gd name="connsiteX8" fmla="*/ 746150 w 4696358"/>
                  <a:gd name="connsiteY8" fmla="*/ 2343758 h 2343758"/>
                  <a:gd name="connsiteX9" fmla="*/ 855878 w 4696358"/>
                  <a:gd name="connsiteY9" fmla="*/ 2343758 h 2343758"/>
                  <a:gd name="connsiteX10" fmla="*/ 972921 w 4696358"/>
                  <a:gd name="connsiteY10" fmla="*/ 2307182 h 2343758"/>
                  <a:gd name="connsiteX11" fmla="*/ 1097280 w 4696358"/>
                  <a:gd name="connsiteY11" fmla="*/ 2219399 h 2343758"/>
                  <a:gd name="connsiteX12" fmla="*/ 1221638 w 4696358"/>
                  <a:gd name="connsiteY12" fmla="*/ 2138932 h 2343758"/>
                  <a:gd name="connsiteX13" fmla="*/ 1324051 w 4696358"/>
                  <a:gd name="connsiteY13" fmla="*/ 2080411 h 2343758"/>
                  <a:gd name="connsiteX14" fmla="*/ 1448409 w 4696358"/>
                  <a:gd name="connsiteY14" fmla="*/ 2073095 h 2343758"/>
                  <a:gd name="connsiteX15" fmla="*/ 1558137 w 4696358"/>
                  <a:gd name="connsiteY15" fmla="*/ 2095041 h 2343758"/>
                  <a:gd name="connsiteX16" fmla="*/ 1645920 w 4696358"/>
                  <a:gd name="connsiteY16" fmla="*/ 2095041 h 2343758"/>
                  <a:gd name="connsiteX17" fmla="*/ 1711756 w 4696358"/>
                  <a:gd name="connsiteY17" fmla="*/ 2036519 h 2343758"/>
                  <a:gd name="connsiteX18" fmla="*/ 1777593 w 4696358"/>
                  <a:gd name="connsiteY18" fmla="*/ 1897531 h 2343758"/>
                  <a:gd name="connsiteX19" fmla="*/ 1799539 w 4696358"/>
                  <a:gd name="connsiteY19" fmla="*/ 1824379 h 2343758"/>
                  <a:gd name="connsiteX20" fmla="*/ 1858060 w 4696358"/>
                  <a:gd name="connsiteY20" fmla="*/ 1743911 h 2343758"/>
                  <a:gd name="connsiteX21" fmla="*/ 1938528 w 4696358"/>
                  <a:gd name="connsiteY21" fmla="*/ 1692705 h 2343758"/>
                  <a:gd name="connsiteX22" fmla="*/ 2048256 w 4696358"/>
                  <a:gd name="connsiteY22" fmla="*/ 1641499 h 2343758"/>
                  <a:gd name="connsiteX23" fmla="*/ 2165299 w 4696358"/>
                  <a:gd name="connsiteY23" fmla="*/ 1626868 h 2343758"/>
                  <a:gd name="connsiteX24" fmla="*/ 2231136 w 4696358"/>
                  <a:gd name="connsiteY24" fmla="*/ 1568347 h 2343758"/>
                  <a:gd name="connsiteX25" fmla="*/ 2304288 w 4696358"/>
                  <a:gd name="connsiteY25" fmla="*/ 1429358 h 2343758"/>
                  <a:gd name="connsiteX26" fmla="*/ 2340864 w 4696358"/>
                  <a:gd name="connsiteY26" fmla="*/ 1231847 h 2343758"/>
                  <a:gd name="connsiteX27" fmla="*/ 2399385 w 4696358"/>
                  <a:gd name="connsiteY27" fmla="*/ 1100174 h 2343758"/>
                  <a:gd name="connsiteX28" fmla="*/ 2516428 w 4696358"/>
                  <a:gd name="connsiteY28" fmla="*/ 1034337 h 2343758"/>
                  <a:gd name="connsiteX29" fmla="*/ 2655417 w 4696358"/>
                  <a:gd name="connsiteY29" fmla="*/ 1063598 h 2343758"/>
                  <a:gd name="connsiteX30" fmla="*/ 2816352 w 4696358"/>
                  <a:gd name="connsiteY30" fmla="*/ 1136750 h 2343758"/>
                  <a:gd name="connsiteX31" fmla="*/ 2969971 w 4696358"/>
                  <a:gd name="connsiteY31" fmla="*/ 1180641 h 2343758"/>
                  <a:gd name="connsiteX32" fmla="*/ 3057753 w 4696358"/>
                  <a:gd name="connsiteY32" fmla="*/ 1195271 h 2343758"/>
                  <a:gd name="connsiteX33" fmla="*/ 3152851 w 4696358"/>
                  <a:gd name="connsiteY33" fmla="*/ 1151380 h 2343758"/>
                  <a:gd name="connsiteX34" fmla="*/ 3218688 w 4696358"/>
                  <a:gd name="connsiteY34" fmla="*/ 1034337 h 2343758"/>
                  <a:gd name="connsiteX35" fmla="*/ 3240633 w 4696358"/>
                  <a:gd name="connsiteY35" fmla="*/ 931924 h 2343758"/>
                  <a:gd name="connsiteX36" fmla="*/ 3321100 w 4696358"/>
                  <a:gd name="connsiteY36" fmla="*/ 888033 h 2343758"/>
                  <a:gd name="connsiteX37" fmla="*/ 3452774 w 4696358"/>
                  <a:gd name="connsiteY37" fmla="*/ 866087 h 2343758"/>
                  <a:gd name="connsiteX38" fmla="*/ 3584448 w 4696358"/>
                  <a:gd name="connsiteY38" fmla="*/ 931924 h 2343758"/>
                  <a:gd name="connsiteX39" fmla="*/ 3723436 w 4696358"/>
                  <a:gd name="connsiteY39" fmla="*/ 939239 h 2343758"/>
                  <a:gd name="connsiteX40" fmla="*/ 3899001 w 4696358"/>
                  <a:gd name="connsiteY40" fmla="*/ 866087 h 2343758"/>
                  <a:gd name="connsiteX41" fmla="*/ 4067251 w 4696358"/>
                  <a:gd name="connsiteY41" fmla="*/ 756359 h 2343758"/>
                  <a:gd name="connsiteX42" fmla="*/ 4213555 w 4696358"/>
                  <a:gd name="connsiteY42" fmla="*/ 705153 h 2343758"/>
                  <a:gd name="connsiteX43" fmla="*/ 4396435 w 4696358"/>
                  <a:gd name="connsiteY43" fmla="*/ 683207 h 2343758"/>
                  <a:gd name="connsiteX44" fmla="*/ 4615891 w 4696358"/>
                  <a:gd name="connsiteY44" fmla="*/ 602740 h 2343758"/>
                  <a:gd name="connsiteX45" fmla="*/ 4681728 w 4696358"/>
                  <a:gd name="connsiteY45" fmla="*/ 507643 h 2343758"/>
                  <a:gd name="connsiteX46" fmla="*/ 4696358 w 4696358"/>
                  <a:gd name="connsiteY46" fmla="*/ 405230 h 2343758"/>
                  <a:gd name="connsiteX47" fmla="*/ 4580788 w 4696358"/>
                  <a:gd name="connsiteY47" fmla="*/ 0 h 2343758"/>
                  <a:gd name="connsiteX0" fmla="*/ 0 w 4564685"/>
                  <a:gd name="connsiteY0" fmla="*/ 2073095 h 2343758"/>
                  <a:gd name="connsiteX1" fmla="*/ 117043 w 4564685"/>
                  <a:gd name="connsiteY1" fmla="*/ 2036519 h 2343758"/>
                  <a:gd name="connsiteX2" fmla="*/ 219456 w 4564685"/>
                  <a:gd name="connsiteY2" fmla="*/ 2007259 h 2343758"/>
                  <a:gd name="connsiteX3" fmla="*/ 314554 w 4564685"/>
                  <a:gd name="connsiteY3" fmla="*/ 2080411 h 2343758"/>
                  <a:gd name="connsiteX4" fmla="*/ 395021 w 4564685"/>
                  <a:gd name="connsiteY4" fmla="*/ 2204769 h 2343758"/>
                  <a:gd name="connsiteX5" fmla="*/ 446227 w 4564685"/>
                  <a:gd name="connsiteY5" fmla="*/ 2299867 h 2343758"/>
                  <a:gd name="connsiteX6" fmla="*/ 497434 w 4564685"/>
                  <a:gd name="connsiteY6" fmla="*/ 2329127 h 2343758"/>
                  <a:gd name="connsiteX7" fmla="*/ 614477 w 4564685"/>
                  <a:gd name="connsiteY7" fmla="*/ 2343758 h 2343758"/>
                  <a:gd name="connsiteX8" fmla="*/ 724205 w 4564685"/>
                  <a:gd name="connsiteY8" fmla="*/ 2343758 h 2343758"/>
                  <a:gd name="connsiteX9" fmla="*/ 841248 w 4564685"/>
                  <a:gd name="connsiteY9" fmla="*/ 2307182 h 2343758"/>
                  <a:gd name="connsiteX10" fmla="*/ 965607 w 4564685"/>
                  <a:gd name="connsiteY10" fmla="*/ 2219399 h 2343758"/>
                  <a:gd name="connsiteX11" fmla="*/ 1089965 w 4564685"/>
                  <a:gd name="connsiteY11" fmla="*/ 2138932 h 2343758"/>
                  <a:gd name="connsiteX12" fmla="*/ 1192378 w 4564685"/>
                  <a:gd name="connsiteY12" fmla="*/ 2080411 h 2343758"/>
                  <a:gd name="connsiteX13" fmla="*/ 1316736 w 4564685"/>
                  <a:gd name="connsiteY13" fmla="*/ 2073095 h 2343758"/>
                  <a:gd name="connsiteX14" fmla="*/ 1426464 w 4564685"/>
                  <a:gd name="connsiteY14" fmla="*/ 2095041 h 2343758"/>
                  <a:gd name="connsiteX15" fmla="*/ 1514247 w 4564685"/>
                  <a:gd name="connsiteY15" fmla="*/ 2095041 h 2343758"/>
                  <a:gd name="connsiteX16" fmla="*/ 1580083 w 4564685"/>
                  <a:gd name="connsiteY16" fmla="*/ 2036519 h 2343758"/>
                  <a:gd name="connsiteX17" fmla="*/ 1645920 w 4564685"/>
                  <a:gd name="connsiteY17" fmla="*/ 1897531 h 2343758"/>
                  <a:gd name="connsiteX18" fmla="*/ 1667866 w 4564685"/>
                  <a:gd name="connsiteY18" fmla="*/ 1824379 h 2343758"/>
                  <a:gd name="connsiteX19" fmla="*/ 1726387 w 4564685"/>
                  <a:gd name="connsiteY19" fmla="*/ 1743911 h 2343758"/>
                  <a:gd name="connsiteX20" fmla="*/ 1806855 w 4564685"/>
                  <a:gd name="connsiteY20" fmla="*/ 1692705 h 2343758"/>
                  <a:gd name="connsiteX21" fmla="*/ 1916583 w 4564685"/>
                  <a:gd name="connsiteY21" fmla="*/ 1641499 h 2343758"/>
                  <a:gd name="connsiteX22" fmla="*/ 2033626 w 4564685"/>
                  <a:gd name="connsiteY22" fmla="*/ 1626868 h 2343758"/>
                  <a:gd name="connsiteX23" fmla="*/ 2099463 w 4564685"/>
                  <a:gd name="connsiteY23" fmla="*/ 1568347 h 2343758"/>
                  <a:gd name="connsiteX24" fmla="*/ 2172615 w 4564685"/>
                  <a:gd name="connsiteY24" fmla="*/ 1429358 h 2343758"/>
                  <a:gd name="connsiteX25" fmla="*/ 2209191 w 4564685"/>
                  <a:gd name="connsiteY25" fmla="*/ 1231847 h 2343758"/>
                  <a:gd name="connsiteX26" fmla="*/ 2267712 w 4564685"/>
                  <a:gd name="connsiteY26" fmla="*/ 1100174 h 2343758"/>
                  <a:gd name="connsiteX27" fmla="*/ 2384755 w 4564685"/>
                  <a:gd name="connsiteY27" fmla="*/ 1034337 h 2343758"/>
                  <a:gd name="connsiteX28" fmla="*/ 2523744 w 4564685"/>
                  <a:gd name="connsiteY28" fmla="*/ 1063598 h 2343758"/>
                  <a:gd name="connsiteX29" fmla="*/ 2684679 w 4564685"/>
                  <a:gd name="connsiteY29" fmla="*/ 1136750 h 2343758"/>
                  <a:gd name="connsiteX30" fmla="*/ 2838298 w 4564685"/>
                  <a:gd name="connsiteY30" fmla="*/ 1180641 h 2343758"/>
                  <a:gd name="connsiteX31" fmla="*/ 2926080 w 4564685"/>
                  <a:gd name="connsiteY31" fmla="*/ 1195271 h 2343758"/>
                  <a:gd name="connsiteX32" fmla="*/ 3021178 w 4564685"/>
                  <a:gd name="connsiteY32" fmla="*/ 1151380 h 2343758"/>
                  <a:gd name="connsiteX33" fmla="*/ 3087015 w 4564685"/>
                  <a:gd name="connsiteY33" fmla="*/ 1034337 h 2343758"/>
                  <a:gd name="connsiteX34" fmla="*/ 3108960 w 4564685"/>
                  <a:gd name="connsiteY34" fmla="*/ 931924 h 2343758"/>
                  <a:gd name="connsiteX35" fmla="*/ 3189427 w 4564685"/>
                  <a:gd name="connsiteY35" fmla="*/ 888033 h 2343758"/>
                  <a:gd name="connsiteX36" fmla="*/ 3321101 w 4564685"/>
                  <a:gd name="connsiteY36" fmla="*/ 866087 h 2343758"/>
                  <a:gd name="connsiteX37" fmla="*/ 3452775 w 4564685"/>
                  <a:gd name="connsiteY37" fmla="*/ 931924 h 2343758"/>
                  <a:gd name="connsiteX38" fmla="*/ 3591763 w 4564685"/>
                  <a:gd name="connsiteY38" fmla="*/ 939239 h 2343758"/>
                  <a:gd name="connsiteX39" fmla="*/ 3767328 w 4564685"/>
                  <a:gd name="connsiteY39" fmla="*/ 866087 h 2343758"/>
                  <a:gd name="connsiteX40" fmla="*/ 3935578 w 4564685"/>
                  <a:gd name="connsiteY40" fmla="*/ 756359 h 2343758"/>
                  <a:gd name="connsiteX41" fmla="*/ 4081882 w 4564685"/>
                  <a:gd name="connsiteY41" fmla="*/ 705153 h 2343758"/>
                  <a:gd name="connsiteX42" fmla="*/ 4264762 w 4564685"/>
                  <a:gd name="connsiteY42" fmla="*/ 683207 h 2343758"/>
                  <a:gd name="connsiteX43" fmla="*/ 4484218 w 4564685"/>
                  <a:gd name="connsiteY43" fmla="*/ 602740 h 2343758"/>
                  <a:gd name="connsiteX44" fmla="*/ 4550055 w 4564685"/>
                  <a:gd name="connsiteY44" fmla="*/ 507643 h 2343758"/>
                  <a:gd name="connsiteX45" fmla="*/ 4564685 w 4564685"/>
                  <a:gd name="connsiteY45" fmla="*/ 405230 h 2343758"/>
                  <a:gd name="connsiteX46" fmla="*/ 4449115 w 4564685"/>
                  <a:gd name="connsiteY46" fmla="*/ 0 h 2343758"/>
                  <a:gd name="connsiteX0" fmla="*/ 0 w 4447642"/>
                  <a:gd name="connsiteY0" fmla="*/ 2036519 h 2343758"/>
                  <a:gd name="connsiteX1" fmla="*/ 102413 w 4447642"/>
                  <a:gd name="connsiteY1" fmla="*/ 2007259 h 2343758"/>
                  <a:gd name="connsiteX2" fmla="*/ 197511 w 4447642"/>
                  <a:gd name="connsiteY2" fmla="*/ 2080411 h 2343758"/>
                  <a:gd name="connsiteX3" fmla="*/ 277978 w 4447642"/>
                  <a:gd name="connsiteY3" fmla="*/ 2204769 h 2343758"/>
                  <a:gd name="connsiteX4" fmla="*/ 329184 w 4447642"/>
                  <a:gd name="connsiteY4" fmla="*/ 2299867 h 2343758"/>
                  <a:gd name="connsiteX5" fmla="*/ 380391 w 4447642"/>
                  <a:gd name="connsiteY5" fmla="*/ 2329127 h 2343758"/>
                  <a:gd name="connsiteX6" fmla="*/ 497434 w 4447642"/>
                  <a:gd name="connsiteY6" fmla="*/ 2343758 h 2343758"/>
                  <a:gd name="connsiteX7" fmla="*/ 607162 w 4447642"/>
                  <a:gd name="connsiteY7" fmla="*/ 2343758 h 2343758"/>
                  <a:gd name="connsiteX8" fmla="*/ 724205 w 4447642"/>
                  <a:gd name="connsiteY8" fmla="*/ 2307182 h 2343758"/>
                  <a:gd name="connsiteX9" fmla="*/ 848564 w 4447642"/>
                  <a:gd name="connsiteY9" fmla="*/ 2219399 h 2343758"/>
                  <a:gd name="connsiteX10" fmla="*/ 972922 w 4447642"/>
                  <a:gd name="connsiteY10" fmla="*/ 2138932 h 2343758"/>
                  <a:gd name="connsiteX11" fmla="*/ 1075335 w 4447642"/>
                  <a:gd name="connsiteY11" fmla="*/ 2080411 h 2343758"/>
                  <a:gd name="connsiteX12" fmla="*/ 1199693 w 4447642"/>
                  <a:gd name="connsiteY12" fmla="*/ 2073095 h 2343758"/>
                  <a:gd name="connsiteX13" fmla="*/ 1309421 w 4447642"/>
                  <a:gd name="connsiteY13" fmla="*/ 2095041 h 2343758"/>
                  <a:gd name="connsiteX14" fmla="*/ 1397204 w 4447642"/>
                  <a:gd name="connsiteY14" fmla="*/ 2095041 h 2343758"/>
                  <a:gd name="connsiteX15" fmla="*/ 1463040 w 4447642"/>
                  <a:gd name="connsiteY15" fmla="*/ 2036519 h 2343758"/>
                  <a:gd name="connsiteX16" fmla="*/ 1528877 w 4447642"/>
                  <a:gd name="connsiteY16" fmla="*/ 1897531 h 2343758"/>
                  <a:gd name="connsiteX17" fmla="*/ 1550823 w 4447642"/>
                  <a:gd name="connsiteY17" fmla="*/ 1824379 h 2343758"/>
                  <a:gd name="connsiteX18" fmla="*/ 1609344 w 4447642"/>
                  <a:gd name="connsiteY18" fmla="*/ 1743911 h 2343758"/>
                  <a:gd name="connsiteX19" fmla="*/ 1689812 w 4447642"/>
                  <a:gd name="connsiteY19" fmla="*/ 1692705 h 2343758"/>
                  <a:gd name="connsiteX20" fmla="*/ 1799540 w 4447642"/>
                  <a:gd name="connsiteY20" fmla="*/ 1641499 h 2343758"/>
                  <a:gd name="connsiteX21" fmla="*/ 1916583 w 4447642"/>
                  <a:gd name="connsiteY21" fmla="*/ 1626868 h 2343758"/>
                  <a:gd name="connsiteX22" fmla="*/ 1982420 w 4447642"/>
                  <a:gd name="connsiteY22" fmla="*/ 1568347 h 2343758"/>
                  <a:gd name="connsiteX23" fmla="*/ 2055572 w 4447642"/>
                  <a:gd name="connsiteY23" fmla="*/ 1429358 h 2343758"/>
                  <a:gd name="connsiteX24" fmla="*/ 2092148 w 4447642"/>
                  <a:gd name="connsiteY24" fmla="*/ 1231847 h 2343758"/>
                  <a:gd name="connsiteX25" fmla="*/ 2150669 w 4447642"/>
                  <a:gd name="connsiteY25" fmla="*/ 1100174 h 2343758"/>
                  <a:gd name="connsiteX26" fmla="*/ 2267712 w 4447642"/>
                  <a:gd name="connsiteY26" fmla="*/ 1034337 h 2343758"/>
                  <a:gd name="connsiteX27" fmla="*/ 2406701 w 4447642"/>
                  <a:gd name="connsiteY27" fmla="*/ 1063598 h 2343758"/>
                  <a:gd name="connsiteX28" fmla="*/ 2567636 w 4447642"/>
                  <a:gd name="connsiteY28" fmla="*/ 1136750 h 2343758"/>
                  <a:gd name="connsiteX29" fmla="*/ 2721255 w 4447642"/>
                  <a:gd name="connsiteY29" fmla="*/ 1180641 h 2343758"/>
                  <a:gd name="connsiteX30" fmla="*/ 2809037 w 4447642"/>
                  <a:gd name="connsiteY30" fmla="*/ 1195271 h 2343758"/>
                  <a:gd name="connsiteX31" fmla="*/ 2904135 w 4447642"/>
                  <a:gd name="connsiteY31" fmla="*/ 1151380 h 2343758"/>
                  <a:gd name="connsiteX32" fmla="*/ 2969972 w 4447642"/>
                  <a:gd name="connsiteY32" fmla="*/ 1034337 h 2343758"/>
                  <a:gd name="connsiteX33" fmla="*/ 2991917 w 4447642"/>
                  <a:gd name="connsiteY33" fmla="*/ 931924 h 2343758"/>
                  <a:gd name="connsiteX34" fmla="*/ 3072384 w 4447642"/>
                  <a:gd name="connsiteY34" fmla="*/ 888033 h 2343758"/>
                  <a:gd name="connsiteX35" fmla="*/ 3204058 w 4447642"/>
                  <a:gd name="connsiteY35" fmla="*/ 866087 h 2343758"/>
                  <a:gd name="connsiteX36" fmla="*/ 3335732 w 4447642"/>
                  <a:gd name="connsiteY36" fmla="*/ 931924 h 2343758"/>
                  <a:gd name="connsiteX37" fmla="*/ 3474720 w 4447642"/>
                  <a:gd name="connsiteY37" fmla="*/ 939239 h 2343758"/>
                  <a:gd name="connsiteX38" fmla="*/ 3650285 w 4447642"/>
                  <a:gd name="connsiteY38" fmla="*/ 866087 h 2343758"/>
                  <a:gd name="connsiteX39" fmla="*/ 3818535 w 4447642"/>
                  <a:gd name="connsiteY39" fmla="*/ 756359 h 2343758"/>
                  <a:gd name="connsiteX40" fmla="*/ 3964839 w 4447642"/>
                  <a:gd name="connsiteY40" fmla="*/ 705153 h 2343758"/>
                  <a:gd name="connsiteX41" fmla="*/ 4147719 w 4447642"/>
                  <a:gd name="connsiteY41" fmla="*/ 683207 h 2343758"/>
                  <a:gd name="connsiteX42" fmla="*/ 4367175 w 4447642"/>
                  <a:gd name="connsiteY42" fmla="*/ 602740 h 2343758"/>
                  <a:gd name="connsiteX43" fmla="*/ 4433012 w 4447642"/>
                  <a:gd name="connsiteY43" fmla="*/ 507643 h 2343758"/>
                  <a:gd name="connsiteX44" fmla="*/ 4447642 w 4447642"/>
                  <a:gd name="connsiteY44" fmla="*/ 405230 h 2343758"/>
                  <a:gd name="connsiteX45" fmla="*/ 4332072 w 4447642"/>
                  <a:gd name="connsiteY45" fmla="*/ 0 h 2343758"/>
                  <a:gd name="connsiteX0" fmla="*/ 0 w 4345229"/>
                  <a:gd name="connsiteY0" fmla="*/ 2007259 h 2343758"/>
                  <a:gd name="connsiteX1" fmla="*/ 95098 w 4345229"/>
                  <a:gd name="connsiteY1" fmla="*/ 2080411 h 2343758"/>
                  <a:gd name="connsiteX2" fmla="*/ 175565 w 4345229"/>
                  <a:gd name="connsiteY2" fmla="*/ 2204769 h 2343758"/>
                  <a:gd name="connsiteX3" fmla="*/ 226771 w 4345229"/>
                  <a:gd name="connsiteY3" fmla="*/ 2299867 h 2343758"/>
                  <a:gd name="connsiteX4" fmla="*/ 277978 w 4345229"/>
                  <a:gd name="connsiteY4" fmla="*/ 2329127 h 2343758"/>
                  <a:gd name="connsiteX5" fmla="*/ 395021 w 4345229"/>
                  <a:gd name="connsiteY5" fmla="*/ 2343758 h 2343758"/>
                  <a:gd name="connsiteX6" fmla="*/ 504749 w 4345229"/>
                  <a:gd name="connsiteY6" fmla="*/ 2343758 h 2343758"/>
                  <a:gd name="connsiteX7" fmla="*/ 621792 w 4345229"/>
                  <a:gd name="connsiteY7" fmla="*/ 2307182 h 2343758"/>
                  <a:gd name="connsiteX8" fmla="*/ 746151 w 4345229"/>
                  <a:gd name="connsiteY8" fmla="*/ 2219399 h 2343758"/>
                  <a:gd name="connsiteX9" fmla="*/ 870509 w 4345229"/>
                  <a:gd name="connsiteY9" fmla="*/ 2138932 h 2343758"/>
                  <a:gd name="connsiteX10" fmla="*/ 972922 w 4345229"/>
                  <a:gd name="connsiteY10" fmla="*/ 2080411 h 2343758"/>
                  <a:gd name="connsiteX11" fmla="*/ 1097280 w 4345229"/>
                  <a:gd name="connsiteY11" fmla="*/ 2073095 h 2343758"/>
                  <a:gd name="connsiteX12" fmla="*/ 1207008 w 4345229"/>
                  <a:gd name="connsiteY12" fmla="*/ 2095041 h 2343758"/>
                  <a:gd name="connsiteX13" fmla="*/ 1294791 w 4345229"/>
                  <a:gd name="connsiteY13" fmla="*/ 2095041 h 2343758"/>
                  <a:gd name="connsiteX14" fmla="*/ 1360627 w 4345229"/>
                  <a:gd name="connsiteY14" fmla="*/ 2036519 h 2343758"/>
                  <a:gd name="connsiteX15" fmla="*/ 1426464 w 4345229"/>
                  <a:gd name="connsiteY15" fmla="*/ 1897531 h 2343758"/>
                  <a:gd name="connsiteX16" fmla="*/ 1448410 w 4345229"/>
                  <a:gd name="connsiteY16" fmla="*/ 1824379 h 2343758"/>
                  <a:gd name="connsiteX17" fmla="*/ 1506931 w 4345229"/>
                  <a:gd name="connsiteY17" fmla="*/ 1743911 h 2343758"/>
                  <a:gd name="connsiteX18" fmla="*/ 1587399 w 4345229"/>
                  <a:gd name="connsiteY18" fmla="*/ 1692705 h 2343758"/>
                  <a:gd name="connsiteX19" fmla="*/ 1697127 w 4345229"/>
                  <a:gd name="connsiteY19" fmla="*/ 1641499 h 2343758"/>
                  <a:gd name="connsiteX20" fmla="*/ 1814170 w 4345229"/>
                  <a:gd name="connsiteY20" fmla="*/ 1626868 h 2343758"/>
                  <a:gd name="connsiteX21" fmla="*/ 1880007 w 4345229"/>
                  <a:gd name="connsiteY21" fmla="*/ 1568347 h 2343758"/>
                  <a:gd name="connsiteX22" fmla="*/ 1953159 w 4345229"/>
                  <a:gd name="connsiteY22" fmla="*/ 1429358 h 2343758"/>
                  <a:gd name="connsiteX23" fmla="*/ 1989735 w 4345229"/>
                  <a:gd name="connsiteY23" fmla="*/ 1231847 h 2343758"/>
                  <a:gd name="connsiteX24" fmla="*/ 2048256 w 4345229"/>
                  <a:gd name="connsiteY24" fmla="*/ 1100174 h 2343758"/>
                  <a:gd name="connsiteX25" fmla="*/ 2165299 w 4345229"/>
                  <a:gd name="connsiteY25" fmla="*/ 1034337 h 2343758"/>
                  <a:gd name="connsiteX26" fmla="*/ 2304288 w 4345229"/>
                  <a:gd name="connsiteY26" fmla="*/ 1063598 h 2343758"/>
                  <a:gd name="connsiteX27" fmla="*/ 2465223 w 4345229"/>
                  <a:gd name="connsiteY27" fmla="*/ 1136750 h 2343758"/>
                  <a:gd name="connsiteX28" fmla="*/ 2618842 w 4345229"/>
                  <a:gd name="connsiteY28" fmla="*/ 1180641 h 2343758"/>
                  <a:gd name="connsiteX29" fmla="*/ 2706624 w 4345229"/>
                  <a:gd name="connsiteY29" fmla="*/ 1195271 h 2343758"/>
                  <a:gd name="connsiteX30" fmla="*/ 2801722 w 4345229"/>
                  <a:gd name="connsiteY30" fmla="*/ 1151380 h 2343758"/>
                  <a:gd name="connsiteX31" fmla="*/ 2867559 w 4345229"/>
                  <a:gd name="connsiteY31" fmla="*/ 1034337 h 2343758"/>
                  <a:gd name="connsiteX32" fmla="*/ 2889504 w 4345229"/>
                  <a:gd name="connsiteY32" fmla="*/ 931924 h 2343758"/>
                  <a:gd name="connsiteX33" fmla="*/ 2969971 w 4345229"/>
                  <a:gd name="connsiteY33" fmla="*/ 888033 h 2343758"/>
                  <a:gd name="connsiteX34" fmla="*/ 3101645 w 4345229"/>
                  <a:gd name="connsiteY34" fmla="*/ 866087 h 2343758"/>
                  <a:gd name="connsiteX35" fmla="*/ 3233319 w 4345229"/>
                  <a:gd name="connsiteY35" fmla="*/ 931924 h 2343758"/>
                  <a:gd name="connsiteX36" fmla="*/ 3372307 w 4345229"/>
                  <a:gd name="connsiteY36" fmla="*/ 939239 h 2343758"/>
                  <a:gd name="connsiteX37" fmla="*/ 3547872 w 4345229"/>
                  <a:gd name="connsiteY37" fmla="*/ 866087 h 2343758"/>
                  <a:gd name="connsiteX38" fmla="*/ 3716122 w 4345229"/>
                  <a:gd name="connsiteY38" fmla="*/ 756359 h 2343758"/>
                  <a:gd name="connsiteX39" fmla="*/ 3862426 w 4345229"/>
                  <a:gd name="connsiteY39" fmla="*/ 705153 h 2343758"/>
                  <a:gd name="connsiteX40" fmla="*/ 4045306 w 4345229"/>
                  <a:gd name="connsiteY40" fmla="*/ 683207 h 2343758"/>
                  <a:gd name="connsiteX41" fmla="*/ 4264762 w 4345229"/>
                  <a:gd name="connsiteY41" fmla="*/ 602740 h 2343758"/>
                  <a:gd name="connsiteX42" fmla="*/ 4330599 w 4345229"/>
                  <a:gd name="connsiteY42" fmla="*/ 507643 h 2343758"/>
                  <a:gd name="connsiteX43" fmla="*/ 4345229 w 4345229"/>
                  <a:gd name="connsiteY43" fmla="*/ 405230 h 2343758"/>
                  <a:gd name="connsiteX44" fmla="*/ 4229659 w 4345229"/>
                  <a:gd name="connsiteY44" fmla="*/ 0 h 2343758"/>
                  <a:gd name="connsiteX0" fmla="*/ 0 w 4250131"/>
                  <a:gd name="connsiteY0" fmla="*/ 2080411 h 2343758"/>
                  <a:gd name="connsiteX1" fmla="*/ 80467 w 4250131"/>
                  <a:gd name="connsiteY1" fmla="*/ 2204769 h 2343758"/>
                  <a:gd name="connsiteX2" fmla="*/ 131673 w 4250131"/>
                  <a:gd name="connsiteY2" fmla="*/ 2299867 h 2343758"/>
                  <a:gd name="connsiteX3" fmla="*/ 182880 w 4250131"/>
                  <a:gd name="connsiteY3" fmla="*/ 2329127 h 2343758"/>
                  <a:gd name="connsiteX4" fmla="*/ 299923 w 4250131"/>
                  <a:gd name="connsiteY4" fmla="*/ 2343758 h 2343758"/>
                  <a:gd name="connsiteX5" fmla="*/ 409651 w 4250131"/>
                  <a:gd name="connsiteY5" fmla="*/ 2343758 h 2343758"/>
                  <a:gd name="connsiteX6" fmla="*/ 526694 w 4250131"/>
                  <a:gd name="connsiteY6" fmla="*/ 2307182 h 2343758"/>
                  <a:gd name="connsiteX7" fmla="*/ 651053 w 4250131"/>
                  <a:gd name="connsiteY7" fmla="*/ 2219399 h 2343758"/>
                  <a:gd name="connsiteX8" fmla="*/ 775411 w 4250131"/>
                  <a:gd name="connsiteY8" fmla="*/ 2138932 h 2343758"/>
                  <a:gd name="connsiteX9" fmla="*/ 877824 w 4250131"/>
                  <a:gd name="connsiteY9" fmla="*/ 2080411 h 2343758"/>
                  <a:gd name="connsiteX10" fmla="*/ 1002182 w 4250131"/>
                  <a:gd name="connsiteY10" fmla="*/ 2073095 h 2343758"/>
                  <a:gd name="connsiteX11" fmla="*/ 1111910 w 4250131"/>
                  <a:gd name="connsiteY11" fmla="*/ 2095041 h 2343758"/>
                  <a:gd name="connsiteX12" fmla="*/ 1199693 w 4250131"/>
                  <a:gd name="connsiteY12" fmla="*/ 2095041 h 2343758"/>
                  <a:gd name="connsiteX13" fmla="*/ 1265529 w 4250131"/>
                  <a:gd name="connsiteY13" fmla="*/ 2036519 h 2343758"/>
                  <a:gd name="connsiteX14" fmla="*/ 1331366 w 4250131"/>
                  <a:gd name="connsiteY14" fmla="*/ 1897531 h 2343758"/>
                  <a:gd name="connsiteX15" fmla="*/ 1353312 w 4250131"/>
                  <a:gd name="connsiteY15" fmla="*/ 1824379 h 2343758"/>
                  <a:gd name="connsiteX16" fmla="*/ 1411833 w 4250131"/>
                  <a:gd name="connsiteY16" fmla="*/ 1743911 h 2343758"/>
                  <a:gd name="connsiteX17" fmla="*/ 1492301 w 4250131"/>
                  <a:gd name="connsiteY17" fmla="*/ 1692705 h 2343758"/>
                  <a:gd name="connsiteX18" fmla="*/ 1602029 w 4250131"/>
                  <a:gd name="connsiteY18" fmla="*/ 1641499 h 2343758"/>
                  <a:gd name="connsiteX19" fmla="*/ 1719072 w 4250131"/>
                  <a:gd name="connsiteY19" fmla="*/ 1626868 h 2343758"/>
                  <a:gd name="connsiteX20" fmla="*/ 1784909 w 4250131"/>
                  <a:gd name="connsiteY20" fmla="*/ 1568347 h 2343758"/>
                  <a:gd name="connsiteX21" fmla="*/ 1858061 w 4250131"/>
                  <a:gd name="connsiteY21" fmla="*/ 1429358 h 2343758"/>
                  <a:gd name="connsiteX22" fmla="*/ 1894637 w 4250131"/>
                  <a:gd name="connsiteY22" fmla="*/ 1231847 h 2343758"/>
                  <a:gd name="connsiteX23" fmla="*/ 1953158 w 4250131"/>
                  <a:gd name="connsiteY23" fmla="*/ 1100174 h 2343758"/>
                  <a:gd name="connsiteX24" fmla="*/ 2070201 w 4250131"/>
                  <a:gd name="connsiteY24" fmla="*/ 1034337 h 2343758"/>
                  <a:gd name="connsiteX25" fmla="*/ 2209190 w 4250131"/>
                  <a:gd name="connsiteY25" fmla="*/ 1063598 h 2343758"/>
                  <a:gd name="connsiteX26" fmla="*/ 2370125 w 4250131"/>
                  <a:gd name="connsiteY26" fmla="*/ 1136750 h 2343758"/>
                  <a:gd name="connsiteX27" fmla="*/ 2523744 w 4250131"/>
                  <a:gd name="connsiteY27" fmla="*/ 1180641 h 2343758"/>
                  <a:gd name="connsiteX28" fmla="*/ 2611526 w 4250131"/>
                  <a:gd name="connsiteY28" fmla="*/ 1195271 h 2343758"/>
                  <a:gd name="connsiteX29" fmla="*/ 2706624 w 4250131"/>
                  <a:gd name="connsiteY29" fmla="*/ 1151380 h 2343758"/>
                  <a:gd name="connsiteX30" fmla="*/ 2772461 w 4250131"/>
                  <a:gd name="connsiteY30" fmla="*/ 1034337 h 2343758"/>
                  <a:gd name="connsiteX31" fmla="*/ 2794406 w 4250131"/>
                  <a:gd name="connsiteY31" fmla="*/ 931924 h 2343758"/>
                  <a:gd name="connsiteX32" fmla="*/ 2874873 w 4250131"/>
                  <a:gd name="connsiteY32" fmla="*/ 888033 h 2343758"/>
                  <a:gd name="connsiteX33" fmla="*/ 3006547 w 4250131"/>
                  <a:gd name="connsiteY33" fmla="*/ 866087 h 2343758"/>
                  <a:gd name="connsiteX34" fmla="*/ 3138221 w 4250131"/>
                  <a:gd name="connsiteY34" fmla="*/ 931924 h 2343758"/>
                  <a:gd name="connsiteX35" fmla="*/ 3277209 w 4250131"/>
                  <a:gd name="connsiteY35" fmla="*/ 939239 h 2343758"/>
                  <a:gd name="connsiteX36" fmla="*/ 3452774 w 4250131"/>
                  <a:gd name="connsiteY36" fmla="*/ 866087 h 2343758"/>
                  <a:gd name="connsiteX37" fmla="*/ 3621024 w 4250131"/>
                  <a:gd name="connsiteY37" fmla="*/ 756359 h 2343758"/>
                  <a:gd name="connsiteX38" fmla="*/ 3767328 w 4250131"/>
                  <a:gd name="connsiteY38" fmla="*/ 705153 h 2343758"/>
                  <a:gd name="connsiteX39" fmla="*/ 3950208 w 4250131"/>
                  <a:gd name="connsiteY39" fmla="*/ 683207 h 2343758"/>
                  <a:gd name="connsiteX40" fmla="*/ 4169664 w 4250131"/>
                  <a:gd name="connsiteY40" fmla="*/ 602740 h 2343758"/>
                  <a:gd name="connsiteX41" fmla="*/ 4235501 w 4250131"/>
                  <a:gd name="connsiteY41" fmla="*/ 507643 h 2343758"/>
                  <a:gd name="connsiteX42" fmla="*/ 4250131 w 4250131"/>
                  <a:gd name="connsiteY42" fmla="*/ 405230 h 2343758"/>
                  <a:gd name="connsiteX43" fmla="*/ 4134561 w 4250131"/>
                  <a:gd name="connsiteY43" fmla="*/ 0 h 2343758"/>
                  <a:gd name="connsiteX0" fmla="*/ 0 w 4169664"/>
                  <a:gd name="connsiteY0" fmla="*/ 2204769 h 2343758"/>
                  <a:gd name="connsiteX1" fmla="*/ 51206 w 4169664"/>
                  <a:gd name="connsiteY1" fmla="*/ 2299867 h 2343758"/>
                  <a:gd name="connsiteX2" fmla="*/ 102413 w 4169664"/>
                  <a:gd name="connsiteY2" fmla="*/ 2329127 h 2343758"/>
                  <a:gd name="connsiteX3" fmla="*/ 219456 w 4169664"/>
                  <a:gd name="connsiteY3" fmla="*/ 2343758 h 2343758"/>
                  <a:gd name="connsiteX4" fmla="*/ 329184 w 4169664"/>
                  <a:gd name="connsiteY4" fmla="*/ 2343758 h 2343758"/>
                  <a:gd name="connsiteX5" fmla="*/ 446227 w 4169664"/>
                  <a:gd name="connsiteY5" fmla="*/ 2307182 h 2343758"/>
                  <a:gd name="connsiteX6" fmla="*/ 570586 w 4169664"/>
                  <a:gd name="connsiteY6" fmla="*/ 2219399 h 2343758"/>
                  <a:gd name="connsiteX7" fmla="*/ 694944 w 4169664"/>
                  <a:gd name="connsiteY7" fmla="*/ 2138932 h 2343758"/>
                  <a:gd name="connsiteX8" fmla="*/ 797357 w 4169664"/>
                  <a:gd name="connsiteY8" fmla="*/ 2080411 h 2343758"/>
                  <a:gd name="connsiteX9" fmla="*/ 921715 w 4169664"/>
                  <a:gd name="connsiteY9" fmla="*/ 2073095 h 2343758"/>
                  <a:gd name="connsiteX10" fmla="*/ 1031443 w 4169664"/>
                  <a:gd name="connsiteY10" fmla="*/ 2095041 h 2343758"/>
                  <a:gd name="connsiteX11" fmla="*/ 1119226 w 4169664"/>
                  <a:gd name="connsiteY11" fmla="*/ 2095041 h 2343758"/>
                  <a:gd name="connsiteX12" fmla="*/ 1185062 w 4169664"/>
                  <a:gd name="connsiteY12" fmla="*/ 2036519 h 2343758"/>
                  <a:gd name="connsiteX13" fmla="*/ 1250899 w 4169664"/>
                  <a:gd name="connsiteY13" fmla="*/ 1897531 h 2343758"/>
                  <a:gd name="connsiteX14" fmla="*/ 1272845 w 4169664"/>
                  <a:gd name="connsiteY14" fmla="*/ 1824379 h 2343758"/>
                  <a:gd name="connsiteX15" fmla="*/ 1331366 w 4169664"/>
                  <a:gd name="connsiteY15" fmla="*/ 1743911 h 2343758"/>
                  <a:gd name="connsiteX16" fmla="*/ 1411834 w 4169664"/>
                  <a:gd name="connsiteY16" fmla="*/ 1692705 h 2343758"/>
                  <a:gd name="connsiteX17" fmla="*/ 1521562 w 4169664"/>
                  <a:gd name="connsiteY17" fmla="*/ 1641499 h 2343758"/>
                  <a:gd name="connsiteX18" fmla="*/ 1638605 w 4169664"/>
                  <a:gd name="connsiteY18" fmla="*/ 1626868 h 2343758"/>
                  <a:gd name="connsiteX19" fmla="*/ 1704442 w 4169664"/>
                  <a:gd name="connsiteY19" fmla="*/ 1568347 h 2343758"/>
                  <a:gd name="connsiteX20" fmla="*/ 1777594 w 4169664"/>
                  <a:gd name="connsiteY20" fmla="*/ 1429358 h 2343758"/>
                  <a:gd name="connsiteX21" fmla="*/ 1814170 w 4169664"/>
                  <a:gd name="connsiteY21" fmla="*/ 1231847 h 2343758"/>
                  <a:gd name="connsiteX22" fmla="*/ 1872691 w 4169664"/>
                  <a:gd name="connsiteY22" fmla="*/ 1100174 h 2343758"/>
                  <a:gd name="connsiteX23" fmla="*/ 1989734 w 4169664"/>
                  <a:gd name="connsiteY23" fmla="*/ 1034337 h 2343758"/>
                  <a:gd name="connsiteX24" fmla="*/ 2128723 w 4169664"/>
                  <a:gd name="connsiteY24" fmla="*/ 1063598 h 2343758"/>
                  <a:gd name="connsiteX25" fmla="*/ 2289658 w 4169664"/>
                  <a:gd name="connsiteY25" fmla="*/ 1136750 h 2343758"/>
                  <a:gd name="connsiteX26" fmla="*/ 2443277 w 4169664"/>
                  <a:gd name="connsiteY26" fmla="*/ 1180641 h 2343758"/>
                  <a:gd name="connsiteX27" fmla="*/ 2531059 w 4169664"/>
                  <a:gd name="connsiteY27" fmla="*/ 1195271 h 2343758"/>
                  <a:gd name="connsiteX28" fmla="*/ 2626157 w 4169664"/>
                  <a:gd name="connsiteY28" fmla="*/ 1151380 h 2343758"/>
                  <a:gd name="connsiteX29" fmla="*/ 2691994 w 4169664"/>
                  <a:gd name="connsiteY29" fmla="*/ 1034337 h 2343758"/>
                  <a:gd name="connsiteX30" fmla="*/ 2713939 w 4169664"/>
                  <a:gd name="connsiteY30" fmla="*/ 931924 h 2343758"/>
                  <a:gd name="connsiteX31" fmla="*/ 2794406 w 4169664"/>
                  <a:gd name="connsiteY31" fmla="*/ 888033 h 2343758"/>
                  <a:gd name="connsiteX32" fmla="*/ 2926080 w 4169664"/>
                  <a:gd name="connsiteY32" fmla="*/ 866087 h 2343758"/>
                  <a:gd name="connsiteX33" fmla="*/ 3057754 w 4169664"/>
                  <a:gd name="connsiteY33" fmla="*/ 931924 h 2343758"/>
                  <a:gd name="connsiteX34" fmla="*/ 3196742 w 4169664"/>
                  <a:gd name="connsiteY34" fmla="*/ 939239 h 2343758"/>
                  <a:gd name="connsiteX35" fmla="*/ 3372307 w 4169664"/>
                  <a:gd name="connsiteY35" fmla="*/ 866087 h 2343758"/>
                  <a:gd name="connsiteX36" fmla="*/ 3540557 w 4169664"/>
                  <a:gd name="connsiteY36" fmla="*/ 756359 h 2343758"/>
                  <a:gd name="connsiteX37" fmla="*/ 3686861 w 4169664"/>
                  <a:gd name="connsiteY37" fmla="*/ 705153 h 2343758"/>
                  <a:gd name="connsiteX38" fmla="*/ 3869741 w 4169664"/>
                  <a:gd name="connsiteY38" fmla="*/ 683207 h 2343758"/>
                  <a:gd name="connsiteX39" fmla="*/ 4089197 w 4169664"/>
                  <a:gd name="connsiteY39" fmla="*/ 602740 h 2343758"/>
                  <a:gd name="connsiteX40" fmla="*/ 4155034 w 4169664"/>
                  <a:gd name="connsiteY40" fmla="*/ 507643 h 2343758"/>
                  <a:gd name="connsiteX41" fmla="*/ 4169664 w 4169664"/>
                  <a:gd name="connsiteY41" fmla="*/ 405230 h 2343758"/>
                  <a:gd name="connsiteX42" fmla="*/ 4054094 w 4169664"/>
                  <a:gd name="connsiteY42" fmla="*/ 0 h 2343758"/>
                  <a:gd name="connsiteX0" fmla="*/ 0 w 4118458"/>
                  <a:gd name="connsiteY0" fmla="*/ 2299867 h 2343758"/>
                  <a:gd name="connsiteX1" fmla="*/ 51207 w 4118458"/>
                  <a:gd name="connsiteY1" fmla="*/ 2329127 h 2343758"/>
                  <a:gd name="connsiteX2" fmla="*/ 168250 w 4118458"/>
                  <a:gd name="connsiteY2" fmla="*/ 2343758 h 2343758"/>
                  <a:gd name="connsiteX3" fmla="*/ 277978 w 4118458"/>
                  <a:gd name="connsiteY3" fmla="*/ 2343758 h 2343758"/>
                  <a:gd name="connsiteX4" fmla="*/ 395021 w 4118458"/>
                  <a:gd name="connsiteY4" fmla="*/ 2307182 h 2343758"/>
                  <a:gd name="connsiteX5" fmla="*/ 519380 w 4118458"/>
                  <a:gd name="connsiteY5" fmla="*/ 2219399 h 2343758"/>
                  <a:gd name="connsiteX6" fmla="*/ 643738 w 4118458"/>
                  <a:gd name="connsiteY6" fmla="*/ 2138932 h 2343758"/>
                  <a:gd name="connsiteX7" fmla="*/ 746151 w 4118458"/>
                  <a:gd name="connsiteY7" fmla="*/ 2080411 h 2343758"/>
                  <a:gd name="connsiteX8" fmla="*/ 870509 w 4118458"/>
                  <a:gd name="connsiteY8" fmla="*/ 2073095 h 2343758"/>
                  <a:gd name="connsiteX9" fmla="*/ 980237 w 4118458"/>
                  <a:gd name="connsiteY9" fmla="*/ 2095041 h 2343758"/>
                  <a:gd name="connsiteX10" fmla="*/ 1068020 w 4118458"/>
                  <a:gd name="connsiteY10" fmla="*/ 2095041 h 2343758"/>
                  <a:gd name="connsiteX11" fmla="*/ 1133856 w 4118458"/>
                  <a:gd name="connsiteY11" fmla="*/ 2036519 h 2343758"/>
                  <a:gd name="connsiteX12" fmla="*/ 1199693 w 4118458"/>
                  <a:gd name="connsiteY12" fmla="*/ 1897531 h 2343758"/>
                  <a:gd name="connsiteX13" fmla="*/ 1221639 w 4118458"/>
                  <a:gd name="connsiteY13" fmla="*/ 1824379 h 2343758"/>
                  <a:gd name="connsiteX14" fmla="*/ 1280160 w 4118458"/>
                  <a:gd name="connsiteY14" fmla="*/ 1743911 h 2343758"/>
                  <a:gd name="connsiteX15" fmla="*/ 1360628 w 4118458"/>
                  <a:gd name="connsiteY15" fmla="*/ 1692705 h 2343758"/>
                  <a:gd name="connsiteX16" fmla="*/ 1470356 w 4118458"/>
                  <a:gd name="connsiteY16" fmla="*/ 1641499 h 2343758"/>
                  <a:gd name="connsiteX17" fmla="*/ 1587399 w 4118458"/>
                  <a:gd name="connsiteY17" fmla="*/ 1626868 h 2343758"/>
                  <a:gd name="connsiteX18" fmla="*/ 1653236 w 4118458"/>
                  <a:gd name="connsiteY18" fmla="*/ 1568347 h 2343758"/>
                  <a:gd name="connsiteX19" fmla="*/ 1726388 w 4118458"/>
                  <a:gd name="connsiteY19" fmla="*/ 1429358 h 2343758"/>
                  <a:gd name="connsiteX20" fmla="*/ 1762964 w 4118458"/>
                  <a:gd name="connsiteY20" fmla="*/ 1231847 h 2343758"/>
                  <a:gd name="connsiteX21" fmla="*/ 1821485 w 4118458"/>
                  <a:gd name="connsiteY21" fmla="*/ 1100174 h 2343758"/>
                  <a:gd name="connsiteX22" fmla="*/ 1938528 w 4118458"/>
                  <a:gd name="connsiteY22" fmla="*/ 1034337 h 2343758"/>
                  <a:gd name="connsiteX23" fmla="*/ 2077517 w 4118458"/>
                  <a:gd name="connsiteY23" fmla="*/ 1063598 h 2343758"/>
                  <a:gd name="connsiteX24" fmla="*/ 2238452 w 4118458"/>
                  <a:gd name="connsiteY24" fmla="*/ 1136750 h 2343758"/>
                  <a:gd name="connsiteX25" fmla="*/ 2392071 w 4118458"/>
                  <a:gd name="connsiteY25" fmla="*/ 1180641 h 2343758"/>
                  <a:gd name="connsiteX26" fmla="*/ 2479853 w 4118458"/>
                  <a:gd name="connsiteY26" fmla="*/ 1195271 h 2343758"/>
                  <a:gd name="connsiteX27" fmla="*/ 2574951 w 4118458"/>
                  <a:gd name="connsiteY27" fmla="*/ 1151380 h 2343758"/>
                  <a:gd name="connsiteX28" fmla="*/ 2640788 w 4118458"/>
                  <a:gd name="connsiteY28" fmla="*/ 1034337 h 2343758"/>
                  <a:gd name="connsiteX29" fmla="*/ 2662733 w 4118458"/>
                  <a:gd name="connsiteY29" fmla="*/ 931924 h 2343758"/>
                  <a:gd name="connsiteX30" fmla="*/ 2743200 w 4118458"/>
                  <a:gd name="connsiteY30" fmla="*/ 888033 h 2343758"/>
                  <a:gd name="connsiteX31" fmla="*/ 2874874 w 4118458"/>
                  <a:gd name="connsiteY31" fmla="*/ 866087 h 2343758"/>
                  <a:gd name="connsiteX32" fmla="*/ 3006548 w 4118458"/>
                  <a:gd name="connsiteY32" fmla="*/ 931924 h 2343758"/>
                  <a:gd name="connsiteX33" fmla="*/ 3145536 w 4118458"/>
                  <a:gd name="connsiteY33" fmla="*/ 939239 h 2343758"/>
                  <a:gd name="connsiteX34" fmla="*/ 3321101 w 4118458"/>
                  <a:gd name="connsiteY34" fmla="*/ 866087 h 2343758"/>
                  <a:gd name="connsiteX35" fmla="*/ 3489351 w 4118458"/>
                  <a:gd name="connsiteY35" fmla="*/ 756359 h 2343758"/>
                  <a:gd name="connsiteX36" fmla="*/ 3635655 w 4118458"/>
                  <a:gd name="connsiteY36" fmla="*/ 705153 h 2343758"/>
                  <a:gd name="connsiteX37" fmla="*/ 3818535 w 4118458"/>
                  <a:gd name="connsiteY37" fmla="*/ 683207 h 2343758"/>
                  <a:gd name="connsiteX38" fmla="*/ 4037991 w 4118458"/>
                  <a:gd name="connsiteY38" fmla="*/ 602740 h 2343758"/>
                  <a:gd name="connsiteX39" fmla="*/ 4103828 w 4118458"/>
                  <a:gd name="connsiteY39" fmla="*/ 507643 h 2343758"/>
                  <a:gd name="connsiteX40" fmla="*/ 4118458 w 4118458"/>
                  <a:gd name="connsiteY40" fmla="*/ 405230 h 2343758"/>
                  <a:gd name="connsiteX41" fmla="*/ 4002888 w 4118458"/>
                  <a:gd name="connsiteY41" fmla="*/ 0 h 2343758"/>
                  <a:gd name="connsiteX0" fmla="*/ 0 w 4067251"/>
                  <a:gd name="connsiteY0" fmla="*/ 2329127 h 2343758"/>
                  <a:gd name="connsiteX1" fmla="*/ 117043 w 4067251"/>
                  <a:gd name="connsiteY1" fmla="*/ 2343758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117043 w 4067251"/>
                  <a:gd name="connsiteY2" fmla="*/ 2343758 h 2343758"/>
                  <a:gd name="connsiteX3" fmla="*/ 226771 w 4067251"/>
                  <a:gd name="connsiteY3" fmla="*/ 2343758 h 2343758"/>
                  <a:gd name="connsiteX4" fmla="*/ 343814 w 4067251"/>
                  <a:gd name="connsiteY4" fmla="*/ 2307182 h 2343758"/>
                  <a:gd name="connsiteX5" fmla="*/ 468173 w 4067251"/>
                  <a:gd name="connsiteY5" fmla="*/ 2219399 h 2343758"/>
                  <a:gd name="connsiteX6" fmla="*/ 592531 w 4067251"/>
                  <a:gd name="connsiteY6" fmla="*/ 2138932 h 2343758"/>
                  <a:gd name="connsiteX7" fmla="*/ 694944 w 4067251"/>
                  <a:gd name="connsiteY7" fmla="*/ 2080411 h 2343758"/>
                  <a:gd name="connsiteX8" fmla="*/ 819302 w 4067251"/>
                  <a:gd name="connsiteY8" fmla="*/ 2073095 h 2343758"/>
                  <a:gd name="connsiteX9" fmla="*/ 929030 w 4067251"/>
                  <a:gd name="connsiteY9" fmla="*/ 2095041 h 2343758"/>
                  <a:gd name="connsiteX10" fmla="*/ 1016813 w 4067251"/>
                  <a:gd name="connsiteY10" fmla="*/ 2095041 h 2343758"/>
                  <a:gd name="connsiteX11" fmla="*/ 1082649 w 4067251"/>
                  <a:gd name="connsiteY11" fmla="*/ 2036519 h 2343758"/>
                  <a:gd name="connsiteX12" fmla="*/ 1148486 w 4067251"/>
                  <a:gd name="connsiteY12" fmla="*/ 1897531 h 2343758"/>
                  <a:gd name="connsiteX13" fmla="*/ 1170432 w 4067251"/>
                  <a:gd name="connsiteY13" fmla="*/ 1824379 h 2343758"/>
                  <a:gd name="connsiteX14" fmla="*/ 1228953 w 4067251"/>
                  <a:gd name="connsiteY14" fmla="*/ 1743911 h 2343758"/>
                  <a:gd name="connsiteX15" fmla="*/ 1309421 w 4067251"/>
                  <a:gd name="connsiteY15" fmla="*/ 1692705 h 2343758"/>
                  <a:gd name="connsiteX16" fmla="*/ 1419149 w 4067251"/>
                  <a:gd name="connsiteY16" fmla="*/ 1641499 h 2343758"/>
                  <a:gd name="connsiteX17" fmla="*/ 1536192 w 4067251"/>
                  <a:gd name="connsiteY17" fmla="*/ 1626868 h 2343758"/>
                  <a:gd name="connsiteX18" fmla="*/ 1602029 w 4067251"/>
                  <a:gd name="connsiteY18" fmla="*/ 1568347 h 2343758"/>
                  <a:gd name="connsiteX19" fmla="*/ 1675181 w 4067251"/>
                  <a:gd name="connsiteY19" fmla="*/ 1429358 h 2343758"/>
                  <a:gd name="connsiteX20" fmla="*/ 1711757 w 4067251"/>
                  <a:gd name="connsiteY20" fmla="*/ 1231847 h 2343758"/>
                  <a:gd name="connsiteX21" fmla="*/ 1770278 w 4067251"/>
                  <a:gd name="connsiteY21" fmla="*/ 1100174 h 2343758"/>
                  <a:gd name="connsiteX22" fmla="*/ 1887321 w 4067251"/>
                  <a:gd name="connsiteY22" fmla="*/ 1034337 h 2343758"/>
                  <a:gd name="connsiteX23" fmla="*/ 2026310 w 4067251"/>
                  <a:gd name="connsiteY23" fmla="*/ 1063598 h 2343758"/>
                  <a:gd name="connsiteX24" fmla="*/ 2187245 w 4067251"/>
                  <a:gd name="connsiteY24" fmla="*/ 1136750 h 2343758"/>
                  <a:gd name="connsiteX25" fmla="*/ 2340864 w 4067251"/>
                  <a:gd name="connsiteY25" fmla="*/ 1180641 h 2343758"/>
                  <a:gd name="connsiteX26" fmla="*/ 2428646 w 4067251"/>
                  <a:gd name="connsiteY26" fmla="*/ 1195271 h 2343758"/>
                  <a:gd name="connsiteX27" fmla="*/ 2523744 w 4067251"/>
                  <a:gd name="connsiteY27" fmla="*/ 1151380 h 2343758"/>
                  <a:gd name="connsiteX28" fmla="*/ 2589581 w 4067251"/>
                  <a:gd name="connsiteY28" fmla="*/ 1034337 h 2343758"/>
                  <a:gd name="connsiteX29" fmla="*/ 2611526 w 4067251"/>
                  <a:gd name="connsiteY29" fmla="*/ 931924 h 2343758"/>
                  <a:gd name="connsiteX30" fmla="*/ 2691993 w 4067251"/>
                  <a:gd name="connsiteY30" fmla="*/ 888033 h 2343758"/>
                  <a:gd name="connsiteX31" fmla="*/ 2823667 w 4067251"/>
                  <a:gd name="connsiteY31" fmla="*/ 866087 h 2343758"/>
                  <a:gd name="connsiteX32" fmla="*/ 2955341 w 4067251"/>
                  <a:gd name="connsiteY32" fmla="*/ 931924 h 2343758"/>
                  <a:gd name="connsiteX33" fmla="*/ 3094329 w 4067251"/>
                  <a:gd name="connsiteY33" fmla="*/ 939239 h 2343758"/>
                  <a:gd name="connsiteX34" fmla="*/ 3269894 w 4067251"/>
                  <a:gd name="connsiteY34" fmla="*/ 866087 h 2343758"/>
                  <a:gd name="connsiteX35" fmla="*/ 3438144 w 4067251"/>
                  <a:gd name="connsiteY35" fmla="*/ 756359 h 2343758"/>
                  <a:gd name="connsiteX36" fmla="*/ 3584448 w 4067251"/>
                  <a:gd name="connsiteY36" fmla="*/ 705153 h 2343758"/>
                  <a:gd name="connsiteX37" fmla="*/ 3767328 w 4067251"/>
                  <a:gd name="connsiteY37" fmla="*/ 683207 h 2343758"/>
                  <a:gd name="connsiteX38" fmla="*/ 3986784 w 4067251"/>
                  <a:gd name="connsiteY38" fmla="*/ 602740 h 2343758"/>
                  <a:gd name="connsiteX39" fmla="*/ 4052621 w 4067251"/>
                  <a:gd name="connsiteY39" fmla="*/ 507643 h 2343758"/>
                  <a:gd name="connsiteX40" fmla="*/ 4067251 w 4067251"/>
                  <a:gd name="connsiteY40" fmla="*/ 405230 h 2343758"/>
                  <a:gd name="connsiteX41" fmla="*/ 3951681 w 4067251"/>
                  <a:gd name="connsiteY41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0240"/>
                  <a:gd name="connsiteX1" fmla="*/ 29592 w 4067251"/>
                  <a:gd name="connsiteY1" fmla="*/ 2340240 h 2340240"/>
                  <a:gd name="connsiteX2" fmla="*/ 343814 w 4067251"/>
                  <a:gd name="connsiteY2" fmla="*/ 2307182 h 2340240"/>
                  <a:gd name="connsiteX3" fmla="*/ 468173 w 4067251"/>
                  <a:gd name="connsiteY3" fmla="*/ 2219399 h 2340240"/>
                  <a:gd name="connsiteX4" fmla="*/ 592531 w 4067251"/>
                  <a:gd name="connsiteY4" fmla="*/ 2138932 h 2340240"/>
                  <a:gd name="connsiteX5" fmla="*/ 694944 w 4067251"/>
                  <a:gd name="connsiteY5" fmla="*/ 2080411 h 2340240"/>
                  <a:gd name="connsiteX6" fmla="*/ 819302 w 4067251"/>
                  <a:gd name="connsiteY6" fmla="*/ 2073095 h 2340240"/>
                  <a:gd name="connsiteX7" fmla="*/ 929030 w 4067251"/>
                  <a:gd name="connsiteY7" fmla="*/ 2095041 h 2340240"/>
                  <a:gd name="connsiteX8" fmla="*/ 1016813 w 4067251"/>
                  <a:gd name="connsiteY8" fmla="*/ 2095041 h 2340240"/>
                  <a:gd name="connsiteX9" fmla="*/ 1082649 w 4067251"/>
                  <a:gd name="connsiteY9" fmla="*/ 2036519 h 2340240"/>
                  <a:gd name="connsiteX10" fmla="*/ 1148486 w 4067251"/>
                  <a:gd name="connsiteY10" fmla="*/ 1897531 h 2340240"/>
                  <a:gd name="connsiteX11" fmla="*/ 1170432 w 4067251"/>
                  <a:gd name="connsiteY11" fmla="*/ 1824379 h 2340240"/>
                  <a:gd name="connsiteX12" fmla="*/ 1228953 w 4067251"/>
                  <a:gd name="connsiteY12" fmla="*/ 1743911 h 2340240"/>
                  <a:gd name="connsiteX13" fmla="*/ 1309421 w 4067251"/>
                  <a:gd name="connsiteY13" fmla="*/ 1692705 h 2340240"/>
                  <a:gd name="connsiteX14" fmla="*/ 1419149 w 4067251"/>
                  <a:gd name="connsiteY14" fmla="*/ 1641499 h 2340240"/>
                  <a:gd name="connsiteX15" fmla="*/ 1536192 w 4067251"/>
                  <a:gd name="connsiteY15" fmla="*/ 1626868 h 2340240"/>
                  <a:gd name="connsiteX16" fmla="*/ 1602029 w 4067251"/>
                  <a:gd name="connsiteY16" fmla="*/ 1568347 h 2340240"/>
                  <a:gd name="connsiteX17" fmla="*/ 1675181 w 4067251"/>
                  <a:gd name="connsiteY17" fmla="*/ 1429358 h 2340240"/>
                  <a:gd name="connsiteX18" fmla="*/ 1711757 w 4067251"/>
                  <a:gd name="connsiteY18" fmla="*/ 1231847 h 2340240"/>
                  <a:gd name="connsiteX19" fmla="*/ 1770278 w 4067251"/>
                  <a:gd name="connsiteY19" fmla="*/ 1100174 h 2340240"/>
                  <a:gd name="connsiteX20" fmla="*/ 1887321 w 4067251"/>
                  <a:gd name="connsiteY20" fmla="*/ 1034337 h 2340240"/>
                  <a:gd name="connsiteX21" fmla="*/ 2026310 w 4067251"/>
                  <a:gd name="connsiteY21" fmla="*/ 1063598 h 2340240"/>
                  <a:gd name="connsiteX22" fmla="*/ 2187245 w 4067251"/>
                  <a:gd name="connsiteY22" fmla="*/ 1136750 h 2340240"/>
                  <a:gd name="connsiteX23" fmla="*/ 2340864 w 4067251"/>
                  <a:gd name="connsiteY23" fmla="*/ 1180641 h 2340240"/>
                  <a:gd name="connsiteX24" fmla="*/ 2428646 w 4067251"/>
                  <a:gd name="connsiteY24" fmla="*/ 1195271 h 2340240"/>
                  <a:gd name="connsiteX25" fmla="*/ 2523744 w 4067251"/>
                  <a:gd name="connsiteY25" fmla="*/ 1151380 h 2340240"/>
                  <a:gd name="connsiteX26" fmla="*/ 2589581 w 4067251"/>
                  <a:gd name="connsiteY26" fmla="*/ 1034337 h 2340240"/>
                  <a:gd name="connsiteX27" fmla="*/ 2611526 w 4067251"/>
                  <a:gd name="connsiteY27" fmla="*/ 931924 h 2340240"/>
                  <a:gd name="connsiteX28" fmla="*/ 2691993 w 4067251"/>
                  <a:gd name="connsiteY28" fmla="*/ 888033 h 2340240"/>
                  <a:gd name="connsiteX29" fmla="*/ 2823667 w 4067251"/>
                  <a:gd name="connsiteY29" fmla="*/ 866087 h 2340240"/>
                  <a:gd name="connsiteX30" fmla="*/ 2955341 w 4067251"/>
                  <a:gd name="connsiteY30" fmla="*/ 931924 h 2340240"/>
                  <a:gd name="connsiteX31" fmla="*/ 3094329 w 4067251"/>
                  <a:gd name="connsiteY31" fmla="*/ 939239 h 2340240"/>
                  <a:gd name="connsiteX32" fmla="*/ 3269894 w 4067251"/>
                  <a:gd name="connsiteY32" fmla="*/ 866087 h 2340240"/>
                  <a:gd name="connsiteX33" fmla="*/ 3438144 w 4067251"/>
                  <a:gd name="connsiteY33" fmla="*/ 756359 h 2340240"/>
                  <a:gd name="connsiteX34" fmla="*/ 3584448 w 4067251"/>
                  <a:gd name="connsiteY34" fmla="*/ 705153 h 2340240"/>
                  <a:gd name="connsiteX35" fmla="*/ 3767328 w 4067251"/>
                  <a:gd name="connsiteY35" fmla="*/ 683207 h 2340240"/>
                  <a:gd name="connsiteX36" fmla="*/ 3986784 w 4067251"/>
                  <a:gd name="connsiteY36" fmla="*/ 602740 h 2340240"/>
                  <a:gd name="connsiteX37" fmla="*/ 4052621 w 4067251"/>
                  <a:gd name="connsiteY37" fmla="*/ 507643 h 2340240"/>
                  <a:gd name="connsiteX38" fmla="*/ 4067251 w 4067251"/>
                  <a:gd name="connsiteY38" fmla="*/ 405230 h 2340240"/>
                  <a:gd name="connsiteX39" fmla="*/ 3951681 w 4067251"/>
                  <a:gd name="connsiteY39" fmla="*/ 0 h 2340240"/>
                  <a:gd name="connsiteX0" fmla="*/ 0 w 4067251"/>
                  <a:gd name="connsiteY0" fmla="*/ 2329127 h 2329127"/>
                  <a:gd name="connsiteX1" fmla="*/ 343814 w 4067251"/>
                  <a:gd name="connsiteY1" fmla="*/ 2307182 h 2329127"/>
                  <a:gd name="connsiteX2" fmla="*/ 468173 w 4067251"/>
                  <a:gd name="connsiteY2" fmla="*/ 2219399 h 2329127"/>
                  <a:gd name="connsiteX3" fmla="*/ 592531 w 4067251"/>
                  <a:gd name="connsiteY3" fmla="*/ 2138932 h 2329127"/>
                  <a:gd name="connsiteX4" fmla="*/ 694944 w 4067251"/>
                  <a:gd name="connsiteY4" fmla="*/ 2080411 h 2329127"/>
                  <a:gd name="connsiteX5" fmla="*/ 819302 w 4067251"/>
                  <a:gd name="connsiteY5" fmla="*/ 2073095 h 2329127"/>
                  <a:gd name="connsiteX6" fmla="*/ 929030 w 4067251"/>
                  <a:gd name="connsiteY6" fmla="*/ 2095041 h 2329127"/>
                  <a:gd name="connsiteX7" fmla="*/ 1016813 w 4067251"/>
                  <a:gd name="connsiteY7" fmla="*/ 2095041 h 2329127"/>
                  <a:gd name="connsiteX8" fmla="*/ 1082649 w 4067251"/>
                  <a:gd name="connsiteY8" fmla="*/ 2036519 h 2329127"/>
                  <a:gd name="connsiteX9" fmla="*/ 1148486 w 4067251"/>
                  <a:gd name="connsiteY9" fmla="*/ 1897531 h 2329127"/>
                  <a:gd name="connsiteX10" fmla="*/ 1170432 w 4067251"/>
                  <a:gd name="connsiteY10" fmla="*/ 1824379 h 2329127"/>
                  <a:gd name="connsiteX11" fmla="*/ 1228953 w 4067251"/>
                  <a:gd name="connsiteY11" fmla="*/ 1743911 h 2329127"/>
                  <a:gd name="connsiteX12" fmla="*/ 1309421 w 4067251"/>
                  <a:gd name="connsiteY12" fmla="*/ 1692705 h 2329127"/>
                  <a:gd name="connsiteX13" fmla="*/ 1419149 w 4067251"/>
                  <a:gd name="connsiteY13" fmla="*/ 1641499 h 2329127"/>
                  <a:gd name="connsiteX14" fmla="*/ 1536192 w 4067251"/>
                  <a:gd name="connsiteY14" fmla="*/ 1626868 h 2329127"/>
                  <a:gd name="connsiteX15" fmla="*/ 1602029 w 4067251"/>
                  <a:gd name="connsiteY15" fmla="*/ 1568347 h 2329127"/>
                  <a:gd name="connsiteX16" fmla="*/ 1675181 w 4067251"/>
                  <a:gd name="connsiteY16" fmla="*/ 1429358 h 2329127"/>
                  <a:gd name="connsiteX17" fmla="*/ 1711757 w 4067251"/>
                  <a:gd name="connsiteY17" fmla="*/ 1231847 h 2329127"/>
                  <a:gd name="connsiteX18" fmla="*/ 1770278 w 4067251"/>
                  <a:gd name="connsiteY18" fmla="*/ 1100174 h 2329127"/>
                  <a:gd name="connsiteX19" fmla="*/ 1887321 w 4067251"/>
                  <a:gd name="connsiteY19" fmla="*/ 1034337 h 2329127"/>
                  <a:gd name="connsiteX20" fmla="*/ 2026310 w 4067251"/>
                  <a:gd name="connsiteY20" fmla="*/ 1063598 h 2329127"/>
                  <a:gd name="connsiteX21" fmla="*/ 2187245 w 4067251"/>
                  <a:gd name="connsiteY21" fmla="*/ 1136750 h 2329127"/>
                  <a:gd name="connsiteX22" fmla="*/ 2340864 w 4067251"/>
                  <a:gd name="connsiteY22" fmla="*/ 1180641 h 2329127"/>
                  <a:gd name="connsiteX23" fmla="*/ 2428646 w 4067251"/>
                  <a:gd name="connsiteY23" fmla="*/ 1195271 h 2329127"/>
                  <a:gd name="connsiteX24" fmla="*/ 2523744 w 4067251"/>
                  <a:gd name="connsiteY24" fmla="*/ 1151380 h 2329127"/>
                  <a:gd name="connsiteX25" fmla="*/ 2589581 w 4067251"/>
                  <a:gd name="connsiteY25" fmla="*/ 1034337 h 2329127"/>
                  <a:gd name="connsiteX26" fmla="*/ 2611526 w 4067251"/>
                  <a:gd name="connsiteY26" fmla="*/ 931924 h 2329127"/>
                  <a:gd name="connsiteX27" fmla="*/ 2691993 w 4067251"/>
                  <a:gd name="connsiteY27" fmla="*/ 888033 h 2329127"/>
                  <a:gd name="connsiteX28" fmla="*/ 2823667 w 4067251"/>
                  <a:gd name="connsiteY28" fmla="*/ 866087 h 2329127"/>
                  <a:gd name="connsiteX29" fmla="*/ 2955341 w 4067251"/>
                  <a:gd name="connsiteY29" fmla="*/ 931924 h 2329127"/>
                  <a:gd name="connsiteX30" fmla="*/ 3094329 w 4067251"/>
                  <a:gd name="connsiteY30" fmla="*/ 939239 h 2329127"/>
                  <a:gd name="connsiteX31" fmla="*/ 3269894 w 4067251"/>
                  <a:gd name="connsiteY31" fmla="*/ 866087 h 2329127"/>
                  <a:gd name="connsiteX32" fmla="*/ 3438144 w 4067251"/>
                  <a:gd name="connsiteY32" fmla="*/ 756359 h 2329127"/>
                  <a:gd name="connsiteX33" fmla="*/ 3584448 w 4067251"/>
                  <a:gd name="connsiteY33" fmla="*/ 705153 h 2329127"/>
                  <a:gd name="connsiteX34" fmla="*/ 3767328 w 4067251"/>
                  <a:gd name="connsiteY34" fmla="*/ 683207 h 2329127"/>
                  <a:gd name="connsiteX35" fmla="*/ 3986784 w 4067251"/>
                  <a:gd name="connsiteY35" fmla="*/ 602740 h 2329127"/>
                  <a:gd name="connsiteX36" fmla="*/ 4052621 w 4067251"/>
                  <a:gd name="connsiteY36" fmla="*/ 507643 h 2329127"/>
                  <a:gd name="connsiteX37" fmla="*/ 4067251 w 4067251"/>
                  <a:gd name="connsiteY37" fmla="*/ 405230 h 2329127"/>
                  <a:gd name="connsiteX38" fmla="*/ 3951681 w 4067251"/>
                  <a:gd name="connsiteY38" fmla="*/ 0 h 2329127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723437"/>
                  <a:gd name="connsiteY0" fmla="*/ 2307182 h 2307182"/>
                  <a:gd name="connsiteX1" fmla="*/ 27684 w 3723437"/>
                  <a:gd name="connsiteY1" fmla="*/ 2276630 h 2307182"/>
                  <a:gd name="connsiteX2" fmla="*/ 124359 w 3723437"/>
                  <a:gd name="connsiteY2" fmla="*/ 2219399 h 2307182"/>
                  <a:gd name="connsiteX3" fmla="*/ 248717 w 3723437"/>
                  <a:gd name="connsiteY3" fmla="*/ 2138932 h 2307182"/>
                  <a:gd name="connsiteX4" fmla="*/ 351130 w 3723437"/>
                  <a:gd name="connsiteY4" fmla="*/ 2080411 h 2307182"/>
                  <a:gd name="connsiteX5" fmla="*/ 475488 w 3723437"/>
                  <a:gd name="connsiteY5" fmla="*/ 2073095 h 2307182"/>
                  <a:gd name="connsiteX6" fmla="*/ 585216 w 3723437"/>
                  <a:gd name="connsiteY6" fmla="*/ 2095041 h 2307182"/>
                  <a:gd name="connsiteX7" fmla="*/ 672999 w 3723437"/>
                  <a:gd name="connsiteY7" fmla="*/ 2095041 h 2307182"/>
                  <a:gd name="connsiteX8" fmla="*/ 738835 w 3723437"/>
                  <a:gd name="connsiteY8" fmla="*/ 2036519 h 2307182"/>
                  <a:gd name="connsiteX9" fmla="*/ 804672 w 3723437"/>
                  <a:gd name="connsiteY9" fmla="*/ 1897531 h 2307182"/>
                  <a:gd name="connsiteX10" fmla="*/ 826618 w 3723437"/>
                  <a:gd name="connsiteY10" fmla="*/ 1824379 h 2307182"/>
                  <a:gd name="connsiteX11" fmla="*/ 885139 w 3723437"/>
                  <a:gd name="connsiteY11" fmla="*/ 1743911 h 2307182"/>
                  <a:gd name="connsiteX12" fmla="*/ 965607 w 3723437"/>
                  <a:gd name="connsiteY12" fmla="*/ 1692705 h 2307182"/>
                  <a:gd name="connsiteX13" fmla="*/ 1075335 w 3723437"/>
                  <a:gd name="connsiteY13" fmla="*/ 1641499 h 2307182"/>
                  <a:gd name="connsiteX14" fmla="*/ 1192378 w 3723437"/>
                  <a:gd name="connsiteY14" fmla="*/ 1626868 h 2307182"/>
                  <a:gd name="connsiteX15" fmla="*/ 1258215 w 3723437"/>
                  <a:gd name="connsiteY15" fmla="*/ 1568347 h 2307182"/>
                  <a:gd name="connsiteX16" fmla="*/ 1331367 w 3723437"/>
                  <a:gd name="connsiteY16" fmla="*/ 1429358 h 2307182"/>
                  <a:gd name="connsiteX17" fmla="*/ 1367943 w 3723437"/>
                  <a:gd name="connsiteY17" fmla="*/ 1231847 h 2307182"/>
                  <a:gd name="connsiteX18" fmla="*/ 1426464 w 3723437"/>
                  <a:gd name="connsiteY18" fmla="*/ 1100174 h 2307182"/>
                  <a:gd name="connsiteX19" fmla="*/ 1543507 w 3723437"/>
                  <a:gd name="connsiteY19" fmla="*/ 1034337 h 2307182"/>
                  <a:gd name="connsiteX20" fmla="*/ 1682496 w 3723437"/>
                  <a:gd name="connsiteY20" fmla="*/ 1063598 h 2307182"/>
                  <a:gd name="connsiteX21" fmla="*/ 1843431 w 3723437"/>
                  <a:gd name="connsiteY21" fmla="*/ 1136750 h 2307182"/>
                  <a:gd name="connsiteX22" fmla="*/ 1997050 w 3723437"/>
                  <a:gd name="connsiteY22" fmla="*/ 1180641 h 2307182"/>
                  <a:gd name="connsiteX23" fmla="*/ 2084832 w 3723437"/>
                  <a:gd name="connsiteY23" fmla="*/ 1195271 h 2307182"/>
                  <a:gd name="connsiteX24" fmla="*/ 2179930 w 3723437"/>
                  <a:gd name="connsiteY24" fmla="*/ 1151380 h 2307182"/>
                  <a:gd name="connsiteX25" fmla="*/ 2245767 w 3723437"/>
                  <a:gd name="connsiteY25" fmla="*/ 1034337 h 2307182"/>
                  <a:gd name="connsiteX26" fmla="*/ 2267712 w 3723437"/>
                  <a:gd name="connsiteY26" fmla="*/ 931924 h 2307182"/>
                  <a:gd name="connsiteX27" fmla="*/ 2348179 w 3723437"/>
                  <a:gd name="connsiteY27" fmla="*/ 888033 h 2307182"/>
                  <a:gd name="connsiteX28" fmla="*/ 2479853 w 3723437"/>
                  <a:gd name="connsiteY28" fmla="*/ 866087 h 2307182"/>
                  <a:gd name="connsiteX29" fmla="*/ 2611527 w 3723437"/>
                  <a:gd name="connsiteY29" fmla="*/ 931924 h 2307182"/>
                  <a:gd name="connsiteX30" fmla="*/ 2750515 w 3723437"/>
                  <a:gd name="connsiteY30" fmla="*/ 939239 h 2307182"/>
                  <a:gd name="connsiteX31" fmla="*/ 2926080 w 3723437"/>
                  <a:gd name="connsiteY31" fmla="*/ 866087 h 2307182"/>
                  <a:gd name="connsiteX32" fmla="*/ 3094330 w 3723437"/>
                  <a:gd name="connsiteY32" fmla="*/ 756359 h 2307182"/>
                  <a:gd name="connsiteX33" fmla="*/ 3240634 w 3723437"/>
                  <a:gd name="connsiteY33" fmla="*/ 705153 h 2307182"/>
                  <a:gd name="connsiteX34" fmla="*/ 3423514 w 3723437"/>
                  <a:gd name="connsiteY34" fmla="*/ 683207 h 2307182"/>
                  <a:gd name="connsiteX35" fmla="*/ 3642970 w 3723437"/>
                  <a:gd name="connsiteY35" fmla="*/ 602740 h 2307182"/>
                  <a:gd name="connsiteX36" fmla="*/ 3708807 w 3723437"/>
                  <a:gd name="connsiteY36" fmla="*/ 507643 h 2307182"/>
                  <a:gd name="connsiteX37" fmla="*/ 3723437 w 3723437"/>
                  <a:gd name="connsiteY37" fmla="*/ 405230 h 2307182"/>
                  <a:gd name="connsiteX38" fmla="*/ 3607867 w 3723437"/>
                  <a:gd name="connsiteY38" fmla="*/ 0 h 2307182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599078"/>
                  <a:gd name="connsiteY0" fmla="*/ 2219399 h 2219399"/>
                  <a:gd name="connsiteX1" fmla="*/ 124358 w 3599078"/>
                  <a:gd name="connsiteY1" fmla="*/ 2138932 h 2219399"/>
                  <a:gd name="connsiteX2" fmla="*/ 226771 w 3599078"/>
                  <a:gd name="connsiteY2" fmla="*/ 2080411 h 2219399"/>
                  <a:gd name="connsiteX3" fmla="*/ 351129 w 3599078"/>
                  <a:gd name="connsiteY3" fmla="*/ 2073095 h 2219399"/>
                  <a:gd name="connsiteX4" fmla="*/ 460857 w 3599078"/>
                  <a:gd name="connsiteY4" fmla="*/ 2095041 h 2219399"/>
                  <a:gd name="connsiteX5" fmla="*/ 548640 w 3599078"/>
                  <a:gd name="connsiteY5" fmla="*/ 2095041 h 2219399"/>
                  <a:gd name="connsiteX6" fmla="*/ 614476 w 3599078"/>
                  <a:gd name="connsiteY6" fmla="*/ 2036519 h 2219399"/>
                  <a:gd name="connsiteX7" fmla="*/ 680313 w 3599078"/>
                  <a:gd name="connsiteY7" fmla="*/ 1897531 h 2219399"/>
                  <a:gd name="connsiteX8" fmla="*/ 702259 w 3599078"/>
                  <a:gd name="connsiteY8" fmla="*/ 1824379 h 2219399"/>
                  <a:gd name="connsiteX9" fmla="*/ 760780 w 3599078"/>
                  <a:gd name="connsiteY9" fmla="*/ 1743911 h 2219399"/>
                  <a:gd name="connsiteX10" fmla="*/ 841248 w 3599078"/>
                  <a:gd name="connsiteY10" fmla="*/ 1692705 h 2219399"/>
                  <a:gd name="connsiteX11" fmla="*/ 950976 w 3599078"/>
                  <a:gd name="connsiteY11" fmla="*/ 1641499 h 2219399"/>
                  <a:gd name="connsiteX12" fmla="*/ 1068019 w 3599078"/>
                  <a:gd name="connsiteY12" fmla="*/ 1626868 h 2219399"/>
                  <a:gd name="connsiteX13" fmla="*/ 1133856 w 3599078"/>
                  <a:gd name="connsiteY13" fmla="*/ 1568347 h 2219399"/>
                  <a:gd name="connsiteX14" fmla="*/ 1207008 w 3599078"/>
                  <a:gd name="connsiteY14" fmla="*/ 1429358 h 2219399"/>
                  <a:gd name="connsiteX15" fmla="*/ 1243584 w 3599078"/>
                  <a:gd name="connsiteY15" fmla="*/ 1231847 h 2219399"/>
                  <a:gd name="connsiteX16" fmla="*/ 1302105 w 3599078"/>
                  <a:gd name="connsiteY16" fmla="*/ 1100174 h 2219399"/>
                  <a:gd name="connsiteX17" fmla="*/ 1419148 w 3599078"/>
                  <a:gd name="connsiteY17" fmla="*/ 1034337 h 2219399"/>
                  <a:gd name="connsiteX18" fmla="*/ 1558137 w 3599078"/>
                  <a:gd name="connsiteY18" fmla="*/ 1063598 h 2219399"/>
                  <a:gd name="connsiteX19" fmla="*/ 1719072 w 3599078"/>
                  <a:gd name="connsiteY19" fmla="*/ 1136750 h 2219399"/>
                  <a:gd name="connsiteX20" fmla="*/ 1872691 w 3599078"/>
                  <a:gd name="connsiteY20" fmla="*/ 1180641 h 2219399"/>
                  <a:gd name="connsiteX21" fmla="*/ 1960473 w 3599078"/>
                  <a:gd name="connsiteY21" fmla="*/ 1195271 h 2219399"/>
                  <a:gd name="connsiteX22" fmla="*/ 2055571 w 3599078"/>
                  <a:gd name="connsiteY22" fmla="*/ 1151380 h 2219399"/>
                  <a:gd name="connsiteX23" fmla="*/ 2121408 w 3599078"/>
                  <a:gd name="connsiteY23" fmla="*/ 1034337 h 2219399"/>
                  <a:gd name="connsiteX24" fmla="*/ 2143353 w 3599078"/>
                  <a:gd name="connsiteY24" fmla="*/ 931924 h 2219399"/>
                  <a:gd name="connsiteX25" fmla="*/ 2223820 w 3599078"/>
                  <a:gd name="connsiteY25" fmla="*/ 888033 h 2219399"/>
                  <a:gd name="connsiteX26" fmla="*/ 2355494 w 3599078"/>
                  <a:gd name="connsiteY26" fmla="*/ 866087 h 2219399"/>
                  <a:gd name="connsiteX27" fmla="*/ 2487168 w 3599078"/>
                  <a:gd name="connsiteY27" fmla="*/ 931924 h 2219399"/>
                  <a:gd name="connsiteX28" fmla="*/ 2626156 w 3599078"/>
                  <a:gd name="connsiteY28" fmla="*/ 939239 h 2219399"/>
                  <a:gd name="connsiteX29" fmla="*/ 2801721 w 3599078"/>
                  <a:gd name="connsiteY29" fmla="*/ 866087 h 2219399"/>
                  <a:gd name="connsiteX30" fmla="*/ 2969971 w 3599078"/>
                  <a:gd name="connsiteY30" fmla="*/ 756359 h 2219399"/>
                  <a:gd name="connsiteX31" fmla="*/ 3116275 w 3599078"/>
                  <a:gd name="connsiteY31" fmla="*/ 705153 h 2219399"/>
                  <a:gd name="connsiteX32" fmla="*/ 3299155 w 3599078"/>
                  <a:gd name="connsiteY32" fmla="*/ 683207 h 2219399"/>
                  <a:gd name="connsiteX33" fmla="*/ 3518611 w 3599078"/>
                  <a:gd name="connsiteY33" fmla="*/ 602740 h 2219399"/>
                  <a:gd name="connsiteX34" fmla="*/ 3584448 w 3599078"/>
                  <a:gd name="connsiteY34" fmla="*/ 507643 h 2219399"/>
                  <a:gd name="connsiteX35" fmla="*/ 3599078 w 3599078"/>
                  <a:gd name="connsiteY35" fmla="*/ 405230 h 2219399"/>
                  <a:gd name="connsiteX36" fmla="*/ 3483508 w 3599078"/>
                  <a:gd name="connsiteY36" fmla="*/ 0 h 2219399"/>
                  <a:gd name="connsiteX0" fmla="*/ 0 w 3474720"/>
                  <a:gd name="connsiteY0" fmla="*/ 2138932 h 2138932"/>
                  <a:gd name="connsiteX1" fmla="*/ 102413 w 3474720"/>
                  <a:gd name="connsiteY1" fmla="*/ 2080411 h 2138932"/>
                  <a:gd name="connsiteX2" fmla="*/ 226771 w 3474720"/>
                  <a:gd name="connsiteY2" fmla="*/ 2073095 h 2138932"/>
                  <a:gd name="connsiteX3" fmla="*/ 336499 w 3474720"/>
                  <a:gd name="connsiteY3" fmla="*/ 2095041 h 2138932"/>
                  <a:gd name="connsiteX4" fmla="*/ 424282 w 3474720"/>
                  <a:gd name="connsiteY4" fmla="*/ 2095041 h 2138932"/>
                  <a:gd name="connsiteX5" fmla="*/ 490118 w 3474720"/>
                  <a:gd name="connsiteY5" fmla="*/ 2036519 h 2138932"/>
                  <a:gd name="connsiteX6" fmla="*/ 555955 w 3474720"/>
                  <a:gd name="connsiteY6" fmla="*/ 1897531 h 2138932"/>
                  <a:gd name="connsiteX7" fmla="*/ 577901 w 3474720"/>
                  <a:gd name="connsiteY7" fmla="*/ 1824379 h 2138932"/>
                  <a:gd name="connsiteX8" fmla="*/ 636422 w 3474720"/>
                  <a:gd name="connsiteY8" fmla="*/ 1743911 h 2138932"/>
                  <a:gd name="connsiteX9" fmla="*/ 716890 w 3474720"/>
                  <a:gd name="connsiteY9" fmla="*/ 1692705 h 2138932"/>
                  <a:gd name="connsiteX10" fmla="*/ 826618 w 3474720"/>
                  <a:gd name="connsiteY10" fmla="*/ 1641499 h 2138932"/>
                  <a:gd name="connsiteX11" fmla="*/ 943661 w 3474720"/>
                  <a:gd name="connsiteY11" fmla="*/ 1626868 h 2138932"/>
                  <a:gd name="connsiteX12" fmla="*/ 1009498 w 3474720"/>
                  <a:gd name="connsiteY12" fmla="*/ 1568347 h 2138932"/>
                  <a:gd name="connsiteX13" fmla="*/ 1082650 w 3474720"/>
                  <a:gd name="connsiteY13" fmla="*/ 1429358 h 2138932"/>
                  <a:gd name="connsiteX14" fmla="*/ 1119226 w 3474720"/>
                  <a:gd name="connsiteY14" fmla="*/ 1231847 h 2138932"/>
                  <a:gd name="connsiteX15" fmla="*/ 1177747 w 3474720"/>
                  <a:gd name="connsiteY15" fmla="*/ 1100174 h 2138932"/>
                  <a:gd name="connsiteX16" fmla="*/ 1294790 w 3474720"/>
                  <a:gd name="connsiteY16" fmla="*/ 1034337 h 2138932"/>
                  <a:gd name="connsiteX17" fmla="*/ 1433779 w 3474720"/>
                  <a:gd name="connsiteY17" fmla="*/ 1063598 h 2138932"/>
                  <a:gd name="connsiteX18" fmla="*/ 1594714 w 3474720"/>
                  <a:gd name="connsiteY18" fmla="*/ 1136750 h 2138932"/>
                  <a:gd name="connsiteX19" fmla="*/ 1748333 w 3474720"/>
                  <a:gd name="connsiteY19" fmla="*/ 1180641 h 2138932"/>
                  <a:gd name="connsiteX20" fmla="*/ 1836115 w 3474720"/>
                  <a:gd name="connsiteY20" fmla="*/ 1195271 h 2138932"/>
                  <a:gd name="connsiteX21" fmla="*/ 1931213 w 3474720"/>
                  <a:gd name="connsiteY21" fmla="*/ 1151380 h 2138932"/>
                  <a:gd name="connsiteX22" fmla="*/ 1997050 w 3474720"/>
                  <a:gd name="connsiteY22" fmla="*/ 1034337 h 2138932"/>
                  <a:gd name="connsiteX23" fmla="*/ 2018995 w 3474720"/>
                  <a:gd name="connsiteY23" fmla="*/ 931924 h 2138932"/>
                  <a:gd name="connsiteX24" fmla="*/ 2099462 w 3474720"/>
                  <a:gd name="connsiteY24" fmla="*/ 888033 h 2138932"/>
                  <a:gd name="connsiteX25" fmla="*/ 2231136 w 3474720"/>
                  <a:gd name="connsiteY25" fmla="*/ 866087 h 2138932"/>
                  <a:gd name="connsiteX26" fmla="*/ 2362810 w 3474720"/>
                  <a:gd name="connsiteY26" fmla="*/ 931924 h 2138932"/>
                  <a:gd name="connsiteX27" fmla="*/ 2501798 w 3474720"/>
                  <a:gd name="connsiteY27" fmla="*/ 939239 h 2138932"/>
                  <a:gd name="connsiteX28" fmla="*/ 2677363 w 3474720"/>
                  <a:gd name="connsiteY28" fmla="*/ 866087 h 2138932"/>
                  <a:gd name="connsiteX29" fmla="*/ 2845613 w 3474720"/>
                  <a:gd name="connsiteY29" fmla="*/ 756359 h 2138932"/>
                  <a:gd name="connsiteX30" fmla="*/ 2991917 w 3474720"/>
                  <a:gd name="connsiteY30" fmla="*/ 705153 h 2138932"/>
                  <a:gd name="connsiteX31" fmla="*/ 3174797 w 3474720"/>
                  <a:gd name="connsiteY31" fmla="*/ 683207 h 2138932"/>
                  <a:gd name="connsiteX32" fmla="*/ 3394253 w 3474720"/>
                  <a:gd name="connsiteY32" fmla="*/ 602740 h 2138932"/>
                  <a:gd name="connsiteX33" fmla="*/ 3460090 w 3474720"/>
                  <a:gd name="connsiteY33" fmla="*/ 507643 h 2138932"/>
                  <a:gd name="connsiteX34" fmla="*/ 3474720 w 3474720"/>
                  <a:gd name="connsiteY34" fmla="*/ 405230 h 2138932"/>
                  <a:gd name="connsiteX35" fmla="*/ 3359150 w 3474720"/>
                  <a:gd name="connsiteY35" fmla="*/ 0 h 2138932"/>
                  <a:gd name="connsiteX0" fmla="*/ 0 w 3372307"/>
                  <a:gd name="connsiteY0" fmla="*/ 2080411 h 2095041"/>
                  <a:gd name="connsiteX1" fmla="*/ 124358 w 3372307"/>
                  <a:gd name="connsiteY1" fmla="*/ 2073095 h 2095041"/>
                  <a:gd name="connsiteX2" fmla="*/ 234086 w 3372307"/>
                  <a:gd name="connsiteY2" fmla="*/ 2095041 h 2095041"/>
                  <a:gd name="connsiteX3" fmla="*/ 321869 w 3372307"/>
                  <a:gd name="connsiteY3" fmla="*/ 2095041 h 2095041"/>
                  <a:gd name="connsiteX4" fmla="*/ 387705 w 3372307"/>
                  <a:gd name="connsiteY4" fmla="*/ 2036519 h 2095041"/>
                  <a:gd name="connsiteX5" fmla="*/ 453542 w 3372307"/>
                  <a:gd name="connsiteY5" fmla="*/ 1897531 h 2095041"/>
                  <a:gd name="connsiteX6" fmla="*/ 475488 w 3372307"/>
                  <a:gd name="connsiteY6" fmla="*/ 1824379 h 2095041"/>
                  <a:gd name="connsiteX7" fmla="*/ 534009 w 3372307"/>
                  <a:gd name="connsiteY7" fmla="*/ 1743911 h 2095041"/>
                  <a:gd name="connsiteX8" fmla="*/ 614477 w 3372307"/>
                  <a:gd name="connsiteY8" fmla="*/ 1692705 h 2095041"/>
                  <a:gd name="connsiteX9" fmla="*/ 724205 w 3372307"/>
                  <a:gd name="connsiteY9" fmla="*/ 1641499 h 2095041"/>
                  <a:gd name="connsiteX10" fmla="*/ 841248 w 3372307"/>
                  <a:gd name="connsiteY10" fmla="*/ 1626868 h 2095041"/>
                  <a:gd name="connsiteX11" fmla="*/ 907085 w 3372307"/>
                  <a:gd name="connsiteY11" fmla="*/ 1568347 h 2095041"/>
                  <a:gd name="connsiteX12" fmla="*/ 980237 w 3372307"/>
                  <a:gd name="connsiteY12" fmla="*/ 1429358 h 2095041"/>
                  <a:gd name="connsiteX13" fmla="*/ 1016813 w 3372307"/>
                  <a:gd name="connsiteY13" fmla="*/ 1231847 h 2095041"/>
                  <a:gd name="connsiteX14" fmla="*/ 1075334 w 3372307"/>
                  <a:gd name="connsiteY14" fmla="*/ 1100174 h 2095041"/>
                  <a:gd name="connsiteX15" fmla="*/ 1192377 w 3372307"/>
                  <a:gd name="connsiteY15" fmla="*/ 1034337 h 2095041"/>
                  <a:gd name="connsiteX16" fmla="*/ 1331366 w 3372307"/>
                  <a:gd name="connsiteY16" fmla="*/ 1063598 h 2095041"/>
                  <a:gd name="connsiteX17" fmla="*/ 1492301 w 3372307"/>
                  <a:gd name="connsiteY17" fmla="*/ 1136750 h 2095041"/>
                  <a:gd name="connsiteX18" fmla="*/ 1645920 w 3372307"/>
                  <a:gd name="connsiteY18" fmla="*/ 1180641 h 2095041"/>
                  <a:gd name="connsiteX19" fmla="*/ 1733702 w 3372307"/>
                  <a:gd name="connsiteY19" fmla="*/ 1195271 h 2095041"/>
                  <a:gd name="connsiteX20" fmla="*/ 1828800 w 3372307"/>
                  <a:gd name="connsiteY20" fmla="*/ 1151380 h 2095041"/>
                  <a:gd name="connsiteX21" fmla="*/ 1894637 w 3372307"/>
                  <a:gd name="connsiteY21" fmla="*/ 1034337 h 2095041"/>
                  <a:gd name="connsiteX22" fmla="*/ 1916582 w 3372307"/>
                  <a:gd name="connsiteY22" fmla="*/ 931924 h 2095041"/>
                  <a:gd name="connsiteX23" fmla="*/ 1997049 w 3372307"/>
                  <a:gd name="connsiteY23" fmla="*/ 888033 h 2095041"/>
                  <a:gd name="connsiteX24" fmla="*/ 2128723 w 3372307"/>
                  <a:gd name="connsiteY24" fmla="*/ 866087 h 2095041"/>
                  <a:gd name="connsiteX25" fmla="*/ 2260397 w 3372307"/>
                  <a:gd name="connsiteY25" fmla="*/ 931924 h 2095041"/>
                  <a:gd name="connsiteX26" fmla="*/ 2399385 w 3372307"/>
                  <a:gd name="connsiteY26" fmla="*/ 939239 h 2095041"/>
                  <a:gd name="connsiteX27" fmla="*/ 2574950 w 3372307"/>
                  <a:gd name="connsiteY27" fmla="*/ 866087 h 2095041"/>
                  <a:gd name="connsiteX28" fmla="*/ 2743200 w 3372307"/>
                  <a:gd name="connsiteY28" fmla="*/ 756359 h 2095041"/>
                  <a:gd name="connsiteX29" fmla="*/ 2889504 w 3372307"/>
                  <a:gd name="connsiteY29" fmla="*/ 705153 h 2095041"/>
                  <a:gd name="connsiteX30" fmla="*/ 3072384 w 3372307"/>
                  <a:gd name="connsiteY30" fmla="*/ 683207 h 2095041"/>
                  <a:gd name="connsiteX31" fmla="*/ 3291840 w 3372307"/>
                  <a:gd name="connsiteY31" fmla="*/ 602740 h 2095041"/>
                  <a:gd name="connsiteX32" fmla="*/ 3357677 w 3372307"/>
                  <a:gd name="connsiteY32" fmla="*/ 507643 h 2095041"/>
                  <a:gd name="connsiteX33" fmla="*/ 3372307 w 3372307"/>
                  <a:gd name="connsiteY33" fmla="*/ 405230 h 2095041"/>
                  <a:gd name="connsiteX34" fmla="*/ 3256737 w 3372307"/>
                  <a:gd name="connsiteY34" fmla="*/ 0 h 2095041"/>
                  <a:gd name="connsiteX0" fmla="*/ 0 w 3247949"/>
                  <a:gd name="connsiteY0" fmla="*/ 2073095 h 2095041"/>
                  <a:gd name="connsiteX1" fmla="*/ 109728 w 3247949"/>
                  <a:gd name="connsiteY1" fmla="*/ 2095041 h 2095041"/>
                  <a:gd name="connsiteX2" fmla="*/ 197511 w 3247949"/>
                  <a:gd name="connsiteY2" fmla="*/ 2095041 h 2095041"/>
                  <a:gd name="connsiteX3" fmla="*/ 263347 w 3247949"/>
                  <a:gd name="connsiteY3" fmla="*/ 2036519 h 2095041"/>
                  <a:gd name="connsiteX4" fmla="*/ 329184 w 3247949"/>
                  <a:gd name="connsiteY4" fmla="*/ 1897531 h 2095041"/>
                  <a:gd name="connsiteX5" fmla="*/ 351130 w 3247949"/>
                  <a:gd name="connsiteY5" fmla="*/ 1824379 h 2095041"/>
                  <a:gd name="connsiteX6" fmla="*/ 409651 w 3247949"/>
                  <a:gd name="connsiteY6" fmla="*/ 1743911 h 2095041"/>
                  <a:gd name="connsiteX7" fmla="*/ 490119 w 3247949"/>
                  <a:gd name="connsiteY7" fmla="*/ 1692705 h 2095041"/>
                  <a:gd name="connsiteX8" fmla="*/ 599847 w 3247949"/>
                  <a:gd name="connsiteY8" fmla="*/ 1641499 h 2095041"/>
                  <a:gd name="connsiteX9" fmla="*/ 716890 w 3247949"/>
                  <a:gd name="connsiteY9" fmla="*/ 1626868 h 2095041"/>
                  <a:gd name="connsiteX10" fmla="*/ 782727 w 3247949"/>
                  <a:gd name="connsiteY10" fmla="*/ 1568347 h 2095041"/>
                  <a:gd name="connsiteX11" fmla="*/ 855879 w 3247949"/>
                  <a:gd name="connsiteY11" fmla="*/ 1429358 h 2095041"/>
                  <a:gd name="connsiteX12" fmla="*/ 892455 w 3247949"/>
                  <a:gd name="connsiteY12" fmla="*/ 1231847 h 2095041"/>
                  <a:gd name="connsiteX13" fmla="*/ 950976 w 3247949"/>
                  <a:gd name="connsiteY13" fmla="*/ 1100174 h 2095041"/>
                  <a:gd name="connsiteX14" fmla="*/ 1068019 w 3247949"/>
                  <a:gd name="connsiteY14" fmla="*/ 1034337 h 2095041"/>
                  <a:gd name="connsiteX15" fmla="*/ 1207008 w 3247949"/>
                  <a:gd name="connsiteY15" fmla="*/ 1063598 h 2095041"/>
                  <a:gd name="connsiteX16" fmla="*/ 1367943 w 3247949"/>
                  <a:gd name="connsiteY16" fmla="*/ 1136750 h 2095041"/>
                  <a:gd name="connsiteX17" fmla="*/ 1521562 w 3247949"/>
                  <a:gd name="connsiteY17" fmla="*/ 1180641 h 2095041"/>
                  <a:gd name="connsiteX18" fmla="*/ 1609344 w 3247949"/>
                  <a:gd name="connsiteY18" fmla="*/ 1195271 h 2095041"/>
                  <a:gd name="connsiteX19" fmla="*/ 1704442 w 3247949"/>
                  <a:gd name="connsiteY19" fmla="*/ 1151380 h 2095041"/>
                  <a:gd name="connsiteX20" fmla="*/ 1770279 w 3247949"/>
                  <a:gd name="connsiteY20" fmla="*/ 1034337 h 2095041"/>
                  <a:gd name="connsiteX21" fmla="*/ 1792224 w 3247949"/>
                  <a:gd name="connsiteY21" fmla="*/ 931924 h 2095041"/>
                  <a:gd name="connsiteX22" fmla="*/ 1872691 w 3247949"/>
                  <a:gd name="connsiteY22" fmla="*/ 888033 h 2095041"/>
                  <a:gd name="connsiteX23" fmla="*/ 2004365 w 3247949"/>
                  <a:gd name="connsiteY23" fmla="*/ 866087 h 2095041"/>
                  <a:gd name="connsiteX24" fmla="*/ 2136039 w 3247949"/>
                  <a:gd name="connsiteY24" fmla="*/ 931924 h 2095041"/>
                  <a:gd name="connsiteX25" fmla="*/ 2275027 w 3247949"/>
                  <a:gd name="connsiteY25" fmla="*/ 939239 h 2095041"/>
                  <a:gd name="connsiteX26" fmla="*/ 2450592 w 3247949"/>
                  <a:gd name="connsiteY26" fmla="*/ 866087 h 2095041"/>
                  <a:gd name="connsiteX27" fmla="*/ 2618842 w 3247949"/>
                  <a:gd name="connsiteY27" fmla="*/ 756359 h 2095041"/>
                  <a:gd name="connsiteX28" fmla="*/ 2765146 w 3247949"/>
                  <a:gd name="connsiteY28" fmla="*/ 705153 h 2095041"/>
                  <a:gd name="connsiteX29" fmla="*/ 2948026 w 3247949"/>
                  <a:gd name="connsiteY29" fmla="*/ 683207 h 2095041"/>
                  <a:gd name="connsiteX30" fmla="*/ 3167482 w 3247949"/>
                  <a:gd name="connsiteY30" fmla="*/ 602740 h 2095041"/>
                  <a:gd name="connsiteX31" fmla="*/ 3233319 w 3247949"/>
                  <a:gd name="connsiteY31" fmla="*/ 507643 h 2095041"/>
                  <a:gd name="connsiteX32" fmla="*/ 3247949 w 3247949"/>
                  <a:gd name="connsiteY32" fmla="*/ 405230 h 2095041"/>
                  <a:gd name="connsiteX33" fmla="*/ 3132379 w 3247949"/>
                  <a:gd name="connsiteY33" fmla="*/ 0 h 2095041"/>
                  <a:gd name="connsiteX0" fmla="*/ 0 w 3138221"/>
                  <a:gd name="connsiteY0" fmla="*/ 2095041 h 2095041"/>
                  <a:gd name="connsiteX1" fmla="*/ 87783 w 3138221"/>
                  <a:gd name="connsiteY1" fmla="*/ 2095041 h 2095041"/>
                  <a:gd name="connsiteX2" fmla="*/ 153619 w 3138221"/>
                  <a:gd name="connsiteY2" fmla="*/ 2036519 h 2095041"/>
                  <a:gd name="connsiteX3" fmla="*/ 219456 w 3138221"/>
                  <a:gd name="connsiteY3" fmla="*/ 1897531 h 2095041"/>
                  <a:gd name="connsiteX4" fmla="*/ 241402 w 3138221"/>
                  <a:gd name="connsiteY4" fmla="*/ 1824379 h 2095041"/>
                  <a:gd name="connsiteX5" fmla="*/ 299923 w 3138221"/>
                  <a:gd name="connsiteY5" fmla="*/ 1743911 h 2095041"/>
                  <a:gd name="connsiteX6" fmla="*/ 380391 w 3138221"/>
                  <a:gd name="connsiteY6" fmla="*/ 1692705 h 2095041"/>
                  <a:gd name="connsiteX7" fmla="*/ 490119 w 3138221"/>
                  <a:gd name="connsiteY7" fmla="*/ 1641499 h 2095041"/>
                  <a:gd name="connsiteX8" fmla="*/ 607162 w 3138221"/>
                  <a:gd name="connsiteY8" fmla="*/ 1626868 h 2095041"/>
                  <a:gd name="connsiteX9" fmla="*/ 672999 w 3138221"/>
                  <a:gd name="connsiteY9" fmla="*/ 1568347 h 2095041"/>
                  <a:gd name="connsiteX10" fmla="*/ 746151 w 3138221"/>
                  <a:gd name="connsiteY10" fmla="*/ 1429358 h 2095041"/>
                  <a:gd name="connsiteX11" fmla="*/ 782727 w 3138221"/>
                  <a:gd name="connsiteY11" fmla="*/ 1231847 h 2095041"/>
                  <a:gd name="connsiteX12" fmla="*/ 841248 w 3138221"/>
                  <a:gd name="connsiteY12" fmla="*/ 1100174 h 2095041"/>
                  <a:gd name="connsiteX13" fmla="*/ 958291 w 3138221"/>
                  <a:gd name="connsiteY13" fmla="*/ 1034337 h 2095041"/>
                  <a:gd name="connsiteX14" fmla="*/ 1097280 w 3138221"/>
                  <a:gd name="connsiteY14" fmla="*/ 1063598 h 2095041"/>
                  <a:gd name="connsiteX15" fmla="*/ 1258215 w 3138221"/>
                  <a:gd name="connsiteY15" fmla="*/ 1136750 h 2095041"/>
                  <a:gd name="connsiteX16" fmla="*/ 1411834 w 3138221"/>
                  <a:gd name="connsiteY16" fmla="*/ 1180641 h 2095041"/>
                  <a:gd name="connsiteX17" fmla="*/ 1499616 w 3138221"/>
                  <a:gd name="connsiteY17" fmla="*/ 1195271 h 2095041"/>
                  <a:gd name="connsiteX18" fmla="*/ 1594714 w 3138221"/>
                  <a:gd name="connsiteY18" fmla="*/ 1151380 h 2095041"/>
                  <a:gd name="connsiteX19" fmla="*/ 1660551 w 3138221"/>
                  <a:gd name="connsiteY19" fmla="*/ 1034337 h 2095041"/>
                  <a:gd name="connsiteX20" fmla="*/ 1682496 w 3138221"/>
                  <a:gd name="connsiteY20" fmla="*/ 931924 h 2095041"/>
                  <a:gd name="connsiteX21" fmla="*/ 1762963 w 3138221"/>
                  <a:gd name="connsiteY21" fmla="*/ 888033 h 2095041"/>
                  <a:gd name="connsiteX22" fmla="*/ 1894637 w 3138221"/>
                  <a:gd name="connsiteY22" fmla="*/ 866087 h 2095041"/>
                  <a:gd name="connsiteX23" fmla="*/ 2026311 w 3138221"/>
                  <a:gd name="connsiteY23" fmla="*/ 931924 h 2095041"/>
                  <a:gd name="connsiteX24" fmla="*/ 2165299 w 3138221"/>
                  <a:gd name="connsiteY24" fmla="*/ 939239 h 2095041"/>
                  <a:gd name="connsiteX25" fmla="*/ 2340864 w 3138221"/>
                  <a:gd name="connsiteY25" fmla="*/ 866087 h 2095041"/>
                  <a:gd name="connsiteX26" fmla="*/ 2509114 w 3138221"/>
                  <a:gd name="connsiteY26" fmla="*/ 756359 h 2095041"/>
                  <a:gd name="connsiteX27" fmla="*/ 2655418 w 3138221"/>
                  <a:gd name="connsiteY27" fmla="*/ 705153 h 2095041"/>
                  <a:gd name="connsiteX28" fmla="*/ 2838298 w 3138221"/>
                  <a:gd name="connsiteY28" fmla="*/ 683207 h 2095041"/>
                  <a:gd name="connsiteX29" fmla="*/ 3057754 w 3138221"/>
                  <a:gd name="connsiteY29" fmla="*/ 602740 h 2095041"/>
                  <a:gd name="connsiteX30" fmla="*/ 3123591 w 3138221"/>
                  <a:gd name="connsiteY30" fmla="*/ 507643 h 2095041"/>
                  <a:gd name="connsiteX31" fmla="*/ 3138221 w 3138221"/>
                  <a:gd name="connsiteY31" fmla="*/ 405230 h 2095041"/>
                  <a:gd name="connsiteX32" fmla="*/ 3022651 w 3138221"/>
                  <a:gd name="connsiteY32" fmla="*/ 0 h 2095041"/>
                  <a:gd name="connsiteX0" fmla="*/ 0 w 3050438"/>
                  <a:gd name="connsiteY0" fmla="*/ 2095041 h 2095041"/>
                  <a:gd name="connsiteX1" fmla="*/ 65836 w 3050438"/>
                  <a:gd name="connsiteY1" fmla="*/ 2036519 h 2095041"/>
                  <a:gd name="connsiteX2" fmla="*/ 131673 w 3050438"/>
                  <a:gd name="connsiteY2" fmla="*/ 1897531 h 2095041"/>
                  <a:gd name="connsiteX3" fmla="*/ 153619 w 3050438"/>
                  <a:gd name="connsiteY3" fmla="*/ 1824379 h 2095041"/>
                  <a:gd name="connsiteX4" fmla="*/ 212140 w 3050438"/>
                  <a:gd name="connsiteY4" fmla="*/ 1743911 h 2095041"/>
                  <a:gd name="connsiteX5" fmla="*/ 292608 w 3050438"/>
                  <a:gd name="connsiteY5" fmla="*/ 1692705 h 2095041"/>
                  <a:gd name="connsiteX6" fmla="*/ 402336 w 3050438"/>
                  <a:gd name="connsiteY6" fmla="*/ 1641499 h 2095041"/>
                  <a:gd name="connsiteX7" fmla="*/ 519379 w 3050438"/>
                  <a:gd name="connsiteY7" fmla="*/ 1626868 h 2095041"/>
                  <a:gd name="connsiteX8" fmla="*/ 585216 w 3050438"/>
                  <a:gd name="connsiteY8" fmla="*/ 1568347 h 2095041"/>
                  <a:gd name="connsiteX9" fmla="*/ 658368 w 3050438"/>
                  <a:gd name="connsiteY9" fmla="*/ 1429358 h 2095041"/>
                  <a:gd name="connsiteX10" fmla="*/ 694944 w 3050438"/>
                  <a:gd name="connsiteY10" fmla="*/ 1231847 h 2095041"/>
                  <a:gd name="connsiteX11" fmla="*/ 753465 w 3050438"/>
                  <a:gd name="connsiteY11" fmla="*/ 1100174 h 2095041"/>
                  <a:gd name="connsiteX12" fmla="*/ 870508 w 3050438"/>
                  <a:gd name="connsiteY12" fmla="*/ 1034337 h 2095041"/>
                  <a:gd name="connsiteX13" fmla="*/ 1009497 w 3050438"/>
                  <a:gd name="connsiteY13" fmla="*/ 1063598 h 2095041"/>
                  <a:gd name="connsiteX14" fmla="*/ 1170432 w 3050438"/>
                  <a:gd name="connsiteY14" fmla="*/ 1136750 h 2095041"/>
                  <a:gd name="connsiteX15" fmla="*/ 1324051 w 3050438"/>
                  <a:gd name="connsiteY15" fmla="*/ 1180641 h 2095041"/>
                  <a:gd name="connsiteX16" fmla="*/ 1411833 w 3050438"/>
                  <a:gd name="connsiteY16" fmla="*/ 1195271 h 2095041"/>
                  <a:gd name="connsiteX17" fmla="*/ 1506931 w 3050438"/>
                  <a:gd name="connsiteY17" fmla="*/ 1151380 h 2095041"/>
                  <a:gd name="connsiteX18" fmla="*/ 1572768 w 3050438"/>
                  <a:gd name="connsiteY18" fmla="*/ 1034337 h 2095041"/>
                  <a:gd name="connsiteX19" fmla="*/ 1594713 w 3050438"/>
                  <a:gd name="connsiteY19" fmla="*/ 931924 h 2095041"/>
                  <a:gd name="connsiteX20" fmla="*/ 1675180 w 3050438"/>
                  <a:gd name="connsiteY20" fmla="*/ 888033 h 2095041"/>
                  <a:gd name="connsiteX21" fmla="*/ 1806854 w 3050438"/>
                  <a:gd name="connsiteY21" fmla="*/ 866087 h 2095041"/>
                  <a:gd name="connsiteX22" fmla="*/ 1938528 w 3050438"/>
                  <a:gd name="connsiteY22" fmla="*/ 931924 h 2095041"/>
                  <a:gd name="connsiteX23" fmla="*/ 2077516 w 3050438"/>
                  <a:gd name="connsiteY23" fmla="*/ 939239 h 2095041"/>
                  <a:gd name="connsiteX24" fmla="*/ 2253081 w 3050438"/>
                  <a:gd name="connsiteY24" fmla="*/ 866087 h 2095041"/>
                  <a:gd name="connsiteX25" fmla="*/ 2421331 w 3050438"/>
                  <a:gd name="connsiteY25" fmla="*/ 756359 h 2095041"/>
                  <a:gd name="connsiteX26" fmla="*/ 2567635 w 3050438"/>
                  <a:gd name="connsiteY26" fmla="*/ 705153 h 2095041"/>
                  <a:gd name="connsiteX27" fmla="*/ 2750515 w 3050438"/>
                  <a:gd name="connsiteY27" fmla="*/ 683207 h 2095041"/>
                  <a:gd name="connsiteX28" fmla="*/ 2969971 w 3050438"/>
                  <a:gd name="connsiteY28" fmla="*/ 602740 h 2095041"/>
                  <a:gd name="connsiteX29" fmla="*/ 3035808 w 3050438"/>
                  <a:gd name="connsiteY29" fmla="*/ 507643 h 2095041"/>
                  <a:gd name="connsiteX30" fmla="*/ 3050438 w 3050438"/>
                  <a:gd name="connsiteY30" fmla="*/ 405230 h 2095041"/>
                  <a:gd name="connsiteX31" fmla="*/ 2934868 w 3050438"/>
                  <a:gd name="connsiteY31" fmla="*/ 0 h 2095041"/>
                  <a:gd name="connsiteX0" fmla="*/ 0 w 3050438"/>
                  <a:gd name="connsiteY0" fmla="*/ 2095041 h 2095041"/>
                  <a:gd name="connsiteX1" fmla="*/ 131673 w 3050438"/>
                  <a:gd name="connsiteY1" fmla="*/ 1897531 h 2095041"/>
                  <a:gd name="connsiteX2" fmla="*/ 153619 w 3050438"/>
                  <a:gd name="connsiteY2" fmla="*/ 1824379 h 2095041"/>
                  <a:gd name="connsiteX3" fmla="*/ 212140 w 3050438"/>
                  <a:gd name="connsiteY3" fmla="*/ 1743911 h 2095041"/>
                  <a:gd name="connsiteX4" fmla="*/ 292608 w 3050438"/>
                  <a:gd name="connsiteY4" fmla="*/ 1692705 h 2095041"/>
                  <a:gd name="connsiteX5" fmla="*/ 402336 w 3050438"/>
                  <a:gd name="connsiteY5" fmla="*/ 1641499 h 2095041"/>
                  <a:gd name="connsiteX6" fmla="*/ 519379 w 3050438"/>
                  <a:gd name="connsiteY6" fmla="*/ 1626868 h 2095041"/>
                  <a:gd name="connsiteX7" fmla="*/ 585216 w 3050438"/>
                  <a:gd name="connsiteY7" fmla="*/ 1568347 h 2095041"/>
                  <a:gd name="connsiteX8" fmla="*/ 658368 w 3050438"/>
                  <a:gd name="connsiteY8" fmla="*/ 1429358 h 2095041"/>
                  <a:gd name="connsiteX9" fmla="*/ 694944 w 3050438"/>
                  <a:gd name="connsiteY9" fmla="*/ 1231847 h 2095041"/>
                  <a:gd name="connsiteX10" fmla="*/ 753465 w 3050438"/>
                  <a:gd name="connsiteY10" fmla="*/ 1100174 h 2095041"/>
                  <a:gd name="connsiteX11" fmla="*/ 870508 w 3050438"/>
                  <a:gd name="connsiteY11" fmla="*/ 1034337 h 2095041"/>
                  <a:gd name="connsiteX12" fmla="*/ 1009497 w 3050438"/>
                  <a:gd name="connsiteY12" fmla="*/ 1063598 h 2095041"/>
                  <a:gd name="connsiteX13" fmla="*/ 1170432 w 3050438"/>
                  <a:gd name="connsiteY13" fmla="*/ 1136750 h 2095041"/>
                  <a:gd name="connsiteX14" fmla="*/ 1324051 w 3050438"/>
                  <a:gd name="connsiteY14" fmla="*/ 1180641 h 2095041"/>
                  <a:gd name="connsiteX15" fmla="*/ 1411833 w 3050438"/>
                  <a:gd name="connsiteY15" fmla="*/ 1195271 h 2095041"/>
                  <a:gd name="connsiteX16" fmla="*/ 1506931 w 3050438"/>
                  <a:gd name="connsiteY16" fmla="*/ 1151380 h 2095041"/>
                  <a:gd name="connsiteX17" fmla="*/ 1572768 w 3050438"/>
                  <a:gd name="connsiteY17" fmla="*/ 1034337 h 2095041"/>
                  <a:gd name="connsiteX18" fmla="*/ 1594713 w 3050438"/>
                  <a:gd name="connsiteY18" fmla="*/ 931924 h 2095041"/>
                  <a:gd name="connsiteX19" fmla="*/ 1675180 w 3050438"/>
                  <a:gd name="connsiteY19" fmla="*/ 888033 h 2095041"/>
                  <a:gd name="connsiteX20" fmla="*/ 1806854 w 3050438"/>
                  <a:gd name="connsiteY20" fmla="*/ 866087 h 2095041"/>
                  <a:gd name="connsiteX21" fmla="*/ 1938528 w 3050438"/>
                  <a:gd name="connsiteY21" fmla="*/ 931924 h 2095041"/>
                  <a:gd name="connsiteX22" fmla="*/ 2077516 w 3050438"/>
                  <a:gd name="connsiteY22" fmla="*/ 939239 h 2095041"/>
                  <a:gd name="connsiteX23" fmla="*/ 2253081 w 3050438"/>
                  <a:gd name="connsiteY23" fmla="*/ 866087 h 2095041"/>
                  <a:gd name="connsiteX24" fmla="*/ 2421331 w 3050438"/>
                  <a:gd name="connsiteY24" fmla="*/ 756359 h 2095041"/>
                  <a:gd name="connsiteX25" fmla="*/ 2567635 w 3050438"/>
                  <a:gd name="connsiteY25" fmla="*/ 705153 h 2095041"/>
                  <a:gd name="connsiteX26" fmla="*/ 2750515 w 3050438"/>
                  <a:gd name="connsiteY26" fmla="*/ 683207 h 2095041"/>
                  <a:gd name="connsiteX27" fmla="*/ 2969971 w 3050438"/>
                  <a:gd name="connsiteY27" fmla="*/ 602740 h 2095041"/>
                  <a:gd name="connsiteX28" fmla="*/ 3035808 w 3050438"/>
                  <a:gd name="connsiteY28" fmla="*/ 507643 h 2095041"/>
                  <a:gd name="connsiteX29" fmla="*/ 3050438 w 3050438"/>
                  <a:gd name="connsiteY29" fmla="*/ 405230 h 2095041"/>
                  <a:gd name="connsiteX30" fmla="*/ 2934868 w 3050438"/>
                  <a:gd name="connsiteY30" fmla="*/ 0 h 2095041"/>
                  <a:gd name="connsiteX0" fmla="*/ 0 w 3050438"/>
                  <a:gd name="connsiteY0" fmla="*/ 2095041 h 2095041"/>
                  <a:gd name="connsiteX1" fmla="*/ 153619 w 3050438"/>
                  <a:gd name="connsiteY1" fmla="*/ 1824379 h 2095041"/>
                  <a:gd name="connsiteX2" fmla="*/ 212140 w 3050438"/>
                  <a:gd name="connsiteY2" fmla="*/ 1743911 h 2095041"/>
                  <a:gd name="connsiteX3" fmla="*/ 292608 w 3050438"/>
                  <a:gd name="connsiteY3" fmla="*/ 1692705 h 2095041"/>
                  <a:gd name="connsiteX4" fmla="*/ 402336 w 3050438"/>
                  <a:gd name="connsiteY4" fmla="*/ 1641499 h 2095041"/>
                  <a:gd name="connsiteX5" fmla="*/ 519379 w 3050438"/>
                  <a:gd name="connsiteY5" fmla="*/ 1626868 h 2095041"/>
                  <a:gd name="connsiteX6" fmla="*/ 585216 w 3050438"/>
                  <a:gd name="connsiteY6" fmla="*/ 1568347 h 2095041"/>
                  <a:gd name="connsiteX7" fmla="*/ 658368 w 3050438"/>
                  <a:gd name="connsiteY7" fmla="*/ 1429358 h 2095041"/>
                  <a:gd name="connsiteX8" fmla="*/ 694944 w 3050438"/>
                  <a:gd name="connsiteY8" fmla="*/ 1231847 h 2095041"/>
                  <a:gd name="connsiteX9" fmla="*/ 753465 w 3050438"/>
                  <a:gd name="connsiteY9" fmla="*/ 1100174 h 2095041"/>
                  <a:gd name="connsiteX10" fmla="*/ 870508 w 3050438"/>
                  <a:gd name="connsiteY10" fmla="*/ 1034337 h 2095041"/>
                  <a:gd name="connsiteX11" fmla="*/ 1009497 w 3050438"/>
                  <a:gd name="connsiteY11" fmla="*/ 1063598 h 2095041"/>
                  <a:gd name="connsiteX12" fmla="*/ 1170432 w 3050438"/>
                  <a:gd name="connsiteY12" fmla="*/ 1136750 h 2095041"/>
                  <a:gd name="connsiteX13" fmla="*/ 1324051 w 3050438"/>
                  <a:gd name="connsiteY13" fmla="*/ 1180641 h 2095041"/>
                  <a:gd name="connsiteX14" fmla="*/ 1411833 w 3050438"/>
                  <a:gd name="connsiteY14" fmla="*/ 1195271 h 2095041"/>
                  <a:gd name="connsiteX15" fmla="*/ 1506931 w 3050438"/>
                  <a:gd name="connsiteY15" fmla="*/ 1151380 h 2095041"/>
                  <a:gd name="connsiteX16" fmla="*/ 1572768 w 3050438"/>
                  <a:gd name="connsiteY16" fmla="*/ 1034337 h 2095041"/>
                  <a:gd name="connsiteX17" fmla="*/ 1594713 w 3050438"/>
                  <a:gd name="connsiteY17" fmla="*/ 931924 h 2095041"/>
                  <a:gd name="connsiteX18" fmla="*/ 1675180 w 3050438"/>
                  <a:gd name="connsiteY18" fmla="*/ 888033 h 2095041"/>
                  <a:gd name="connsiteX19" fmla="*/ 1806854 w 3050438"/>
                  <a:gd name="connsiteY19" fmla="*/ 866087 h 2095041"/>
                  <a:gd name="connsiteX20" fmla="*/ 1938528 w 3050438"/>
                  <a:gd name="connsiteY20" fmla="*/ 931924 h 2095041"/>
                  <a:gd name="connsiteX21" fmla="*/ 2077516 w 3050438"/>
                  <a:gd name="connsiteY21" fmla="*/ 939239 h 2095041"/>
                  <a:gd name="connsiteX22" fmla="*/ 2253081 w 3050438"/>
                  <a:gd name="connsiteY22" fmla="*/ 866087 h 2095041"/>
                  <a:gd name="connsiteX23" fmla="*/ 2421331 w 3050438"/>
                  <a:gd name="connsiteY23" fmla="*/ 756359 h 2095041"/>
                  <a:gd name="connsiteX24" fmla="*/ 2567635 w 3050438"/>
                  <a:gd name="connsiteY24" fmla="*/ 705153 h 2095041"/>
                  <a:gd name="connsiteX25" fmla="*/ 2750515 w 3050438"/>
                  <a:gd name="connsiteY25" fmla="*/ 683207 h 2095041"/>
                  <a:gd name="connsiteX26" fmla="*/ 2969971 w 3050438"/>
                  <a:gd name="connsiteY26" fmla="*/ 602740 h 2095041"/>
                  <a:gd name="connsiteX27" fmla="*/ 3035808 w 3050438"/>
                  <a:gd name="connsiteY27" fmla="*/ 507643 h 2095041"/>
                  <a:gd name="connsiteX28" fmla="*/ 3050438 w 3050438"/>
                  <a:gd name="connsiteY28" fmla="*/ 405230 h 2095041"/>
                  <a:gd name="connsiteX29" fmla="*/ 2934868 w 3050438"/>
                  <a:gd name="connsiteY29" fmla="*/ 0 h 2095041"/>
                  <a:gd name="connsiteX0" fmla="*/ 0 w 3050438"/>
                  <a:gd name="connsiteY0" fmla="*/ 2095041 h 2095041"/>
                  <a:gd name="connsiteX1" fmla="*/ 212140 w 3050438"/>
                  <a:gd name="connsiteY1" fmla="*/ 1743911 h 2095041"/>
                  <a:gd name="connsiteX2" fmla="*/ 292608 w 3050438"/>
                  <a:gd name="connsiteY2" fmla="*/ 1692705 h 2095041"/>
                  <a:gd name="connsiteX3" fmla="*/ 402336 w 3050438"/>
                  <a:gd name="connsiteY3" fmla="*/ 1641499 h 2095041"/>
                  <a:gd name="connsiteX4" fmla="*/ 519379 w 3050438"/>
                  <a:gd name="connsiteY4" fmla="*/ 1626868 h 2095041"/>
                  <a:gd name="connsiteX5" fmla="*/ 585216 w 3050438"/>
                  <a:gd name="connsiteY5" fmla="*/ 1568347 h 2095041"/>
                  <a:gd name="connsiteX6" fmla="*/ 658368 w 3050438"/>
                  <a:gd name="connsiteY6" fmla="*/ 1429358 h 2095041"/>
                  <a:gd name="connsiteX7" fmla="*/ 694944 w 3050438"/>
                  <a:gd name="connsiteY7" fmla="*/ 1231847 h 2095041"/>
                  <a:gd name="connsiteX8" fmla="*/ 753465 w 3050438"/>
                  <a:gd name="connsiteY8" fmla="*/ 1100174 h 2095041"/>
                  <a:gd name="connsiteX9" fmla="*/ 870508 w 3050438"/>
                  <a:gd name="connsiteY9" fmla="*/ 1034337 h 2095041"/>
                  <a:gd name="connsiteX10" fmla="*/ 1009497 w 3050438"/>
                  <a:gd name="connsiteY10" fmla="*/ 1063598 h 2095041"/>
                  <a:gd name="connsiteX11" fmla="*/ 1170432 w 3050438"/>
                  <a:gd name="connsiteY11" fmla="*/ 1136750 h 2095041"/>
                  <a:gd name="connsiteX12" fmla="*/ 1324051 w 3050438"/>
                  <a:gd name="connsiteY12" fmla="*/ 1180641 h 2095041"/>
                  <a:gd name="connsiteX13" fmla="*/ 1411833 w 3050438"/>
                  <a:gd name="connsiteY13" fmla="*/ 1195271 h 2095041"/>
                  <a:gd name="connsiteX14" fmla="*/ 1506931 w 3050438"/>
                  <a:gd name="connsiteY14" fmla="*/ 1151380 h 2095041"/>
                  <a:gd name="connsiteX15" fmla="*/ 1572768 w 3050438"/>
                  <a:gd name="connsiteY15" fmla="*/ 1034337 h 2095041"/>
                  <a:gd name="connsiteX16" fmla="*/ 1594713 w 3050438"/>
                  <a:gd name="connsiteY16" fmla="*/ 931924 h 2095041"/>
                  <a:gd name="connsiteX17" fmla="*/ 1675180 w 3050438"/>
                  <a:gd name="connsiteY17" fmla="*/ 888033 h 2095041"/>
                  <a:gd name="connsiteX18" fmla="*/ 1806854 w 3050438"/>
                  <a:gd name="connsiteY18" fmla="*/ 866087 h 2095041"/>
                  <a:gd name="connsiteX19" fmla="*/ 1938528 w 3050438"/>
                  <a:gd name="connsiteY19" fmla="*/ 931924 h 2095041"/>
                  <a:gd name="connsiteX20" fmla="*/ 2077516 w 3050438"/>
                  <a:gd name="connsiteY20" fmla="*/ 939239 h 2095041"/>
                  <a:gd name="connsiteX21" fmla="*/ 2253081 w 3050438"/>
                  <a:gd name="connsiteY21" fmla="*/ 866087 h 2095041"/>
                  <a:gd name="connsiteX22" fmla="*/ 2421331 w 3050438"/>
                  <a:gd name="connsiteY22" fmla="*/ 756359 h 2095041"/>
                  <a:gd name="connsiteX23" fmla="*/ 2567635 w 3050438"/>
                  <a:gd name="connsiteY23" fmla="*/ 705153 h 2095041"/>
                  <a:gd name="connsiteX24" fmla="*/ 2750515 w 3050438"/>
                  <a:gd name="connsiteY24" fmla="*/ 683207 h 2095041"/>
                  <a:gd name="connsiteX25" fmla="*/ 2969971 w 3050438"/>
                  <a:gd name="connsiteY25" fmla="*/ 602740 h 2095041"/>
                  <a:gd name="connsiteX26" fmla="*/ 3035808 w 3050438"/>
                  <a:gd name="connsiteY26" fmla="*/ 507643 h 2095041"/>
                  <a:gd name="connsiteX27" fmla="*/ 3050438 w 3050438"/>
                  <a:gd name="connsiteY27" fmla="*/ 405230 h 2095041"/>
                  <a:gd name="connsiteX28" fmla="*/ 2934868 w 3050438"/>
                  <a:gd name="connsiteY28" fmla="*/ 0 h 2095041"/>
                  <a:gd name="connsiteX0" fmla="*/ 0 w 3050438"/>
                  <a:gd name="connsiteY0" fmla="*/ 2095041 h 2095041"/>
                  <a:gd name="connsiteX1" fmla="*/ 292608 w 3050438"/>
                  <a:gd name="connsiteY1" fmla="*/ 1692705 h 2095041"/>
                  <a:gd name="connsiteX2" fmla="*/ 402336 w 3050438"/>
                  <a:gd name="connsiteY2" fmla="*/ 1641499 h 2095041"/>
                  <a:gd name="connsiteX3" fmla="*/ 519379 w 3050438"/>
                  <a:gd name="connsiteY3" fmla="*/ 1626868 h 2095041"/>
                  <a:gd name="connsiteX4" fmla="*/ 585216 w 3050438"/>
                  <a:gd name="connsiteY4" fmla="*/ 1568347 h 2095041"/>
                  <a:gd name="connsiteX5" fmla="*/ 658368 w 3050438"/>
                  <a:gd name="connsiteY5" fmla="*/ 1429358 h 2095041"/>
                  <a:gd name="connsiteX6" fmla="*/ 694944 w 3050438"/>
                  <a:gd name="connsiteY6" fmla="*/ 1231847 h 2095041"/>
                  <a:gd name="connsiteX7" fmla="*/ 753465 w 3050438"/>
                  <a:gd name="connsiteY7" fmla="*/ 1100174 h 2095041"/>
                  <a:gd name="connsiteX8" fmla="*/ 870508 w 3050438"/>
                  <a:gd name="connsiteY8" fmla="*/ 1034337 h 2095041"/>
                  <a:gd name="connsiteX9" fmla="*/ 1009497 w 3050438"/>
                  <a:gd name="connsiteY9" fmla="*/ 1063598 h 2095041"/>
                  <a:gd name="connsiteX10" fmla="*/ 1170432 w 3050438"/>
                  <a:gd name="connsiteY10" fmla="*/ 1136750 h 2095041"/>
                  <a:gd name="connsiteX11" fmla="*/ 1324051 w 3050438"/>
                  <a:gd name="connsiteY11" fmla="*/ 1180641 h 2095041"/>
                  <a:gd name="connsiteX12" fmla="*/ 1411833 w 3050438"/>
                  <a:gd name="connsiteY12" fmla="*/ 1195271 h 2095041"/>
                  <a:gd name="connsiteX13" fmla="*/ 1506931 w 3050438"/>
                  <a:gd name="connsiteY13" fmla="*/ 1151380 h 2095041"/>
                  <a:gd name="connsiteX14" fmla="*/ 1572768 w 3050438"/>
                  <a:gd name="connsiteY14" fmla="*/ 1034337 h 2095041"/>
                  <a:gd name="connsiteX15" fmla="*/ 1594713 w 3050438"/>
                  <a:gd name="connsiteY15" fmla="*/ 931924 h 2095041"/>
                  <a:gd name="connsiteX16" fmla="*/ 1675180 w 3050438"/>
                  <a:gd name="connsiteY16" fmla="*/ 888033 h 2095041"/>
                  <a:gd name="connsiteX17" fmla="*/ 1806854 w 3050438"/>
                  <a:gd name="connsiteY17" fmla="*/ 866087 h 2095041"/>
                  <a:gd name="connsiteX18" fmla="*/ 1938528 w 3050438"/>
                  <a:gd name="connsiteY18" fmla="*/ 931924 h 2095041"/>
                  <a:gd name="connsiteX19" fmla="*/ 2077516 w 3050438"/>
                  <a:gd name="connsiteY19" fmla="*/ 939239 h 2095041"/>
                  <a:gd name="connsiteX20" fmla="*/ 2253081 w 3050438"/>
                  <a:gd name="connsiteY20" fmla="*/ 866087 h 2095041"/>
                  <a:gd name="connsiteX21" fmla="*/ 2421331 w 3050438"/>
                  <a:gd name="connsiteY21" fmla="*/ 756359 h 2095041"/>
                  <a:gd name="connsiteX22" fmla="*/ 2567635 w 3050438"/>
                  <a:gd name="connsiteY22" fmla="*/ 705153 h 2095041"/>
                  <a:gd name="connsiteX23" fmla="*/ 2750515 w 3050438"/>
                  <a:gd name="connsiteY23" fmla="*/ 683207 h 2095041"/>
                  <a:gd name="connsiteX24" fmla="*/ 2969971 w 3050438"/>
                  <a:gd name="connsiteY24" fmla="*/ 602740 h 2095041"/>
                  <a:gd name="connsiteX25" fmla="*/ 3035808 w 3050438"/>
                  <a:gd name="connsiteY25" fmla="*/ 507643 h 2095041"/>
                  <a:gd name="connsiteX26" fmla="*/ 3050438 w 3050438"/>
                  <a:gd name="connsiteY26" fmla="*/ 405230 h 2095041"/>
                  <a:gd name="connsiteX27" fmla="*/ 2934868 w 3050438"/>
                  <a:gd name="connsiteY27" fmla="*/ 0 h 2095041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382572 w 2757830"/>
                  <a:gd name="connsiteY15" fmla="*/ 888033 h 1692705"/>
                  <a:gd name="connsiteX16" fmla="*/ 1514246 w 2757830"/>
                  <a:gd name="connsiteY16" fmla="*/ 866087 h 1692705"/>
                  <a:gd name="connsiteX17" fmla="*/ 1645920 w 2757830"/>
                  <a:gd name="connsiteY17" fmla="*/ 931924 h 1692705"/>
                  <a:gd name="connsiteX18" fmla="*/ 1784908 w 2757830"/>
                  <a:gd name="connsiteY18" fmla="*/ 939239 h 1692705"/>
                  <a:gd name="connsiteX19" fmla="*/ 1960473 w 2757830"/>
                  <a:gd name="connsiteY19" fmla="*/ 866087 h 1692705"/>
                  <a:gd name="connsiteX20" fmla="*/ 2128723 w 2757830"/>
                  <a:gd name="connsiteY20" fmla="*/ 756359 h 1692705"/>
                  <a:gd name="connsiteX21" fmla="*/ 2275027 w 2757830"/>
                  <a:gd name="connsiteY21" fmla="*/ 705153 h 1692705"/>
                  <a:gd name="connsiteX22" fmla="*/ 2457907 w 2757830"/>
                  <a:gd name="connsiteY22" fmla="*/ 683207 h 1692705"/>
                  <a:gd name="connsiteX23" fmla="*/ 2677363 w 2757830"/>
                  <a:gd name="connsiteY23" fmla="*/ 602740 h 1692705"/>
                  <a:gd name="connsiteX24" fmla="*/ 2743200 w 2757830"/>
                  <a:gd name="connsiteY24" fmla="*/ 507643 h 1692705"/>
                  <a:gd name="connsiteX25" fmla="*/ 2757830 w 2757830"/>
                  <a:gd name="connsiteY25" fmla="*/ 405230 h 1692705"/>
                  <a:gd name="connsiteX26" fmla="*/ 2642260 w 2757830"/>
                  <a:gd name="connsiteY2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514246 w 2757830"/>
                  <a:gd name="connsiteY15" fmla="*/ 866087 h 1692705"/>
                  <a:gd name="connsiteX16" fmla="*/ 1645920 w 2757830"/>
                  <a:gd name="connsiteY16" fmla="*/ 931924 h 1692705"/>
                  <a:gd name="connsiteX17" fmla="*/ 1784908 w 2757830"/>
                  <a:gd name="connsiteY17" fmla="*/ 939239 h 1692705"/>
                  <a:gd name="connsiteX18" fmla="*/ 1960473 w 2757830"/>
                  <a:gd name="connsiteY18" fmla="*/ 866087 h 1692705"/>
                  <a:gd name="connsiteX19" fmla="*/ 2128723 w 2757830"/>
                  <a:gd name="connsiteY19" fmla="*/ 756359 h 1692705"/>
                  <a:gd name="connsiteX20" fmla="*/ 2275027 w 2757830"/>
                  <a:gd name="connsiteY20" fmla="*/ 705153 h 1692705"/>
                  <a:gd name="connsiteX21" fmla="*/ 2457907 w 2757830"/>
                  <a:gd name="connsiteY21" fmla="*/ 683207 h 1692705"/>
                  <a:gd name="connsiteX22" fmla="*/ 2677363 w 2757830"/>
                  <a:gd name="connsiteY22" fmla="*/ 602740 h 1692705"/>
                  <a:gd name="connsiteX23" fmla="*/ 2743200 w 2757830"/>
                  <a:gd name="connsiteY23" fmla="*/ 507643 h 1692705"/>
                  <a:gd name="connsiteX24" fmla="*/ 2757830 w 2757830"/>
                  <a:gd name="connsiteY24" fmla="*/ 405230 h 1692705"/>
                  <a:gd name="connsiteX25" fmla="*/ 2642260 w 2757830"/>
                  <a:gd name="connsiteY2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514246 w 2757830"/>
                  <a:gd name="connsiteY14" fmla="*/ 866087 h 1692705"/>
                  <a:gd name="connsiteX15" fmla="*/ 1645920 w 2757830"/>
                  <a:gd name="connsiteY15" fmla="*/ 931924 h 1692705"/>
                  <a:gd name="connsiteX16" fmla="*/ 1784908 w 2757830"/>
                  <a:gd name="connsiteY16" fmla="*/ 939239 h 1692705"/>
                  <a:gd name="connsiteX17" fmla="*/ 1960473 w 2757830"/>
                  <a:gd name="connsiteY17" fmla="*/ 866087 h 1692705"/>
                  <a:gd name="connsiteX18" fmla="*/ 2128723 w 2757830"/>
                  <a:gd name="connsiteY18" fmla="*/ 756359 h 1692705"/>
                  <a:gd name="connsiteX19" fmla="*/ 2275027 w 2757830"/>
                  <a:gd name="connsiteY19" fmla="*/ 705153 h 1692705"/>
                  <a:gd name="connsiteX20" fmla="*/ 2457907 w 2757830"/>
                  <a:gd name="connsiteY20" fmla="*/ 683207 h 1692705"/>
                  <a:gd name="connsiteX21" fmla="*/ 2677363 w 2757830"/>
                  <a:gd name="connsiteY21" fmla="*/ 602740 h 1692705"/>
                  <a:gd name="connsiteX22" fmla="*/ 2743200 w 2757830"/>
                  <a:gd name="connsiteY22" fmla="*/ 507643 h 1692705"/>
                  <a:gd name="connsiteX23" fmla="*/ 2757830 w 2757830"/>
                  <a:gd name="connsiteY23" fmla="*/ 405230 h 1692705"/>
                  <a:gd name="connsiteX24" fmla="*/ 2642260 w 2757830"/>
                  <a:gd name="connsiteY2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514246 w 2757830"/>
                  <a:gd name="connsiteY13" fmla="*/ 866087 h 1692705"/>
                  <a:gd name="connsiteX14" fmla="*/ 1645920 w 2757830"/>
                  <a:gd name="connsiteY14" fmla="*/ 931924 h 1692705"/>
                  <a:gd name="connsiteX15" fmla="*/ 1784908 w 2757830"/>
                  <a:gd name="connsiteY15" fmla="*/ 939239 h 1692705"/>
                  <a:gd name="connsiteX16" fmla="*/ 1960473 w 2757830"/>
                  <a:gd name="connsiteY16" fmla="*/ 866087 h 1692705"/>
                  <a:gd name="connsiteX17" fmla="*/ 2128723 w 2757830"/>
                  <a:gd name="connsiteY17" fmla="*/ 756359 h 1692705"/>
                  <a:gd name="connsiteX18" fmla="*/ 2275027 w 2757830"/>
                  <a:gd name="connsiteY18" fmla="*/ 705153 h 1692705"/>
                  <a:gd name="connsiteX19" fmla="*/ 2457907 w 2757830"/>
                  <a:gd name="connsiteY19" fmla="*/ 683207 h 1692705"/>
                  <a:gd name="connsiteX20" fmla="*/ 2677363 w 2757830"/>
                  <a:gd name="connsiteY20" fmla="*/ 602740 h 1692705"/>
                  <a:gd name="connsiteX21" fmla="*/ 2743200 w 2757830"/>
                  <a:gd name="connsiteY21" fmla="*/ 507643 h 1692705"/>
                  <a:gd name="connsiteX22" fmla="*/ 2757830 w 2757830"/>
                  <a:gd name="connsiteY22" fmla="*/ 405230 h 1692705"/>
                  <a:gd name="connsiteX23" fmla="*/ 2642260 w 2757830"/>
                  <a:gd name="connsiteY2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514246 w 2757830"/>
                  <a:gd name="connsiteY12" fmla="*/ 866087 h 1692705"/>
                  <a:gd name="connsiteX13" fmla="*/ 1645920 w 2757830"/>
                  <a:gd name="connsiteY13" fmla="*/ 931924 h 1692705"/>
                  <a:gd name="connsiteX14" fmla="*/ 1784908 w 2757830"/>
                  <a:gd name="connsiteY14" fmla="*/ 939239 h 1692705"/>
                  <a:gd name="connsiteX15" fmla="*/ 1960473 w 2757830"/>
                  <a:gd name="connsiteY15" fmla="*/ 866087 h 1692705"/>
                  <a:gd name="connsiteX16" fmla="*/ 2128723 w 2757830"/>
                  <a:gd name="connsiteY16" fmla="*/ 756359 h 1692705"/>
                  <a:gd name="connsiteX17" fmla="*/ 2275027 w 2757830"/>
                  <a:gd name="connsiteY17" fmla="*/ 705153 h 1692705"/>
                  <a:gd name="connsiteX18" fmla="*/ 2457907 w 2757830"/>
                  <a:gd name="connsiteY18" fmla="*/ 683207 h 1692705"/>
                  <a:gd name="connsiteX19" fmla="*/ 2677363 w 2757830"/>
                  <a:gd name="connsiteY19" fmla="*/ 602740 h 1692705"/>
                  <a:gd name="connsiteX20" fmla="*/ 2743200 w 2757830"/>
                  <a:gd name="connsiteY20" fmla="*/ 507643 h 1692705"/>
                  <a:gd name="connsiteX21" fmla="*/ 2757830 w 2757830"/>
                  <a:gd name="connsiteY21" fmla="*/ 405230 h 1692705"/>
                  <a:gd name="connsiteX22" fmla="*/ 2642260 w 2757830"/>
                  <a:gd name="connsiteY22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514246 w 2757830"/>
                  <a:gd name="connsiteY11" fmla="*/ 866087 h 1692705"/>
                  <a:gd name="connsiteX12" fmla="*/ 1645920 w 2757830"/>
                  <a:gd name="connsiteY12" fmla="*/ 931924 h 1692705"/>
                  <a:gd name="connsiteX13" fmla="*/ 1784908 w 2757830"/>
                  <a:gd name="connsiteY13" fmla="*/ 939239 h 1692705"/>
                  <a:gd name="connsiteX14" fmla="*/ 1960473 w 2757830"/>
                  <a:gd name="connsiteY14" fmla="*/ 866087 h 1692705"/>
                  <a:gd name="connsiteX15" fmla="*/ 2128723 w 2757830"/>
                  <a:gd name="connsiteY15" fmla="*/ 756359 h 1692705"/>
                  <a:gd name="connsiteX16" fmla="*/ 2275027 w 2757830"/>
                  <a:gd name="connsiteY16" fmla="*/ 705153 h 1692705"/>
                  <a:gd name="connsiteX17" fmla="*/ 2457907 w 2757830"/>
                  <a:gd name="connsiteY17" fmla="*/ 683207 h 1692705"/>
                  <a:gd name="connsiteX18" fmla="*/ 2677363 w 2757830"/>
                  <a:gd name="connsiteY18" fmla="*/ 602740 h 1692705"/>
                  <a:gd name="connsiteX19" fmla="*/ 2743200 w 2757830"/>
                  <a:gd name="connsiteY19" fmla="*/ 507643 h 1692705"/>
                  <a:gd name="connsiteX20" fmla="*/ 2757830 w 2757830"/>
                  <a:gd name="connsiteY20" fmla="*/ 405230 h 1692705"/>
                  <a:gd name="connsiteX21" fmla="*/ 2642260 w 2757830"/>
                  <a:gd name="connsiteY21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514246 w 2757830"/>
                  <a:gd name="connsiteY10" fmla="*/ 866087 h 1692705"/>
                  <a:gd name="connsiteX11" fmla="*/ 1645920 w 2757830"/>
                  <a:gd name="connsiteY11" fmla="*/ 931924 h 1692705"/>
                  <a:gd name="connsiteX12" fmla="*/ 1784908 w 2757830"/>
                  <a:gd name="connsiteY12" fmla="*/ 939239 h 1692705"/>
                  <a:gd name="connsiteX13" fmla="*/ 1960473 w 2757830"/>
                  <a:gd name="connsiteY13" fmla="*/ 866087 h 1692705"/>
                  <a:gd name="connsiteX14" fmla="*/ 2128723 w 2757830"/>
                  <a:gd name="connsiteY14" fmla="*/ 756359 h 1692705"/>
                  <a:gd name="connsiteX15" fmla="*/ 2275027 w 2757830"/>
                  <a:gd name="connsiteY15" fmla="*/ 705153 h 1692705"/>
                  <a:gd name="connsiteX16" fmla="*/ 2457907 w 2757830"/>
                  <a:gd name="connsiteY16" fmla="*/ 683207 h 1692705"/>
                  <a:gd name="connsiteX17" fmla="*/ 2677363 w 2757830"/>
                  <a:gd name="connsiteY17" fmla="*/ 602740 h 1692705"/>
                  <a:gd name="connsiteX18" fmla="*/ 2743200 w 2757830"/>
                  <a:gd name="connsiteY18" fmla="*/ 507643 h 1692705"/>
                  <a:gd name="connsiteX19" fmla="*/ 2757830 w 2757830"/>
                  <a:gd name="connsiteY19" fmla="*/ 405230 h 1692705"/>
                  <a:gd name="connsiteX20" fmla="*/ 2642260 w 2757830"/>
                  <a:gd name="connsiteY20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1514246 w 2757830"/>
                  <a:gd name="connsiteY9" fmla="*/ 866087 h 1692705"/>
                  <a:gd name="connsiteX10" fmla="*/ 1645920 w 2757830"/>
                  <a:gd name="connsiteY10" fmla="*/ 931924 h 1692705"/>
                  <a:gd name="connsiteX11" fmla="*/ 1784908 w 2757830"/>
                  <a:gd name="connsiteY11" fmla="*/ 939239 h 1692705"/>
                  <a:gd name="connsiteX12" fmla="*/ 1960473 w 2757830"/>
                  <a:gd name="connsiteY12" fmla="*/ 866087 h 1692705"/>
                  <a:gd name="connsiteX13" fmla="*/ 2128723 w 2757830"/>
                  <a:gd name="connsiteY13" fmla="*/ 756359 h 1692705"/>
                  <a:gd name="connsiteX14" fmla="*/ 2275027 w 2757830"/>
                  <a:gd name="connsiteY14" fmla="*/ 705153 h 1692705"/>
                  <a:gd name="connsiteX15" fmla="*/ 2457907 w 2757830"/>
                  <a:gd name="connsiteY15" fmla="*/ 683207 h 1692705"/>
                  <a:gd name="connsiteX16" fmla="*/ 2677363 w 2757830"/>
                  <a:gd name="connsiteY16" fmla="*/ 602740 h 1692705"/>
                  <a:gd name="connsiteX17" fmla="*/ 2743200 w 2757830"/>
                  <a:gd name="connsiteY17" fmla="*/ 507643 h 1692705"/>
                  <a:gd name="connsiteX18" fmla="*/ 2757830 w 2757830"/>
                  <a:gd name="connsiteY18" fmla="*/ 405230 h 1692705"/>
                  <a:gd name="connsiteX19" fmla="*/ 2642260 w 2757830"/>
                  <a:gd name="connsiteY19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1514246 w 2757830"/>
                  <a:gd name="connsiteY8" fmla="*/ 866087 h 1692705"/>
                  <a:gd name="connsiteX9" fmla="*/ 1645920 w 2757830"/>
                  <a:gd name="connsiteY9" fmla="*/ 931924 h 1692705"/>
                  <a:gd name="connsiteX10" fmla="*/ 1784908 w 2757830"/>
                  <a:gd name="connsiteY10" fmla="*/ 939239 h 1692705"/>
                  <a:gd name="connsiteX11" fmla="*/ 1960473 w 2757830"/>
                  <a:gd name="connsiteY11" fmla="*/ 866087 h 1692705"/>
                  <a:gd name="connsiteX12" fmla="*/ 2128723 w 2757830"/>
                  <a:gd name="connsiteY12" fmla="*/ 756359 h 1692705"/>
                  <a:gd name="connsiteX13" fmla="*/ 2275027 w 2757830"/>
                  <a:gd name="connsiteY13" fmla="*/ 705153 h 1692705"/>
                  <a:gd name="connsiteX14" fmla="*/ 2457907 w 2757830"/>
                  <a:gd name="connsiteY14" fmla="*/ 683207 h 1692705"/>
                  <a:gd name="connsiteX15" fmla="*/ 2677363 w 2757830"/>
                  <a:gd name="connsiteY15" fmla="*/ 602740 h 1692705"/>
                  <a:gd name="connsiteX16" fmla="*/ 2743200 w 2757830"/>
                  <a:gd name="connsiteY16" fmla="*/ 507643 h 1692705"/>
                  <a:gd name="connsiteX17" fmla="*/ 2757830 w 2757830"/>
                  <a:gd name="connsiteY17" fmla="*/ 405230 h 1692705"/>
                  <a:gd name="connsiteX18" fmla="*/ 2642260 w 2757830"/>
                  <a:gd name="connsiteY18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1514246 w 2757830"/>
                  <a:gd name="connsiteY7" fmla="*/ 866087 h 1692705"/>
                  <a:gd name="connsiteX8" fmla="*/ 1645920 w 2757830"/>
                  <a:gd name="connsiteY8" fmla="*/ 931924 h 1692705"/>
                  <a:gd name="connsiteX9" fmla="*/ 1784908 w 2757830"/>
                  <a:gd name="connsiteY9" fmla="*/ 939239 h 1692705"/>
                  <a:gd name="connsiteX10" fmla="*/ 1960473 w 2757830"/>
                  <a:gd name="connsiteY10" fmla="*/ 866087 h 1692705"/>
                  <a:gd name="connsiteX11" fmla="*/ 2128723 w 2757830"/>
                  <a:gd name="connsiteY11" fmla="*/ 756359 h 1692705"/>
                  <a:gd name="connsiteX12" fmla="*/ 2275027 w 2757830"/>
                  <a:gd name="connsiteY12" fmla="*/ 705153 h 1692705"/>
                  <a:gd name="connsiteX13" fmla="*/ 2457907 w 2757830"/>
                  <a:gd name="connsiteY13" fmla="*/ 683207 h 1692705"/>
                  <a:gd name="connsiteX14" fmla="*/ 2677363 w 2757830"/>
                  <a:gd name="connsiteY14" fmla="*/ 602740 h 1692705"/>
                  <a:gd name="connsiteX15" fmla="*/ 2743200 w 2757830"/>
                  <a:gd name="connsiteY15" fmla="*/ 507643 h 1692705"/>
                  <a:gd name="connsiteX16" fmla="*/ 2757830 w 2757830"/>
                  <a:gd name="connsiteY16" fmla="*/ 405230 h 1692705"/>
                  <a:gd name="connsiteX17" fmla="*/ 2642260 w 2757830"/>
                  <a:gd name="connsiteY17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1514246 w 2757830"/>
                  <a:gd name="connsiteY6" fmla="*/ 866087 h 1692705"/>
                  <a:gd name="connsiteX7" fmla="*/ 1645920 w 2757830"/>
                  <a:gd name="connsiteY7" fmla="*/ 931924 h 1692705"/>
                  <a:gd name="connsiteX8" fmla="*/ 1784908 w 2757830"/>
                  <a:gd name="connsiteY8" fmla="*/ 939239 h 1692705"/>
                  <a:gd name="connsiteX9" fmla="*/ 1960473 w 2757830"/>
                  <a:gd name="connsiteY9" fmla="*/ 866087 h 1692705"/>
                  <a:gd name="connsiteX10" fmla="*/ 2128723 w 2757830"/>
                  <a:gd name="connsiteY10" fmla="*/ 756359 h 1692705"/>
                  <a:gd name="connsiteX11" fmla="*/ 2275027 w 2757830"/>
                  <a:gd name="connsiteY11" fmla="*/ 705153 h 1692705"/>
                  <a:gd name="connsiteX12" fmla="*/ 2457907 w 2757830"/>
                  <a:gd name="connsiteY12" fmla="*/ 683207 h 1692705"/>
                  <a:gd name="connsiteX13" fmla="*/ 2677363 w 2757830"/>
                  <a:gd name="connsiteY13" fmla="*/ 602740 h 1692705"/>
                  <a:gd name="connsiteX14" fmla="*/ 2743200 w 2757830"/>
                  <a:gd name="connsiteY14" fmla="*/ 507643 h 1692705"/>
                  <a:gd name="connsiteX15" fmla="*/ 2757830 w 2757830"/>
                  <a:gd name="connsiteY15" fmla="*/ 405230 h 1692705"/>
                  <a:gd name="connsiteX16" fmla="*/ 2642260 w 2757830"/>
                  <a:gd name="connsiteY1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1514246 w 2757830"/>
                  <a:gd name="connsiteY5" fmla="*/ 866087 h 1692705"/>
                  <a:gd name="connsiteX6" fmla="*/ 1645920 w 2757830"/>
                  <a:gd name="connsiteY6" fmla="*/ 931924 h 1692705"/>
                  <a:gd name="connsiteX7" fmla="*/ 1784908 w 2757830"/>
                  <a:gd name="connsiteY7" fmla="*/ 939239 h 1692705"/>
                  <a:gd name="connsiteX8" fmla="*/ 1960473 w 2757830"/>
                  <a:gd name="connsiteY8" fmla="*/ 866087 h 1692705"/>
                  <a:gd name="connsiteX9" fmla="*/ 2128723 w 2757830"/>
                  <a:gd name="connsiteY9" fmla="*/ 756359 h 1692705"/>
                  <a:gd name="connsiteX10" fmla="*/ 2275027 w 2757830"/>
                  <a:gd name="connsiteY10" fmla="*/ 705153 h 1692705"/>
                  <a:gd name="connsiteX11" fmla="*/ 2457907 w 2757830"/>
                  <a:gd name="connsiteY11" fmla="*/ 683207 h 1692705"/>
                  <a:gd name="connsiteX12" fmla="*/ 2677363 w 2757830"/>
                  <a:gd name="connsiteY12" fmla="*/ 602740 h 1692705"/>
                  <a:gd name="connsiteX13" fmla="*/ 2743200 w 2757830"/>
                  <a:gd name="connsiteY13" fmla="*/ 507643 h 1692705"/>
                  <a:gd name="connsiteX14" fmla="*/ 2757830 w 2757830"/>
                  <a:gd name="connsiteY14" fmla="*/ 405230 h 1692705"/>
                  <a:gd name="connsiteX15" fmla="*/ 2642260 w 2757830"/>
                  <a:gd name="connsiteY1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1514246 w 2757830"/>
                  <a:gd name="connsiteY4" fmla="*/ 866087 h 1692705"/>
                  <a:gd name="connsiteX5" fmla="*/ 1645920 w 2757830"/>
                  <a:gd name="connsiteY5" fmla="*/ 931924 h 1692705"/>
                  <a:gd name="connsiteX6" fmla="*/ 1784908 w 2757830"/>
                  <a:gd name="connsiteY6" fmla="*/ 939239 h 1692705"/>
                  <a:gd name="connsiteX7" fmla="*/ 1960473 w 2757830"/>
                  <a:gd name="connsiteY7" fmla="*/ 866087 h 1692705"/>
                  <a:gd name="connsiteX8" fmla="*/ 2128723 w 2757830"/>
                  <a:gd name="connsiteY8" fmla="*/ 756359 h 1692705"/>
                  <a:gd name="connsiteX9" fmla="*/ 2275027 w 2757830"/>
                  <a:gd name="connsiteY9" fmla="*/ 705153 h 1692705"/>
                  <a:gd name="connsiteX10" fmla="*/ 2457907 w 2757830"/>
                  <a:gd name="connsiteY10" fmla="*/ 683207 h 1692705"/>
                  <a:gd name="connsiteX11" fmla="*/ 2677363 w 2757830"/>
                  <a:gd name="connsiteY11" fmla="*/ 602740 h 1692705"/>
                  <a:gd name="connsiteX12" fmla="*/ 2743200 w 2757830"/>
                  <a:gd name="connsiteY12" fmla="*/ 507643 h 1692705"/>
                  <a:gd name="connsiteX13" fmla="*/ 2757830 w 2757830"/>
                  <a:gd name="connsiteY13" fmla="*/ 405230 h 1692705"/>
                  <a:gd name="connsiteX14" fmla="*/ 2642260 w 2757830"/>
                  <a:gd name="connsiteY1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1514246 w 2757830"/>
                  <a:gd name="connsiteY3" fmla="*/ 866087 h 1692705"/>
                  <a:gd name="connsiteX4" fmla="*/ 1645920 w 2757830"/>
                  <a:gd name="connsiteY4" fmla="*/ 931924 h 1692705"/>
                  <a:gd name="connsiteX5" fmla="*/ 1784908 w 2757830"/>
                  <a:gd name="connsiteY5" fmla="*/ 939239 h 1692705"/>
                  <a:gd name="connsiteX6" fmla="*/ 1960473 w 2757830"/>
                  <a:gd name="connsiteY6" fmla="*/ 866087 h 1692705"/>
                  <a:gd name="connsiteX7" fmla="*/ 2128723 w 2757830"/>
                  <a:gd name="connsiteY7" fmla="*/ 756359 h 1692705"/>
                  <a:gd name="connsiteX8" fmla="*/ 2275027 w 2757830"/>
                  <a:gd name="connsiteY8" fmla="*/ 705153 h 1692705"/>
                  <a:gd name="connsiteX9" fmla="*/ 2457907 w 2757830"/>
                  <a:gd name="connsiteY9" fmla="*/ 683207 h 1692705"/>
                  <a:gd name="connsiteX10" fmla="*/ 2677363 w 2757830"/>
                  <a:gd name="connsiteY10" fmla="*/ 602740 h 1692705"/>
                  <a:gd name="connsiteX11" fmla="*/ 2743200 w 2757830"/>
                  <a:gd name="connsiteY11" fmla="*/ 507643 h 1692705"/>
                  <a:gd name="connsiteX12" fmla="*/ 2757830 w 2757830"/>
                  <a:gd name="connsiteY12" fmla="*/ 405230 h 1692705"/>
                  <a:gd name="connsiteX13" fmla="*/ 2642260 w 2757830"/>
                  <a:gd name="connsiteY1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1514246 w 2757830"/>
                  <a:gd name="connsiteY2" fmla="*/ 866087 h 1692705"/>
                  <a:gd name="connsiteX3" fmla="*/ 1645920 w 2757830"/>
                  <a:gd name="connsiteY3" fmla="*/ 931924 h 1692705"/>
                  <a:gd name="connsiteX4" fmla="*/ 1784908 w 2757830"/>
                  <a:gd name="connsiteY4" fmla="*/ 939239 h 1692705"/>
                  <a:gd name="connsiteX5" fmla="*/ 1960473 w 2757830"/>
                  <a:gd name="connsiteY5" fmla="*/ 866087 h 1692705"/>
                  <a:gd name="connsiteX6" fmla="*/ 2128723 w 2757830"/>
                  <a:gd name="connsiteY6" fmla="*/ 756359 h 1692705"/>
                  <a:gd name="connsiteX7" fmla="*/ 2275027 w 2757830"/>
                  <a:gd name="connsiteY7" fmla="*/ 705153 h 1692705"/>
                  <a:gd name="connsiteX8" fmla="*/ 2457907 w 2757830"/>
                  <a:gd name="connsiteY8" fmla="*/ 683207 h 1692705"/>
                  <a:gd name="connsiteX9" fmla="*/ 2677363 w 2757830"/>
                  <a:gd name="connsiteY9" fmla="*/ 602740 h 1692705"/>
                  <a:gd name="connsiteX10" fmla="*/ 2743200 w 2757830"/>
                  <a:gd name="connsiteY10" fmla="*/ 507643 h 1692705"/>
                  <a:gd name="connsiteX11" fmla="*/ 2757830 w 2757830"/>
                  <a:gd name="connsiteY11" fmla="*/ 405230 h 1692705"/>
                  <a:gd name="connsiteX12" fmla="*/ 2642260 w 2757830"/>
                  <a:gd name="connsiteY12" fmla="*/ 0 h 1692705"/>
                  <a:gd name="connsiteX0" fmla="*/ 0 w 2757830"/>
                  <a:gd name="connsiteY0" fmla="*/ 1692705 h 1692705"/>
                  <a:gd name="connsiteX1" fmla="*/ 1514246 w 2757830"/>
                  <a:gd name="connsiteY1" fmla="*/ 866087 h 1692705"/>
                  <a:gd name="connsiteX2" fmla="*/ 1645920 w 2757830"/>
                  <a:gd name="connsiteY2" fmla="*/ 931924 h 1692705"/>
                  <a:gd name="connsiteX3" fmla="*/ 1784908 w 2757830"/>
                  <a:gd name="connsiteY3" fmla="*/ 939239 h 1692705"/>
                  <a:gd name="connsiteX4" fmla="*/ 1960473 w 2757830"/>
                  <a:gd name="connsiteY4" fmla="*/ 866087 h 1692705"/>
                  <a:gd name="connsiteX5" fmla="*/ 2128723 w 2757830"/>
                  <a:gd name="connsiteY5" fmla="*/ 756359 h 1692705"/>
                  <a:gd name="connsiteX6" fmla="*/ 2275027 w 2757830"/>
                  <a:gd name="connsiteY6" fmla="*/ 705153 h 1692705"/>
                  <a:gd name="connsiteX7" fmla="*/ 2457907 w 2757830"/>
                  <a:gd name="connsiteY7" fmla="*/ 683207 h 1692705"/>
                  <a:gd name="connsiteX8" fmla="*/ 2677363 w 2757830"/>
                  <a:gd name="connsiteY8" fmla="*/ 602740 h 1692705"/>
                  <a:gd name="connsiteX9" fmla="*/ 2743200 w 2757830"/>
                  <a:gd name="connsiteY9" fmla="*/ 507643 h 1692705"/>
                  <a:gd name="connsiteX10" fmla="*/ 2757830 w 2757830"/>
                  <a:gd name="connsiteY10" fmla="*/ 405230 h 1692705"/>
                  <a:gd name="connsiteX11" fmla="*/ 2642260 w 2757830"/>
                  <a:gd name="connsiteY11" fmla="*/ 0 h 1692705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163117 w 1243584"/>
                  <a:gd name="connsiteY7" fmla="*/ 602740 h 939239"/>
                  <a:gd name="connsiteX8" fmla="*/ 1228954 w 1243584"/>
                  <a:gd name="connsiteY8" fmla="*/ 507643 h 939239"/>
                  <a:gd name="connsiteX9" fmla="*/ 1243584 w 1243584"/>
                  <a:gd name="connsiteY9" fmla="*/ 405230 h 939239"/>
                  <a:gd name="connsiteX10" fmla="*/ 1128014 w 1243584"/>
                  <a:gd name="connsiteY10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163117 w 1243584"/>
                  <a:gd name="connsiteY7" fmla="*/ 602740 h 939239"/>
                  <a:gd name="connsiteX8" fmla="*/ 1243584 w 1243584"/>
                  <a:gd name="connsiteY8" fmla="*/ 405230 h 939239"/>
                  <a:gd name="connsiteX9" fmla="*/ 1128014 w 1243584"/>
                  <a:gd name="connsiteY9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243584 w 1243584"/>
                  <a:gd name="connsiteY7" fmla="*/ 405230 h 939239"/>
                  <a:gd name="connsiteX8" fmla="*/ 1128014 w 1243584"/>
                  <a:gd name="connsiteY8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1243584 w 1243584"/>
                  <a:gd name="connsiteY6" fmla="*/ 405230 h 939239"/>
                  <a:gd name="connsiteX7" fmla="*/ 1128014 w 1243584"/>
                  <a:gd name="connsiteY7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1243584 w 1243584"/>
                  <a:gd name="connsiteY5" fmla="*/ 405230 h 939239"/>
                  <a:gd name="connsiteX6" fmla="*/ 1128014 w 1243584"/>
                  <a:gd name="connsiteY6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1243584 w 1243584"/>
                  <a:gd name="connsiteY4" fmla="*/ 405230 h 939239"/>
                  <a:gd name="connsiteX5" fmla="*/ 1128014 w 1243584"/>
                  <a:gd name="connsiteY5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1243584 w 1243584"/>
                  <a:gd name="connsiteY3" fmla="*/ 405230 h 939239"/>
                  <a:gd name="connsiteX4" fmla="*/ 1128014 w 1243584"/>
                  <a:gd name="connsiteY4" fmla="*/ 0 h 939239"/>
                  <a:gd name="connsiteX0" fmla="*/ 0 w 1243584"/>
                  <a:gd name="connsiteY0" fmla="*/ 866087 h 931924"/>
                  <a:gd name="connsiteX1" fmla="*/ 131674 w 1243584"/>
                  <a:gd name="connsiteY1" fmla="*/ 931924 h 931924"/>
                  <a:gd name="connsiteX2" fmla="*/ 1243584 w 1243584"/>
                  <a:gd name="connsiteY2" fmla="*/ 405230 h 931924"/>
                  <a:gd name="connsiteX3" fmla="*/ 1128014 w 1243584"/>
                  <a:gd name="connsiteY3" fmla="*/ 0 h 931924"/>
                  <a:gd name="connsiteX0" fmla="*/ 0 w 1243584"/>
                  <a:gd name="connsiteY0" fmla="*/ 866087 h 866087"/>
                  <a:gd name="connsiteX1" fmla="*/ 1243584 w 1243584"/>
                  <a:gd name="connsiteY1" fmla="*/ 405230 h 866087"/>
                  <a:gd name="connsiteX2" fmla="*/ 1128014 w 1243584"/>
                  <a:gd name="connsiteY2" fmla="*/ 0 h 866087"/>
                  <a:gd name="connsiteX0" fmla="*/ 115570 w 115570"/>
                  <a:gd name="connsiteY0" fmla="*/ 405230 h 405230"/>
                  <a:gd name="connsiteX1" fmla="*/ 0 w 115570"/>
                  <a:gd name="connsiteY1" fmla="*/ 0 h 405230"/>
                  <a:gd name="connsiteX0" fmla="*/ 115570 w 115570"/>
                  <a:gd name="connsiteY0" fmla="*/ 405230 h 405230"/>
                  <a:gd name="connsiteX1" fmla="*/ 56145 w 115570"/>
                  <a:gd name="connsiteY1" fmla="*/ 197574 h 405230"/>
                  <a:gd name="connsiteX2" fmla="*/ 0 w 115570"/>
                  <a:gd name="connsiteY2" fmla="*/ 0 h 405230"/>
                  <a:gd name="connsiteX0" fmla="*/ 59425 w 59425"/>
                  <a:gd name="connsiteY0" fmla="*/ 207656 h 207656"/>
                  <a:gd name="connsiteX1" fmla="*/ 0 w 59425"/>
                  <a:gd name="connsiteY1" fmla="*/ 0 h 207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425" h="207656">
                    <a:moveTo>
                      <a:pt x="59425" y="207656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orme libre 14"/>
              <p:cNvSpPr/>
              <p:nvPr/>
            </p:nvSpPr>
            <p:spPr>
              <a:xfrm>
                <a:off x="8207794" y="2046475"/>
                <a:ext cx="62034" cy="217885"/>
              </a:xfrm>
              <a:custGeom>
                <a:avLst/>
                <a:gdLst>
                  <a:gd name="connsiteX0" fmla="*/ 0 w 7783373"/>
                  <a:gd name="connsiteY0" fmla="*/ 563271 h 2282343"/>
                  <a:gd name="connsiteX1" fmla="*/ 146304 w 7783373"/>
                  <a:gd name="connsiteY1" fmla="*/ 694944 h 2282343"/>
                  <a:gd name="connsiteX2" fmla="*/ 256032 w 7783373"/>
                  <a:gd name="connsiteY2" fmla="*/ 782727 h 2282343"/>
                  <a:gd name="connsiteX3" fmla="*/ 402336 w 7783373"/>
                  <a:gd name="connsiteY3" fmla="*/ 826618 h 2282343"/>
                  <a:gd name="connsiteX4" fmla="*/ 548640 w 7783373"/>
                  <a:gd name="connsiteY4" fmla="*/ 863194 h 2282343"/>
                  <a:gd name="connsiteX5" fmla="*/ 709575 w 7783373"/>
                  <a:gd name="connsiteY5" fmla="*/ 870509 h 2282343"/>
                  <a:gd name="connsiteX6" fmla="*/ 819303 w 7783373"/>
                  <a:gd name="connsiteY6" fmla="*/ 892455 h 2282343"/>
                  <a:gd name="connsiteX7" fmla="*/ 892455 w 7783373"/>
                  <a:gd name="connsiteY7" fmla="*/ 950976 h 2282343"/>
                  <a:gd name="connsiteX8" fmla="*/ 1009498 w 7783373"/>
                  <a:gd name="connsiteY8" fmla="*/ 1104596 h 2282343"/>
                  <a:gd name="connsiteX9" fmla="*/ 1133856 w 7783373"/>
                  <a:gd name="connsiteY9" fmla="*/ 1192378 h 2282343"/>
                  <a:gd name="connsiteX10" fmla="*/ 1243584 w 7783373"/>
                  <a:gd name="connsiteY10" fmla="*/ 1250900 h 2282343"/>
                  <a:gd name="connsiteX11" fmla="*/ 1463040 w 7783373"/>
                  <a:gd name="connsiteY11" fmla="*/ 1228954 h 2282343"/>
                  <a:gd name="connsiteX12" fmla="*/ 1623975 w 7783373"/>
                  <a:gd name="connsiteY12" fmla="*/ 1214324 h 2282343"/>
                  <a:gd name="connsiteX13" fmla="*/ 1748333 w 7783373"/>
                  <a:gd name="connsiteY13" fmla="*/ 1250900 h 2282343"/>
                  <a:gd name="connsiteX14" fmla="*/ 1865376 w 7783373"/>
                  <a:gd name="connsiteY14" fmla="*/ 1324052 h 2282343"/>
                  <a:gd name="connsiteX15" fmla="*/ 1989735 w 7783373"/>
                  <a:gd name="connsiteY15" fmla="*/ 1470356 h 2282343"/>
                  <a:gd name="connsiteX16" fmla="*/ 2070202 w 7783373"/>
                  <a:gd name="connsiteY16" fmla="*/ 1616660 h 2282343"/>
                  <a:gd name="connsiteX17" fmla="*/ 2136039 w 7783373"/>
                  <a:gd name="connsiteY17" fmla="*/ 1660551 h 2282343"/>
                  <a:gd name="connsiteX18" fmla="*/ 2231136 w 7783373"/>
                  <a:gd name="connsiteY18" fmla="*/ 1719072 h 2282343"/>
                  <a:gd name="connsiteX19" fmla="*/ 2311603 w 7783373"/>
                  <a:gd name="connsiteY19" fmla="*/ 1784909 h 2282343"/>
                  <a:gd name="connsiteX20" fmla="*/ 2377440 w 7783373"/>
                  <a:gd name="connsiteY20" fmla="*/ 1887322 h 2282343"/>
                  <a:gd name="connsiteX21" fmla="*/ 2435962 w 7783373"/>
                  <a:gd name="connsiteY21" fmla="*/ 1938528 h 2282343"/>
                  <a:gd name="connsiteX22" fmla="*/ 2509114 w 7783373"/>
                  <a:gd name="connsiteY22" fmla="*/ 1953159 h 2282343"/>
                  <a:gd name="connsiteX23" fmla="*/ 2574951 w 7783373"/>
                  <a:gd name="connsiteY23" fmla="*/ 1916583 h 2282343"/>
                  <a:gd name="connsiteX24" fmla="*/ 2655418 w 7783373"/>
                  <a:gd name="connsiteY24" fmla="*/ 1880007 h 2282343"/>
                  <a:gd name="connsiteX25" fmla="*/ 2772461 w 7783373"/>
                  <a:gd name="connsiteY25" fmla="*/ 1880007 h 2282343"/>
                  <a:gd name="connsiteX26" fmla="*/ 2860243 w 7783373"/>
                  <a:gd name="connsiteY26" fmla="*/ 1880007 h 2282343"/>
                  <a:gd name="connsiteX27" fmla="*/ 2918765 w 7783373"/>
                  <a:gd name="connsiteY27" fmla="*/ 1909268 h 2282343"/>
                  <a:gd name="connsiteX28" fmla="*/ 2955341 w 7783373"/>
                  <a:gd name="connsiteY28" fmla="*/ 1967789 h 2282343"/>
                  <a:gd name="connsiteX29" fmla="*/ 2999232 w 7783373"/>
                  <a:gd name="connsiteY29" fmla="*/ 2033626 h 2282343"/>
                  <a:gd name="connsiteX30" fmla="*/ 3087015 w 7783373"/>
                  <a:gd name="connsiteY30" fmla="*/ 2040941 h 2282343"/>
                  <a:gd name="connsiteX31" fmla="*/ 3218688 w 7783373"/>
                  <a:gd name="connsiteY31" fmla="*/ 2011680 h 2282343"/>
                  <a:gd name="connsiteX32" fmla="*/ 3335731 w 7783373"/>
                  <a:gd name="connsiteY32" fmla="*/ 1975104 h 2282343"/>
                  <a:gd name="connsiteX33" fmla="*/ 3438144 w 7783373"/>
                  <a:gd name="connsiteY33" fmla="*/ 1945844 h 2282343"/>
                  <a:gd name="connsiteX34" fmla="*/ 3533242 w 7783373"/>
                  <a:gd name="connsiteY34" fmla="*/ 2018996 h 2282343"/>
                  <a:gd name="connsiteX35" fmla="*/ 3613709 w 7783373"/>
                  <a:gd name="connsiteY35" fmla="*/ 2143354 h 2282343"/>
                  <a:gd name="connsiteX36" fmla="*/ 3664915 w 7783373"/>
                  <a:gd name="connsiteY36" fmla="*/ 2238452 h 2282343"/>
                  <a:gd name="connsiteX37" fmla="*/ 3716122 w 7783373"/>
                  <a:gd name="connsiteY37" fmla="*/ 2267712 h 2282343"/>
                  <a:gd name="connsiteX38" fmla="*/ 3833165 w 7783373"/>
                  <a:gd name="connsiteY38" fmla="*/ 2282343 h 2282343"/>
                  <a:gd name="connsiteX39" fmla="*/ 3942893 w 7783373"/>
                  <a:gd name="connsiteY39" fmla="*/ 2282343 h 2282343"/>
                  <a:gd name="connsiteX40" fmla="*/ 4059936 w 7783373"/>
                  <a:gd name="connsiteY40" fmla="*/ 2245767 h 2282343"/>
                  <a:gd name="connsiteX41" fmla="*/ 4184295 w 7783373"/>
                  <a:gd name="connsiteY41" fmla="*/ 2157984 h 2282343"/>
                  <a:gd name="connsiteX42" fmla="*/ 4308653 w 7783373"/>
                  <a:gd name="connsiteY42" fmla="*/ 2077517 h 2282343"/>
                  <a:gd name="connsiteX43" fmla="*/ 4411066 w 7783373"/>
                  <a:gd name="connsiteY43" fmla="*/ 2018996 h 2282343"/>
                  <a:gd name="connsiteX44" fmla="*/ 4535424 w 7783373"/>
                  <a:gd name="connsiteY44" fmla="*/ 2011680 h 2282343"/>
                  <a:gd name="connsiteX45" fmla="*/ 4645152 w 7783373"/>
                  <a:gd name="connsiteY45" fmla="*/ 2033626 h 2282343"/>
                  <a:gd name="connsiteX46" fmla="*/ 4732935 w 7783373"/>
                  <a:gd name="connsiteY46" fmla="*/ 2033626 h 2282343"/>
                  <a:gd name="connsiteX47" fmla="*/ 4798771 w 7783373"/>
                  <a:gd name="connsiteY47" fmla="*/ 1975104 h 2282343"/>
                  <a:gd name="connsiteX48" fmla="*/ 4864608 w 7783373"/>
                  <a:gd name="connsiteY48" fmla="*/ 1836116 h 2282343"/>
                  <a:gd name="connsiteX49" fmla="*/ 4886554 w 7783373"/>
                  <a:gd name="connsiteY49" fmla="*/ 1762964 h 2282343"/>
                  <a:gd name="connsiteX50" fmla="*/ 4945075 w 7783373"/>
                  <a:gd name="connsiteY50" fmla="*/ 1682496 h 2282343"/>
                  <a:gd name="connsiteX51" fmla="*/ 5025543 w 7783373"/>
                  <a:gd name="connsiteY51" fmla="*/ 1631290 h 2282343"/>
                  <a:gd name="connsiteX52" fmla="*/ 5135271 w 7783373"/>
                  <a:gd name="connsiteY52" fmla="*/ 1580084 h 2282343"/>
                  <a:gd name="connsiteX53" fmla="*/ 5252314 w 7783373"/>
                  <a:gd name="connsiteY53" fmla="*/ 1565453 h 2282343"/>
                  <a:gd name="connsiteX54" fmla="*/ 5318151 w 7783373"/>
                  <a:gd name="connsiteY54" fmla="*/ 1506932 h 2282343"/>
                  <a:gd name="connsiteX55" fmla="*/ 5391303 w 7783373"/>
                  <a:gd name="connsiteY55" fmla="*/ 1367943 h 2282343"/>
                  <a:gd name="connsiteX56" fmla="*/ 5427879 w 7783373"/>
                  <a:gd name="connsiteY56" fmla="*/ 1170432 h 2282343"/>
                  <a:gd name="connsiteX57" fmla="*/ 5486400 w 7783373"/>
                  <a:gd name="connsiteY57" fmla="*/ 1038759 h 2282343"/>
                  <a:gd name="connsiteX58" fmla="*/ 5603443 w 7783373"/>
                  <a:gd name="connsiteY58" fmla="*/ 972922 h 2282343"/>
                  <a:gd name="connsiteX59" fmla="*/ 5742432 w 7783373"/>
                  <a:gd name="connsiteY59" fmla="*/ 1002183 h 2282343"/>
                  <a:gd name="connsiteX60" fmla="*/ 5903367 w 7783373"/>
                  <a:gd name="connsiteY60" fmla="*/ 1075335 h 2282343"/>
                  <a:gd name="connsiteX61" fmla="*/ 6056986 w 7783373"/>
                  <a:gd name="connsiteY61" fmla="*/ 1119226 h 2282343"/>
                  <a:gd name="connsiteX62" fmla="*/ 6144768 w 7783373"/>
                  <a:gd name="connsiteY62" fmla="*/ 1133856 h 2282343"/>
                  <a:gd name="connsiteX63" fmla="*/ 6239866 w 7783373"/>
                  <a:gd name="connsiteY63" fmla="*/ 1089965 h 2282343"/>
                  <a:gd name="connsiteX64" fmla="*/ 6305703 w 7783373"/>
                  <a:gd name="connsiteY64" fmla="*/ 972922 h 2282343"/>
                  <a:gd name="connsiteX65" fmla="*/ 6327648 w 7783373"/>
                  <a:gd name="connsiteY65" fmla="*/ 870509 h 2282343"/>
                  <a:gd name="connsiteX66" fmla="*/ 6408115 w 7783373"/>
                  <a:gd name="connsiteY66" fmla="*/ 826618 h 2282343"/>
                  <a:gd name="connsiteX67" fmla="*/ 6539789 w 7783373"/>
                  <a:gd name="connsiteY67" fmla="*/ 804672 h 2282343"/>
                  <a:gd name="connsiteX68" fmla="*/ 6671463 w 7783373"/>
                  <a:gd name="connsiteY68" fmla="*/ 870509 h 2282343"/>
                  <a:gd name="connsiteX69" fmla="*/ 6810451 w 7783373"/>
                  <a:gd name="connsiteY69" fmla="*/ 877824 h 2282343"/>
                  <a:gd name="connsiteX70" fmla="*/ 6986016 w 7783373"/>
                  <a:gd name="connsiteY70" fmla="*/ 804672 h 2282343"/>
                  <a:gd name="connsiteX71" fmla="*/ 7154266 w 7783373"/>
                  <a:gd name="connsiteY71" fmla="*/ 694944 h 2282343"/>
                  <a:gd name="connsiteX72" fmla="*/ 7300570 w 7783373"/>
                  <a:gd name="connsiteY72" fmla="*/ 643738 h 2282343"/>
                  <a:gd name="connsiteX73" fmla="*/ 7483450 w 7783373"/>
                  <a:gd name="connsiteY73" fmla="*/ 621792 h 2282343"/>
                  <a:gd name="connsiteX74" fmla="*/ 7702906 w 7783373"/>
                  <a:gd name="connsiteY74" fmla="*/ 541325 h 2282343"/>
                  <a:gd name="connsiteX75" fmla="*/ 7768743 w 7783373"/>
                  <a:gd name="connsiteY75" fmla="*/ 446228 h 2282343"/>
                  <a:gd name="connsiteX76" fmla="*/ 7783373 w 7783373"/>
                  <a:gd name="connsiteY76" fmla="*/ 343815 h 2282343"/>
                  <a:gd name="connsiteX77" fmla="*/ 7688275 w 7783373"/>
                  <a:gd name="connsiteY77" fmla="*/ 0 h 2282343"/>
                  <a:gd name="connsiteX0" fmla="*/ 0 w 7858436"/>
                  <a:gd name="connsiteY0" fmla="*/ 515504 h 2282343"/>
                  <a:gd name="connsiteX1" fmla="*/ 221367 w 7858436"/>
                  <a:gd name="connsiteY1" fmla="*/ 694944 h 2282343"/>
                  <a:gd name="connsiteX2" fmla="*/ 331095 w 7858436"/>
                  <a:gd name="connsiteY2" fmla="*/ 782727 h 2282343"/>
                  <a:gd name="connsiteX3" fmla="*/ 477399 w 7858436"/>
                  <a:gd name="connsiteY3" fmla="*/ 826618 h 2282343"/>
                  <a:gd name="connsiteX4" fmla="*/ 623703 w 7858436"/>
                  <a:gd name="connsiteY4" fmla="*/ 863194 h 2282343"/>
                  <a:gd name="connsiteX5" fmla="*/ 784638 w 7858436"/>
                  <a:gd name="connsiteY5" fmla="*/ 870509 h 2282343"/>
                  <a:gd name="connsiteX6" fmla="*/ 894366 w 7858436"/>
                  <a:gd name="connsiteY6" fmla="*/ 892455 h 2282343"/>
                  <a:gd name="connsiteX7" fmla="*/ 967518 w 7858436"/>
                  <a:gd name="connsiteY7" fmla="*/ 950976 h 2282343"/>
                  <a:gd name="connsiteX8" fmla="*/ 1084561 w 7858436"/>
                  <a:gd name="connsiteY8" fmla="*/ 1104596 h 2282343"/>
                  <a:gd name="connsiteX9" fmla="*/ 1208919 w 7858436"/>
                  <a:gd name="connsiteY9" fmla="*/ 1192378 h 2282343"/>
                  <a:gd name="connsiteX10" fmla="*/ 1318647 w 7858436"/>
                  <a:gd name="connsiteY10" fmla="*/ 1250900 h 2282343"/>
                  <a:gd name="connsiteX11" fmla="*/ 1538103 w 7858436"/>
                  <a:gd name="connsiteY11" fmla="*/ 1228954 h 2282343"/>
                  <a:gd name="connsiteX12" fmla="*/ 1699038 w 7858436"/>
                  <a:gd name="connsiteY12" fmla="*/ 1214324 h 2282343"/>
                  <a:gd name="connsiteX13" fmla="*/ 1823396 w 7858436"/>
                  <a:gd name="connsiteY13" fmla="*/ 1250900 h 2282343"/>
                  <a:gd name="connsiteX14" fmla="*/ 1940439 w 7858436"/>
                  <a:gd name="connsiteY14" fmla="*/ 1324052 h 2282343"/>
                  <a:gd name="connsiteX15" fmla="*/ 2064798 w 7858436"/>
                  <a:gd name="connsiteY15" fmla="*/ 1470356 h 2282343"/>
                  <a:gd name="connsiteX16" fmla="*/ 2145265 w 7858436"/>
                  <a:gd name="connsiteY16" fmla="*/ 1616660 h 2282343"/>
                  <a:gd name="connsiteX17" fmla="*/ 2211102 w 7858436"/>
                  <a:gd name="connsiteY17" fmla="*/ 1660551 h 2282343"/>
                  <a:gd name="connsiteX18" fmla="*/ 2306199 w 7858436"/>
                  <a:gd name="connsiteY18" fmla="*/ 1719072 h 2282343"/>
                  <a:gd name="connsiteX19" fmla="*/ 2386666 w 7858436"/>
                  <a:gd name="connsiteY19" fmla="*/ 1784909 h 2282343"/>
                  <a:gd name="connsiteX20" fmla="*/ 2452503 w 7858436"/>
                  <a:gd name="connsiteY20" fmla="*/ 1887322 h 2282343"/>
                  <a:gd name="connsiteX21" fmla="*/ 2511025 w 7858436"/>
                  <a:gd name="connsiteY21" fmla="*/ 1938528 h 2282343"/>
                  <a:gd name="connsiteX22" fmla="*/ 2584177 w 7858436"/>
                  <a:gd name="connsiteY22" fmla="*/ 1953159 h 2282343"/>
                  <a:gd name="connsiteX23" fmla="*/ 2650014 w 7858436"/>
                  <a:gd name="connsiteY23" fmla="*/ 1916583 h 2282343"/>
                  <a:gd name="connsiteX24" fmla="*/ 2730481 w 7858436"/>
                  <a:gd name="connsiteY24" fmla="*/ 1880007 h 2282343"/>
                  <a:gd name="connsiteX25" fmla="*/ 2847524 w 7858436"/>
                  <a:gd name="connsiteY25" fmla="*/ 1880007 h 2282343"/>
                  <a:gd name="connsiteX26" fmla="*/ 2935306 w 7858436"/>
                  <a:gd name="connsiteY26" fmla="*/ 1880007 h 2282343"/>
                  <a:gd name="connsiteX27" fmla="*/ 2993828 w 7858436"/>
                  <a:gd name="connsiteY27" fmla="*/ 1909268 h 2282343"/>
                  <a:gd name="connsiteX28" fmla="*/ 3030404 w 7858436"/>
                  <a:gd name="connsiteY28" fmla="*/ 1967789 h 2282343"/>
                  <a:gd name="connsiteX29" fmla="*/ 3074295 w 7858436"/>
                  <a:gd name="connsiteY29" fmla="*/ 2033626 h 2282343"/>
                  <a:gd name="connsiteX30" fmla="*/ 3162078 w 7858436"/>
                  <a:gd name="connsiteY30" fmla="*/ 2040941 h 2282343"/>
                  <a:gd name="connsiteX31" fmla="*/ 3293751 w 7858436"/>
                  <a:gd name="connsiteY31" fmla="*/ 2011680 h 2282343"/>
                  <a:gd name="connsiteX32" fmla="*/ 3410794 w 7858436"/>
                  <a:gd name="connsiteY32" fmla="*/ 1975104 h 2282343"/>
                  <a:gd name="connsiteX33" fmla="*/ 3513207 w 7858436"/>
                  <a:gd name="connsiteY33" fmla="*/ 1945844 h 2282343"/>
                  <a:gd name="connsiteX34" fmla="*/ 3608305 w 7858436"/>
                  <a:gd name="connsiteY34" fmla="*/ 2018996 h 2282343"/>
                  <a:gd name="connsiteX35" fmla="*/ 3688772 w 7858436"/>
                  <a:gd name="connsiteY35" fmla="*/ 2143354 h 2282343"/>
                  <a:gd name="connsiteX36" fmla="*/ 3739978 w 7858436"/>
                  <a:gd name="connsiteY36" fmla="*/ 2238452 h 2282343"/>
                  <a:gd name="connsiteX37" fmla="*/ 3791185 w 7858436"/>
                  <a:gd name="connsiteY37" fmla="*/ 2267712 h 2282343"/>
                  <a:gd name="connsiteX38" fmla="*/ 3908228 w 7858436"/>
                  <a:gd name="connsiteY38" fmla="*/ 2282343 h 2282343"/>
                  <a:gd name="connsiteX39" fmla="*/ 4017956 w 7858436"/>
                  <a:gd name="connsiteY39" fmla="*/ 2282343 h 2282343"/>
                  <a:gd name="connsiteX40" fmla="*/ 4134999 w 7858436"/>
                  <a:gd name="connsiteY40" fmla="*/ 2245767 h 2282343"/>
                  <a:gd name="connsiteX41" fmla="*/ 4259358 w 7858436"/>
                  <a:gd name="connsiteY41" fmla="*/ 2157984 h 2282343"/>
                  <a:gd name="connsiteX42" fmla="*/ 4383716 w 7858436"/>
                  <a:gd name="connsiteY42" fmla="*/ 2077517 h 2282343"/>
                  <a:gd name="connsiteX43" fmla="*/ 4486129 w 7858436"/>
                  <a:gd name="connsiteY43" fmla="*/ 2018996 h 2282343"/>
                  <a:gd name="connsiteX44" fmla="*/ 4610487 w 7858436"/>
                  <a:gd name="connsiteY44" fmla="*/ 2011680 h 2282343"/>
                  <a:gd name="connsiteX45" fmla="*/ 4720215 w 7858436"/>
                  <a:gd name="connsiteY45" fmla="*/ 2033626 h 2282343"/>
                  <a:gd name="connsiteX46" fmla="*/ 4807998 w 7858436"/>
                  <a:gd name="connsiteY46" fmla="*/ 2033626 h 2282343"/>
                  <a:gd name="connsiteX47" fmla="*/ 4873834 w 7858436"/>
                  <a:gd name="connsiteY47" fmla="*/ 1975104 h 2282343"/>
                  <a:gd name="connsiteX48" fmla="*/ 4939671 w 7858436"/>
                  <a:gd name="connsiteY48" fmla="*/ 1836116 h 2282343"/>
                  <a:gd name="connsiteX49" fmla="*/ 4961617 w 7858436"/>
                  <a:gd name="connsiteY49" fmla="*/ 1762964 h 2282343"/>
                  <a:gd name="connsiteX50" fmla="*/ 5020138 w 7858436"/>
                  <a:gd name="connsiteY50" fmla="*/ 1682496 h 2282343"/>
                  <a:gd name="connsiteX51" fmla="*/ 5100606 w 7858436"/>
                  <a:gd name="connsiteY51" fmla="*/ 1631290 h 2282343"/>
                  <a:gd name="connsiteX52" fmla="*/ 5210334 w 7858436"/>
                  <a:gd name="connsiteY52" fmla="*/ 1580084 h 2282343"/>
                  <a:gd name="connsiteX53" fmla="*/ 5327377 w 7858436"/>
                  <a:gd name="connsiteY53" fmla="*/ 1565453 h 2282343"/>
                  <a:gd name="connsiteX54" fmla="*/ 5393214 w 7858436"/>
                  <a:gd name="connsiteY54" fmla="*/ 1506932 h 2282343"/>
                  <a:gd name="connsiteX55" fmla="*/ 5466366 w 7858436"/>
                  <a:gd name="connsiteY55" fmla="*/ 1367943 h 2282343"/>
                  <a:gd name="connsiteX56" fmla="*/ 5502942 w 7858436"/>
                  <a:gd name="connsiteY56" fmla="*/ 1170432 h 2282343"/>
                  <a:gd name="connsiteX57" fmla="*/ 5561463 w 7858436"/>
                  <a:gd name="connsiteY57" fmla="*/ 1038759 h 2282343"/>
                  <a:gd name="connsiteX58" fmla="*/ 5678506 w 7858436"/>
                  <a:gd name="connsiteY58" fmla="*/ 972922 h 2282343"/>
                  <a:gd name="connsiteX59" fmla="*/ 5817495 w 7858436"/>
                  <a:gd name="connsiteY59" fmla="*/ 1002183 h 2282343"/>
                  <a:gd name="connsiteX60" fmla="*/ 5978430 w 7858436"/>
                  <a:gd name="connsiteY60" fmla="*/ 1075335 h 2282343"/>
                  <a:gd name="connsiteX61" fmla="*/ 6132049 w 7858436"/>
                  <a:gd name="connsiteY61" fmla="*/ 1119226 h 2282343"/>
                  <a:gd name="connsiteX62" fmla="*/ 6219831 w 7858436"/>
                  <a:gd name="connsiteY62" fmla="*/ 1133856 h 2282343"/>
                  <a:gd name="connsiteX63" fmla="*/ 6314929 w 7858436"/>
                  <a:gd name="connsiteY63" fmla="*/ 1089965 h 2282343"/>
                  <a:gd name="connsiteX64" fmla="*/ 6380766 w 7858436"/>
                  <a:gd name="connsiteY64" fmla="*/ 972922 h 2282343"/>
                  <a:gd name="connsiteX65" fmla="*/ 6402711 w 7858436"/>
                  <a:gd name="connsiteY65" fmla="*/ 870509 h 2282343"/>
                  <a:gd name="connsiteX66" fmla="*/ 6483178 w 7858436"/>
                  <a:gd name="connsiteY66" fmla="*/ 826618 h 2282343"/>
                  <a:gd name="connsiteX67" fmla="*/ 6614852 w 7858436"/>
                  <a:gd name="connsiteY67" fmla="*/ 804672 h 2282343"/>
                  <a:gd name="connsiteX68" fmla="*/ 6746526 w 7858436"/>
                  <a:gd name="connsiteY68" fmla="*/ 870509 h 2282343"/>
                  <a:gd name="connsiteX69" fmla="*/ 6885514 w 7858436"/>
                  <a:gd name="connsiteY69" fmla="*/ 877824 h 2282343"/>
                  <a:gd name="connsiteX70" fmla="*/ 7061079 w 7858436"/>
                  <a:gd name="connsiteY70" fmla="*/ 804672 h 2282343"/>
                  <a:gd name="connsiteX71" fmla="*/ 7229329 w 7858436"/>
                  <a:gd name="connsiteY71" fmla="*/ 694944 h 2282343"/>
                  <a:gd name="connsiteX72" fmla="*/ 7375633 w 7858436"/>
                  <a:gd name="connsiteY72" fmla="*/ 643738 h 2282343"/>
                  <a:gd name="connsiteX73" fmla="*/ 7558513 w 7858436"/>
                  <a:gd name="connsiteY73" fmla="*/ 621792 h 2282343"/>
                  <a:gd name="connsiteX74" fmla="*/ 7777969 w 7858436"/>
                  <a:gd name="connsiteY74" fmla="*/ 541325 h 2282343"/>
                  <a:gd name="connsiteX75" fmla="*/ 7843806 w 7858436"/>
                  <a:gd name="connsiteY75" fmla="*/ 446228 h 2282343"/>
                  <a:gd name="connsiteX76" fmla="*/ 7858436 w 7858436"/>
                  <a:gd name="connsiteY76" fmla="*/ 343815 h 2282343"/>
                  <a:gd name="connsiteX77" fmla="*/ 7763338 w 7858436"/>
                  <a:gd name="connsiteY77" fmla="*/ 0 h 2282343"/>
                  <a:gd name="connsiteX0" fmla="*/ 0 w 7858436"/>
                  <a:gd name="connsiteY0" fmla="*/ 576919 h 2343758"/>
                  <a:gd name="connsiteX1" fmla="*/ 221367 w 7858436"/>
                  <a:gd name="connsiteY1" fmla="*/ 756359 h 2343758"/>
                  <a:gd name="connsiteX2" fmla="*/ 331095 w 7858436"/>
                  <a:gd name="connsiteY2" fmla="*/ 844142 h 2343758"/>
                  <a:gd name="connsiteX3" fmla="*/ 477399 w 7858436"/>
                  <a:gd name="connsiteY3" fmla="*/ 888033 h 2343758"/>
                  <a:gd name="connsiteX4" fmla="*/ 623703 w 7858436"/>
                  <a:gd name="connsiteY4" fmla="*/ 924609 h 2343758"/>
                  <a:gd name="connsiteX5" fmla="*/ 784638 w 7858436"/>
                  <a:gd name="connsiteY5" fmla="*/ 931924 h 2343758"/>
                  <a:gd name="connsiteX6" fmla="*/ 894366 w 7858436"/>
                  <a:gd name="connsiteY6" fmla="*/ 953870 h 2343758"/>
                  <a:gd name="connsiteX7" fmla="*/ 967518 w 7858436"/>
                  <a:gd name="connsiteY7" fmla="*/ 1012391 h 2343758"/>
                  <a:gd name="connsiteX8" fmla="*/ 1084561 w 7858436"/>
                  <a:gd name="connsiteY8" fmla="*/ 1166011 h 2343758"/>
                  <a:gd name="connsiteX9" fmla="*/ 1208919 w 7858436"/>
                  <a:gd name="connsiteY9" fmla="*/ 1253793 h 2343758"/>
                  <a:gd name="connsiteX10" fmla="*/ 1318647 w 7858436"/>
                  <a:gd name="connsiteY10" fmla="*/ 1312315 h 2343758"/>
                  <a:gd name="connsiteX11" fmla="*/ 1538103 w 7858436"/>
                  <a:gd name="connsiteY11" fmla="*/ 1290369 h 2343758"/>
                  <a:gd name="connsiteX12" fmla="*/ 1699038 w 7858436"/>
                  <a:gd name="connsiteY12" fmla="*/ 1275739 h 2343758"/>
                  <a:gd name="connsiteX13" fmla="*/ 1823396 w 7858436"/>
                  <a:gd name="connsiteY13" fmla="*/ 1312315 h 2343758"/>
                  <a:gd name="connsiteX14" fmla="*/ 1940439 w 7858436"/>
                  <a:gd name="connsiteY14" fmla="*/ 1385467 h 2343758"/>
                  <a:gd name="connsiteX15" fmla="*/ 2064798 w 7858436"/>
                  <a:gd name="connsiteY15" fmla="*/ 1531771 h 2343758"/>
                  <a:gd name="connsiteX16" fmla="*/ 2145265 w 7858436"/>
                  <a:gd name="connsiteY16" fmla="*/ 1678075 h 2343758"/>
                  <a:gd name="connsiteX17" fmla="*/ 2211102 w 7858436"/>
                  <a:gd name="connsiteY17" fmla="*/ 1721966 h 2343758"/>
                  <a:gd name="connsiteX18" fmla="*/ 2306199 w 7858436"/>
                  <a:gd name="connsiteY18" fmla="*/ 1780487 h 2343758"/>
                  <a:gd name="connsiteX19" fmla="*/ 2386666 w 7858436"/>
                  <a:gd name="connsiteY19" fmla="*/ 1846324 h 2343758"/>
                  <a:gd name="connsiteX20" fmla="*/ 2452503 w 7858436"/>
                  <a:gd name="connsiteY20" fmla="*/ 1948737 h 2343758"/>
                  <a:gd name="connsiteX21" fmla="*/ 2511025 w 7858436"/>
                  <a:gd name="connsiteY21" fmla="*/ 1999943 h 2343758"/>
                  <a:gd name="connsiteX22" fmla="*/ 2584177 w 7858436"/>
                  <a:gd name="connsiteY22" fmla="*/ 2014574 h 2343758"/>
                  <a:gd name="connsiteX23" fmla="*/ 2650014 w 7858436"/>
                  <a:gd name="connsiteY23" fmla="*/ 1977998 h 2343758"/>
                  <a:gd name="connsiteX24" fmla="*/ 2730481 w 7858436"/>
                  <a:gd name="connsiteY24" fmla="*/ 1941422 h 2343758"/>
                  <a:gd name="connsiteX25" fmla="*/ 2847524 w 7858436"/>
                  <a:gd name="connsiteY25" fmla="*/ 1941422 h 2343758"/>
                  <a:gd name="connsiteX26" fmla="*/ 2935306 w 7858436"/>
                  <a:gd name="connsiteY26" fmla="*/ 1941422 h 2343758"/>
                  <a:gd name="connsiteX27" fmla="*/ 2993828 w 7858436"/>
                  <a:gd name="connsiteY27" fmla="*/ 1970683 h 2343758"/>
                  <a:gd name="connsiteX28" fmla="*/ 3030404 w 7858436"/>
                  <a:gd name="connsiteY28" fmla="*/ 2029204 h 2343758"/>
                  <a:gd name="connsiteX29" fmla="*/ 3074295 w 7858436"/>
                  <a:gd name="connsiteY29" fmla="*/ 2095041 h 2343758"/>
                  <a:gd name="connsiteX30" fmla="*/ 3162078 w 7858436"/>
                  <a:gd name="connsiteY30" fmla="*/ 2102356 h 2343758"/>
                  <a:gd name="connsiteX31" fmla="*/ 3293751 w 7858436"/>
                  <a:gd name="connsiteY31" fmla="*/ 2073095 h 2343758"/>
                  <a:gd name="connsiteX32" fmla="*/ 3410794 w 7858436"/>
                  <a:gd name="connsiteY32" fmla="*/ 2036519 h 2343758"/>
                  <a:gd name="connsiteX33" fmla="*/ 3513207 w 7858436"/>
                  <a:gd name="connsiteY33" fmla="*/ 2007259 h 2343758"/>
                  <a:gd name="connsiteX34" fmla="*/ 3608305 w 7858436"/>
                  <a:gd name="connsiteY34" fmla="*/ 2080411 h 2343758"/>
                  <a:gd name="connsiteX35" fmla="*/ 3688772 w 7858436"/>
                  <a:gd name="connsiteY35" fmla="*/ 2204769 h 2343758"/>
                  <a:gd name="connsiteX36" fmla="*/ 3739978 w 7858436"/>
                  <a:gd name="connsiteY36" fmla="*/ 2299867 h 2343758"/>
                  <a:gd name="connsiteX37" fmla="*/ 3791185 w 7858436"/>
                  <a:gd name="connsiteY37" fmla="*/ 2329127 h 2343758"/>
                  <a:gd name="connsiteX38" fmla="*/ 3908228 w 7858436"/>
                  <a:gd name="connsiteY38" fmla="*/ 2343758 h 2343758"/>
                  <a:gd name="connsiteX39" fmla="*/ 4017956 w 7858436"/>
                  <a:gd name="connsiteY39" fmla="*/ 2343758 h 2343758"/>
                  <a:gd name="connsiteX40" fmla="*/ 4134999 w 7858436"/>
                  <a:gd name="connsiteY40" fmla="*/ 2307182 h 2343758"/>
                  <a:gd name="connsiteX41" fmla="*/ 4259358 w 7858436"/>
                  <a:gd name="connsiteY41" fmla="*/ 2219399 h 2343758"/>
                  <a:gd name="connsiteX42" fmla="*/ 4383716 w 7858436"/>
                  <a:gd name="connsiteY42" fmla="*/ 2138932 h 2343758"/>
                  <a:gd name="connsiteX43" fmla="*/ 4486129 w 7858436"/>
                  <a:gd name="connsiteY43" fmla="*/ 2080411 h 2343758"/>
                  <a:gd name="connsiteX44" fmla="*/ 4610487 w 7858436"/>
                  <a:gd name="connsiteY44" fmla="*/ 2073095 h 2343758"/>
                  <a:gd name="connsiteX45" fmla="*/ 4720215 w 7858436"/>
                  <a:gd name="connsiteY45" fmla="*/ 2095041 h 2343758"/>
                  <a:gd name="connsiteX46" fmla="*/ 4807998 w 7858436"/>
                  <a:gd name="connsiteY46" fmla="*/ 2095041 h 2343758"/>
                  <a:gd name="connsiteX47" fmla="*/ 4873834 w 7858436"/>
                  <a:gd name="connsiteY47" fmla="*/ 2036519 h 2343758"/>
                  <a:gd name="connsiteX48" fmla="*/ 4939671 w 7858436"/>
                  <a:gd name="connsiteY48" fmla="*/ 1897531 h 2343758"/>
                  <a:gd name="connsiteX49" fmla="*/ 4961617 w 7858436"/>
                  <a:gd name="connsiteY49" fmla="*/ 1824379 h 2343758"/>
                  <a:gd name="connsiteX50" fmla="*/ 5020138 w 7858436"/>
                  <a:gd name="connsiteY50" fmla="*/ 1743911 h 2343758"/>
                  <a:gd name="connsiteX51" fmla="*/ 5100606 w 7858436"/>
                  <a:gd name="connsiteY51" fmla="*/ 1692705 h 2343758"/>
                  <a:gd name="connsiteX52" fmla="*/ 5210334 w 7858436"/>
                  <a:gd name="connsiteY52" fmla="*/ 1641499 h 2343758"/>
                  <a:gd name="connsiteX53" fmla="*/ 5327377 w 7858436"/>
                  <a:gd name="connsiteY53" fmla="*/ 1626868 h 2343758"/>
                  <a:gd name="connsiteX54" fmla="*/ 5393214 w 7858436"/>
                  <a:gd name="connsiteY54" fmla="*/ 1568347 h 2343758"/>
                  <a:gd name="connsiteX55" fmla="*/ 5466366 w 7858436"/>
                  <a:gd name="connsiteY55" fmla="*/ 1429358 h 2343758"/>
                  <a:gd name="connsiteX56" fmla="*/ 5502942 w 7858436"/>
                  <a:gd name="connsiteY56" fmla="*/ 1231847 h 2343758"/>
                  <a:gd name="connsiteX57" fmla="*/ 5561463 w 7858436"/>
                  <a:gd name="connsiteY57" fmla="*/ 1100174 h 2343758"/>
                  <a:gd name="connsiteX58" fmla="*/ 5678506 w 7858436"/>
                  <a:gd name="connsiteY58" fmla="*/ 1034337 h 2343758"/>
                  <a:gd name="connsiteX59" fmla="*/ 5817495 w 7858436"/>
                  <a:gd name="connsiteY59" fmla="*/ 1063598 h 2343758"/>
                  <a:gd name="connsiteX60" fmla="*/ 5978430 w 7858436"/>
                  <a:gd name="connsiteY60" fmla="*/ 1136750 h 2343758"/>
                  <a:gd name="connsiteX61" fmla="*/ 6132049 w 7858436"/>
                  <a:gd name="connsiteY61" fmla="*/ 1180641 h 2343758"/>
                  <a:gd name="connsiteX62" fmla="*/ 6219831 w 7858436"/>
                  <a:gd name="connsiteY62" fmla="*/ 1195271 h 2343758"/>
                  <a:gd name="connsiteX63" fmla="*/ 6314929 w 7858436"/>
                  <a:gd name="connsiteY63" fmla="*/ 1151380 h 2343758"/>
                  <a:gd name="connsiteX64" fmla="*/ 6380766 w 7858436"/>
                  <a:gd name="connsiteY64" fmla="*/ 1034337 h 2343758"/>
                  <a:gd name="connsiteX65" fmla="*/ 6402711 w 7858436"/>
                  <a:gd name="connsiteY65" fmla="*/ 931924 h 2343758"/>
                  <a:gd name="connsiteX66" fmla="*/ 6483178 w 7858436"/>
                  <a:gd name="connsiteY66" fmla="*/ 888033 h 2343758"/>
                  <a:gd name="connsiteX67" fmla="*/ 6614852 w 7858436"/>
                  <a:gd name="connsiteY67" fmla="*/ 866087 h 2343758"/>
                  <a:gd name="connsiteX68" fmla="*/ 6746526 w 7858436"/>
                  <a:gd name="connsiteY68" fmla="*/ 931924 h 2343758"/>
                  <a:gd name="connsiteX69" fmla="*/ 6885514 w 7858436"/>
                  <a:gd name="connsiteY69" fmla="*/ 939239 h 2343758"/>
                  <a:gd name="connsiteX70" fmla="*/ 7061079 w 7858436"/>
                  <a:gd name="connsiteY70" fmla="*/ 866087 h 2343758"/>
                  <a:gd name="connsiteX71" fmla="*/ 7229329 w 7858436"/>
                  <a:gd name="connsiteY71" fmla="*/ 756359 h 2343758"/>
                  <a:gd name="connsiteX72" fmla="*/ 7375633 w 7858436"/>
                  <a:gd name="connsiteY72" fmla="*/ 705153 h 2343758"/>
                  <a:gd name="connsiteX73" fmla="*/ 7558513 w 7858436"/>
                  <a:gd name="connsiteY73" fmla="*/ 683207 h 2343758"/>
                  <a:gd name="connsiteX74" fmla="*/ 7777969 w 7858436"/>
                  <a:gd name="connsiteY74" fmla="*/ 602740 h 2343758"/>
                  <a:gd name="connsiteX75" fmla="*/ 7843806 w 7858436"/>
                  <a:gd name="connsiteY75" fmla="*/ 507643 h 2343758"/>
                  <a:gd name="connsiteX76" fmla="*/ 7858436 w 7858436"/>
                  <a:gd name="connsiteY76" fmla="*/ 405230 h 2343758"/>
                  <a:gd name="connsiteX77" fmla="*/ 7742866 w 7858436"/>
                  <a:gd name="connsiteY77" fmla="*/ 0 h 2343758"/>
                  <a:gd name="connsiteX0" fmla="*/ 0 w 7637069"/>
                  <a:gd name="connsiteY0" fmla="*/ 756359 h 2343758"/>
                  <a:gd name="connsiteX1" fmla="*/ 109728 w 7637069"/>
                  <a:gd name="connsiteY1" fmla="*/ 844142 h 2343758"/>
                  <a:gd name="connsiteX2" fmla="*/ 256032 w 7637069"/>
                  <a:gd name="connsiteY2" fmla="*/ 888033 h 2343758"/>
                  <a:gd name="connsiteX3" fmla="*/ 402336 w 7637069"/>
                  <a:gd name="connsiteY3" fmla="*/ 924609 h 2343758"/>
                  <a:gd name="connsiteX4" fmla="*/ 563271 w 7637069"/>
                  <a:gd name="connsiteY4" fmla="*/ 931924 h 2343758"/>
                  <a:gd name="connsiteX5" fmla="*/ 672999 w 7637069"/>
                  <a:gd name="connsiteY5" fmla="*/ 953870 h 2343758"/>
                  <a:gd name="connsiteX6" fmla="*/ 746151 w 7637069"/>
                  <a:gd name="connsiteY6" fmla="*/ 1012391 h 2343758"/>
                  <a:gd name="connsiteX7" fmla="*/ 863194 w 7637069"/>
                  <a:gd name="connsiteY7" fmla="*/ 1166011 h 2343758"/>
                  <a:gd name="connsiteX8" fmla="*/ 987552 w 7637069"/>
                  <a:gd name="connsiteY8" fmla="*/ 1253793 h 2343758"/>
                  <a:gd name="connsiteX9" fmla="*/ 1097280 w 7637069"/>
                  <a:gd name="connsiteY9" fmla="*/ 1312315 h 2343758"/>
                  <a:gd name="connsiteX10" fmla="*/ 1316736 w 7637069"/>
                  <a:gd name="connsiteY10" fmla="*/ 1290369 h 2343758"/>
                  <a:gd name="connsiteX11" fmla="*/ 1477671 w 7637069"/>
                  <a:gd name="connsiteY11" fmla="*/ 1275739 h 2343758"/>
                  <a:gd name="connsiteX12" fmla="*/ 1602029 w 7637069"/>
                  <a:gd name="connsiteY12" fmla="*/ 1312315 h 2343758"/>
                  <a:gd name="connsiteX13" fmla="*/ 1719072 w 7637069"/>
                  <a:gd name="connsiteY13" fmla="*/ 1385467 h 2343758"/>
                  <a:gd name="connsiteX14" fmla="*/ 1843431 w 7637069"/>
                  <a:gd name="connsiteY14" fmla="*/ 1531771 h 2343758"/>
                  <a:gd name="connsiteX15" fmla="*/ 1923898 w 7637069"/>
                  <a:gd name="connsiteY15" fmla="*/ 1678075 h 2343758"/>
                  <a:gd name="connsiteX16" fmla="*/ 1989735 w 7637069"/>
                  <a:gd name="connsiteY16" fmla="*/ 1721966 h 2343758"/>
                  <a:gd name="connsiteX17" fmla="*/ 2084832 w 7637069"/>
                  <a:gd name="connsiteY17" fmla="*/ 1780487 h 2343758"/>
                  <a:gd name="connsiteX18" fmla="*/ 2165299 w 7637069"/>
                  <a:gd name="connsiteY18" fmla="*/ 1846324 h 2343758"/>
                  <a:gd name="connsiteX19" fmla="*/ 2231136 w 7637069"/>
                  <a:gd name="connsiteY19" fmla="*/ 1948737 h 2343758"/>
                  <a:gd name="connsiteX20" fmla="*/ 2289658 w 7637069"/>
                  <a:gd name="connsiteY20" fmla="*/ 1999943 h 2343758"/>
                  <a:gd name="connsiteX21" fmla="*/ 2362810 w 7637069"/>
                  <a:gd name="connsiteY21" fmla="*/ 2014574 h 2343758"/>
                  <a:gd name="connsiteX22" fmla="*/ 2428647 w 7637069"/>
                  <a:gd name="connsiteY22" fmla="*/ 1977998 h 2343758"/>
                  <a:gd name="connsiteX23" fmla="*/ 2509114 w 7637069"/>
                  <a:gd name="connsiteY23" fmla="*/ 1941422 h 2343758"/>
                  <a:gd name="connsiteX24" fmla="*/ 2626157 w 7637069"/>
                  <a:gd name="connsiteY24" fmla="*/ 1941422 h 2343758"/>
                  <a:gd name="connsiteX25" fmla="*/ 2713939 w 7637069"/>
                  <a:gd name="connsiteY25" fmla="*/ 1941422 h 2343758"/>
                  <a:gd name="connsiteX26" fmla="*/ 2772461 w 7637069"/>
                  <a:gd name="connsiteY26" fmla="*/ 1970683 h 2343758"/>
                  <a:gd name="connsiteX27" fmla="*/ 2809037 w 7637069"/>
                  <a:gd name="connsiteY27" fmla="*/ 2029204 h 2343758"/>
                  <a:gd name="connsiteX28" fmla="*/ 2852928 w 7637069"/>
                  <a:gd name="connsiteY28" fmla="*/ 2095041 h 2343758"/>
                  <a:gd name="connsiteX29" fmla="*/ 2940711 w 7637069"/>
                  <a:gd name="connsiteY29" fmla="*/ 2102356 h 2343758"/>
                  <a:gd name="connsiteX30" fmla="*/ 3072384 w 7637069"/>
                  <a:gd name="connsiteY30" fmla="*/ 2073095 h 2343758"/>
                  <a:gd name="connsiteX31" fmla="*/ 3189427 w 7637069"/>
                  <a:gd name="connsiteY31" fmla="*/ 2036519 h 2343758"/>
                  <a:gd name="connsiteX32" fmla="*/ 3291840 w 7637069"/>
                  <a:gd name="connsiteY32" fmla="*/ 2007259 h 2343758"/>
                  <a:gd name="connsiteX33" fmla="*/ 3386938 w 7637069"/>
                  <a:gd name="connsiteY33" fmla="*/ 2080411 h 2343758"/>
                  <a:gd name="connsiteX34" fmla="*/ 3467405 w 7637069"/>
                  <a:gd name="connsiteY34" fmla="*/ 2204769 h 2343758"/>
                  <a:gd name="connsiteX35" fmla="*/ 3518611 w 7637069"/>
                  <a:gd name="connsiteY35" fmla="*/ 2299867 h 2343758"/>
                  <a:gd name="connsiteX36" fmla="*/ 3569818 w 7637069"/>
                  <a:gd name="connsiteY36" fmla="*/ 2329127 h 2343758"/>
                  <a:gd name="connsiteX37" fmla="*/ 3686861 w 7637069"/>
                  <a:gd name="connsiteY37" fmla="*/ 2343758 h 2343758"/>
                  <a:gd name="connsiteX38" fmla="*/ 3796589 w 7637069"/>
                  <a:gd name="connsiteY38" fmla="*/ 2343758 h 2343758"/>
                  <a:gd name="connsiteX39" fmla="*/ 3913632 w 7637069"/>
                  <a:gd name="connsiteY39" fmla="*/ 2307182 h 2343758"/>
                  <a:gd name="connsiteX40" fmla="*/ 4037991 w 7637069"/>
                  <a:gd name="connsiteY40" fmla="*/ 2219399 h 2343758"/>
                  <a:gd name="connsiteX41" fmla="*/ 4162349 w 7637069"/>
                  <a:gd name="connsiteY41" fmla="*/ 2138932 h 2343758"/>
                  <a:gd name="connsiteX42" fmla="*/ 4264762 w 7637069"/>
                  <a:gd name="connsiteY42" fmla="*/ 2080411 h 2343758"/>
                  <a:gd name="connsiteX43" fmla="*/ 4389120 w 7637069"/>
                  <a:gd name="connsiteY43" fmla="*/ 2073095 h 2343758"/>
                  <a:gd name="connsiteX44" fmla="*/ 4498848 w 7637069"/>
                  <a:gd name="connsiteY44" fmla="*/ 2095041 h 2343758"/>
                  <a:gd name="connsiteX45" fmla="*/ 4586631 w 7637069"/>
                  <a:gd name="connsiteY45" fmla="*/ 2095041 h 2343758"/>
                  <a:gd name="connsiteX46" fmla="*/ 4652467 w 7637069"/>
                  <a:gd name="connsiteY46" fmla="*/ 2036519 h 2343758"/>
                  <a:gd name="connsiteX47" fmla="*/ 4718304 w 7637069"/>
                  <a:gd name="connsiteY47" fmla="*/ 1897531 h 2343758"/>
                  <a:gd name="connsiteX48" fmla="*/ 4740250 w 7637069"/>
                  <a:gd name="connsiteY48" fmla="*/ 1824379 h 2343758"/>
                  <a:gd name="connsiteX49" fmla="*/ 4798771 w 7637069"/>
                  <a:gd name="connsiteY49" fmla="*/ 1743911 h 2343758"/>
                  <a:gd name="connsiteX50" fmla="*/ 4879239 w 7637069"/>
                  <a:gd name="connsiteY50" fmla="*/ 1692705 h 2343758"/>
                  <a:gd name="connsiteX51" fmla="*/ 4988967 w 7637069"/>
                  <a:gd name="connsiteY51" fmla="*/ 1641499 h 2343758"/>
                  <a:gd name="connsiteX52" fmla="*/ 5106010 w 7637069"/>
                  <a:gd name="connsiteY52" fmla="*/ 1626868 h 2343758"/>
                  <a:gd name="connsiteX53" fmla="*/ 5171847 w 7637069"/>
                  <a:gd name="connsiteY53" fmla="*/ 1568347 h 2343758"/>
                  <a:gd name="connsiteX54" fmla="*/ 5244999 w 7637069"/>
                  <a:gd name="connsiteY54" fmla="*/ 1429358 h 2343758"/>
                  <a:gd name="connsiteX55" fmla="*/ 5281575 w 7637069"/>
                  <a:gd name="connsiteY55" fmla="*/ 1231847 h 2343758"/>
                  <a:gd name="connsiteX56" fmla="*/ 5340096 w 7637069"/>
                  <a:gd name="connsiteY56" fmla="*/ 1100174 h 2343758"/>
                  <a:gd name="connsiteX57" fmla="*/ 5457139 w 7637069"/>
                  <a:gd name="connsiteY57" fmla="*/ 1034337 h 2343758"/>
                  <a:gd name="connsiteX58" fmla="*/ 5596128 w 7637069"/>
                  <a:gd name="connsiteY58" fmla="*/ 1063598 h 2343758"/>
                  <a:gd name="connsiteX59" fmla="*/ 5757063 w 7637069"/>
                  <a:gd name="connsiteY59" fmla="*/ 1136750 h 2343758"/>
                  <a:gd name="connsiteX60" fmla="*/ 5910682 w 7637069"/>
                  <a:gd name="connsiteY60" fmla="*/ 1180641 h 2343758"/>
                  <a:gd name="connsiteX61" fmla="*/ 5998464 w 7637069"/>
                  <a:gd name="connsiteY61" fmla="*/ 1195271 h 2343758"/>
                  <a:gd name="connsiteX62" fmla="*/ 6093562 w 7637069"/>
                  <a:gd name="connsiteY62" fmla="*/ 1151380 h 2343758"/>
                  <a:gd name="connsiteX63" fmla="*/ 6159399 w 7637069"/>
                  <a:gd name="connsiteY63" fmla="*/ 1034337 h 2343758"/>
                  <a:gd name="connsiteX64" fmla="*/ 6181344 w 7637069"/>
                  <a:gd name="connsiteY64" fmla="*/ 931924 h 2343758"/>
                  <a:gd name="connsiteX65" fmla="*/ 6261811 w 7637069"/>
                  <a:gd name="connsiteY65" fmla="*/ 888033 h 2343758"/>
                  <a:gd name="connsiteX66" fmla="*/ 6393485 w 7637069"/>
                  <a:gd name="connsiteY66" fmla="*/ 866087 h 2343758"/>
                  <a:gd name="connsiteX67" fmla="*/ 6525159 w 7637069"/>
                  <a:gd name="connsiteY67" fmla="*/ 931924 h 2343758"/>
                  <a:gd name="connsiteX68" fmla="*/ 6664147 w 7637069"/>
                  <a:gd name="connsiteY68" fmla="*/ 939239 h 2343758"/>
                  <a:gd name="connsiteX69" fmla="*/ 6839712 w 7637069"/>
                  <a:gd name="connsiteY69" fmla="*/ 866087 h 2343758"/>
                  <a:gd name="connsiteX70" fmla="*/ 7007962 w 7637069"/>
                  <a:gd name="connsiteY70" fmla="*/ 756359 h 2343758"/>
                  <a:gd name="connsiteX71" fmla="*/ 7154266 w 7637069"/>
                  <a:gd name="connsiteY71" fmla="*/ 705153 h 2343758"/>
                  <a:gd name="connsiteX72" fmla="*/ 7337146 w 7637069"/>
                  <a:gd name="connsiteY72" fmla="*/ 683207 h 2343758"/>
                  <a:gd name="connsiteX73" fmla="*/ 7556602 w 7637069"/>
                  <a:gd name="connsiteY73" fmla="*/ 602740 h 2343758"/>
                  <a:gd name="connsiteX74" fmla="*/ 7622439 w 7637069"/>
                  <a:gd name="connsiteY74" fmla="*/ 507643 h 2343758"/>
                  <a:gd name="connsiteX75" fmla="*/ 7637069 w 7637069"/>
                  <a:gd name="connsiteY75" fmla="*/ 405230 h 2343758"/>
                  <a:gd name="connsiteX76" fmla="*/ 7521499 w 7637069"/>
                  <a:gd name="connsiteY76" fmla="*/ 0 h 2343758"/>
                  <a:gd name="connsiteX0" fmla="*/ 0 w 7527341"/>
                  <a:gd name="connsiteY0" fmla="*/ 844142 h 2343758"/>
                  <a:gd name="connsiteX1" fmla="*/ 146304 w 7527341"/>
                  <a:gd name="connsiteY1" fmla="*/ 888033 h 2343758"/>
                  <a:gd name="connsiteX2" fmla="*/ 292608 w 7527341"/>
                  <a:gd name="connsiteY2" fmla="*/ 924609 h 2343758"/>
                  <a:gd name="connsiteX3" fmla="*/ 453543 w 7527341"/>
                  <a:gd name="connsiteY3" fmla="*/ 931924 h 2343758"/>
                  <a:gd name="connsiteX4" fmla="*/ 563271 w 7527341"/>
                  <a:gd name="connsiteY4" fmla="*/ 953870 h 2343758"/>
                  <a:gd name="connsiteX5" fmla="*/ 636423 w 7527341"/>
                  <a:gd name="connsiteY5" fmla="*/ 1012391 h 2343758"/>
                  <a:gd name="connsiteX6" fmla="*/ 753466 w 7527341"/>
                  <a:gd name="connsiteY6" fmla="*/ 1166011 h 2343758"/>
                  <a:gd name="connsiteX7" fmla="*/ 877824 w 7527341"/>
                  <a:gd name="connsiteY7" fmla="*/ 1253793 h 2343758"/>
                  <a:gd name="connsiteX8" fmla="*/ 987552 w 7527341"/>
                  <a:gd name="connsiteY8" fmla="*/ 1312315 h 2343758"/>
                  <a:gd name="connsiteX9" fmla="*/ 1207008 w 7527341"/>
                  <a:gd name="connsiteY9" fmla="*/ 1290369 h 2343758"/>
                  <a:gd name="connsiteX10" fmla="*/ 1367943 w 7527341"/>
                  <a:gd name="connsiteY10" fmla="*/ 1275739 h 2343758"/>
                  <a:gd name="connsiteX11" fmla="*/ 1492301 w 7527341"/>
                  <a:gd name="connsiteY11" fmla="*/ 1312315 h 2343758"/>
                  <a:gd name="connsiteX12" fmla="*/ 1609344 w 7527341"/>
                  <a:gd name="connsiteY12" fmla="*/ 1385467 h 2343758"/>
                  <a:gd name="connsiteX13" fmla="*/ 1733703 w 7527341"/>
                  <a:gd name="connsiteY13" fmla="*/ 1531771 h 2343758"/>
                  <a:gd name="connsiteX14" fmla="*/ 1814170 w 7527341"/>
                  <a:gd name="connsiteY14" fmla="*/ 1678075 h 2343758"/>
                  <a:gd name="connsiteX15" fmla="*/ 1880007 w 7527341"/>
                  <a:gd name="connsiteY15" fmla="*/ 1721966 h 2343758"/>
                  <a:gd name="connsiteX16" fmla="*/ 1975104 w 7527341"/>
                  <a:gd name="connsiteY16" fmla="*/ 1780487 h 2343758"/>
                  <a:gd name="connsiteX17" fmla="*/ 2055571 w 7527341"/>
                  <a:gd name="connsiteY17" fmla="*/ 1846324 h 2343758"/>
                  <a:gd name="connsiteX18" fmla="*/ 2121408 w 7527341"/>
                  <a:gd name="connsiteY18" fmla="*/ 1948737 h 2343758"/>
                  <a:gd name="connsiteX19" fmla="*/ 2179930 w 7527341"/>
                  <a:gd name="connsiteY19" fmla="*/ 1999943 h 2343758"/>
                  <a:gd name="connsiteX20" fmla="*/ 2253082 w 7527341"/>
                  <a:gd name="connsiteY20" fmla="*/ 2014574 h 2343758"/>
                  <a:gd name="connsiteX21" fmla="*/ 2318919 w 7527341"/>
                  <a:gd name="connsiteY21" fmla="*/ 1977998 h 2343758"/>
                  <a:gd name="connsiteX22" fmla="*/ 2399386 w 7527341"/>
                  <a:gd name="connsiteY22" fmla="*/ 1941422 h 2343758"/>
                  <a:gd name="connsiteX23" fmla="*/ 2516429 w 7527341"/>
                  <a:gd name="connsiteY23" fmla="*/ 1941422 h 2343758"/>
                  <a:gd name="connsiteX24" fmla="*/ 2604211 w 7527341"/>
                  <a:gd name="connsiteY24" fmla="*/ 1941422 h 2343758"/>
                  <a:gd name="connsiteX25" fmla="*/ 2662733 w 7527341"/>
                  <a:gd name="connsiteY25" fmla="*/ 1970683 h 2343758"/>
                  <a:gd name="connsiteX26" fmla="*/ 2699309 w 7527341"/>
                  <a:gd name="connsiteY26" fmla="*/ 2029204 h 2343758"/>
                  <a:gd name="connsiteX27" fmla="*/ 2743200 w 7527341"/>
                  <a:gd name="connsiteY27" fmla="*/ 2095041 h 2343758"/>
                  <a:gd name="connsiteX28" fmla="*/ 2830983 w 7527341"/>
                  <a:gd name="connsiteY28" fmla="*/ 2102356 h 2343758"/>
                  <a:gd name="connsiteX29" fmla="*/ 2962656 w 7527341"/>
                  <a:gd name="connsiteY29" fmla="*/ 2073095 h 2343758"/>
                  <a:gd name="connsiteX30" fmla="*/ 3079699 w 7527341"/>
                  <a:gd name="connsiteY30" fmla="*/ 2036519 h 2343758"/>
                  <a:gd name="connsiteX31" fmla="*/ 3182112 w 7527341"/>
                  <a:gd name="connsiteY31" fmla="*/ 2007259 h 2343758"/>
                  <a:gd name="connsiteX32" fmla="*/ 3277210 w 7527341"/>
                  <a:gd name="connsiteY32" fmla="*/ 2080411 h 2343758"/>
                  <a:gd name="connsiteX33" fmla="*/ 3357677 w 7527341"/>
                  <a:gd name="connsiteY33" fmla="*/ 2204769 h 2343758"/>
                  <a:gd name="connsiteX34" fmla="*/ 3408883 w 7527341"/>
                  <a:gd name="connsiteY34" fmla="*/ 2299867 h 2343758"/>
                  <a:gd name="connsiteX35" fmla="*/ 3460090 w 7527341"/>
                  <a:gd name="connsiteY35" fmla="*/ 2329127 h 2343758"/>
                  <a:gd name="connsiteX36" fmla="*/ 3577133 w 7527341"/>
                  <a:gd name="connsiteY36" fmla="*/ 2343758 h 2343758"/>
                  <a:gd name="connsiteX37" fmla="*/ 3686861 w 7527341"/>
                  <a:gd name="connsiteY37" fmla="*/ 2343758 h 2343758"/>
                  <a:gd name="connsiteX38" fmla="*/ 3803904 w 7527341"/>
                  <a:gd name="connsiteY38" fmla="*/ 2307182 h 2343758"/>
                  <a:gd name="connsiteX39" fmla="*/ 3928263 w 7527341"/>
                  <a:gd name="connsiteY39" fmla="*/ 2219399 h 2343758"/>
                  <a:gd name="connsiteX40" fmla="*/ 4052621 w 7527341"/>
                  <a:gd name="connsiteY40" fmla="*/ 2138932 h 2343758"/>
                  <a:gd name="connsiteX41" fmla="*/ 4155034 w 7527341"/>
                  <a:gd name="connsiteY41" fmla="*/ 2080411 h 2343758"/>
                  <a:gd name="connsiteX42" fmla="*/ 4279392 w 7527341"/>
                  <a:gd name="connsiteY42" fmla="*/ 2073095 h 2343758"/>
                  <a:gd name="connsiteX43" fmla="*/ 4389120 w 7527341"/>
                  <a:gd name="connsiteY43" fmla="*/ 2095041 h 2343758"/>
                  <a:gd name="connsiteX44" fmla="*/ 4476903 w 7527341"/>
                  <a:gd name="connsiteY44" fmla="*/ 2095041 h 2343758"/>
                  <a:gd name="connsiteX45" fmla="*/ 4542739 w 7527341"/>
                  <a:gd name="connsiteY45" fmla="*/ 2036519 h 2343758"/>
                  <a:gd name="connsiteX46" fmla="*/ 4608576 w 7527341"/>
                  <a:gd name="connsiteY46" fmla="*/ 1897531 h 2343758"/>
                  <a:gd name="connsiteX47" fmla="*/ 4630522 w 7527341"/>
                  <a:gd name="connsiteY47" fmla="*/ 1824379 h 2343758"/>
                  <a:gd name="connsiteX48" fmla="*/ 4689043 w 7527341"/>
                  <a:gd name="connsiteY48" fmla="*/ 1743911 h 2343758"/>
                  <a:gd name="connsiteX49" fmla="*/ 4769511 w 7527341"/>
                  <a:gd name="connsiteY49" fmla="*/ 1692705 h 2343758"/>
                  <a:gd name="connsiteX50" fmla="*/ 4879239 w 7527341"/>
                  <a:gd name="connsiteY50" fmla="*/ 1641499 h 2343758"/>
                  <a:gd name="connsiteX51" fmla="*/ 4996282 w 7527341"/>
                  <a:gd name="connsiteY51" fmla="*/ 1626868 h 2343758"/>
                  <a:gd name="connsiteX52" fmla="*/ 5062119 w 7527341"/>
                  <a:gd name="connsiteY52" fmla="*/ 1568347 h 2343758"/>
                  <a:gd name="connsiteX53" fmla="*/ 5135271 w 7527341"/>
                  <a:gd name="connsiteY53" fmla="*/ 1429358 h 2343758"/>
                  <a:gd name="connsiteX54" fmla="*/ 5171847 w 7527341"/>
                  <a:gd name="connsiteY54" fmla="*/ 1231847 h 2343758"/>
                  <a:gd name="connsiteX55" fmla="*/ 5230368 w 7527341"/>
                  <a:gd name="connsiteY55" fmla="*/ 1100174 h 2343758"/>
                  <a:gd name="connsiteX56" fmla="*/ 5347411 w 7527341"/>
                  <a:gd name="connsiteY56" fmla="*/ 1034337 h 2343758"/>
                  <a:gd name="connsiteX57" fmla="*/ 5486400 w 7527341"/>
                  <a:gd name="connsiteY57" fmla="*/ 1063598 h 2343758"/>
                  <a:gd name="connsiteX58" fmla="*/ 5647335 w 7527341"/>
                  <a:gd name="connsiteY58" fmla="*/ 1136750 h 2343758"/>
                  <a:gd name="connsiteX59" fmla="*/ 5800954 w 7527341"/>
                  <a:gd name="connsiteY59" fmla="*/ 1180641 h 2343758"/>
                  <a:gd name="connsiteX60" fmla="*/ 5888736 w 7527341"/>
                  <a:gd name="connsiteY60" fmla="*/ 1195271 h 2343758"/>
                  <a:gd name="connsiteX61" fmla="*/ 5983834 w 7527341"/>
                  <a:gd name="connsiteY61" fmla="*/ 1151380 h 2343758"/>
                  <a:gd name="connsiteX62" fmla="*/ 6049671 w 7527341"/>
                  <a:gd name="connsiteY62" fmla="*/ 1034337 h 2343758"/>
                  <a:gd name="connsiteX63" fmla="*/ 6071616 w 7527341"/>
                  <a:gd name="connsiteY63" fmla="*/ 931924 h 2343758"/>
                  <a:gd name="connsiteX64" fmla="*/ 6152083 w 7527341"/>
                  <a:gd name="connsiteY64" fmla="*/ 888033 h 2343758"/>
                  <a:gd name="connsiteX65" fmla="*/ 6283757 w 7527341"/>
                  <a:gd name="connsiteY65" fmla="*/ 866087 h 2343758"/>
                  <a:gd name="connsiteX66" fmla="*/ 6415431 w 7527341"/>
                  <a:gd name="connsiteY66" fmla="*/ 931924 h 2343758"/>
                  <a:gd name="connsiteX67" fmla="*/ 6554419 w 7527341"/>
                  <a:gd name="connsiteY67" fmla="*/ 939239 h 2343758"/>
                  <a:gd name="connsiteX68" fmla="*/ 6729984 w 7527341"/>
                  <a:gd name="connsiteY68" fmla="*/ 866087 h 2343758"/>
                  <a:gd name="connsiteX69" fmla="*/ 6898234 w 7527341"/>
                  <a:gd name="connsiteY69" fmla="*/ 756359 h 2343758"/>
                  <a:gd name="connsiteX70" fmla="*/ 7044538 w 7527341"/>
                  <a:gd name="connsiteY70" fmla="*/ 705153 h 2343758"/>
                  <a:gd name="connsiteX71" fmla="*/ 7227418 w 7527341"/>
                  <a:gd name="connsiteY71" fmla="*/ 683207 h 2343758"/>
                  <a:gd name="connsiteX72" fmla="*/ 7446874 w 7527341"/>
                  <a:gd name="connsiteY72" fmla="*/ 602740 h 2343758"/>
                  <a:gd name="connsiteX73" fmla="*/ 7512711 w 7527341"/>
                  <a:gd name="connsiteY73" fmla="*/ 507643 h 2343758"/>
                  <a:gd name="connsiteX74" fmla="*/ 7527341 w 7527341"/>
                  <a:gd name="connsiteY74" fmla="*/ 405230 h 2343758"/>
                  <a:gd name="connsiteX75" fmla="*/ 7411771 w 7527341"/>
                  <a:gd name="connsiteY75" fmla="*/ 0 h 2343758"/>
                  <a:gd name="connsiteX0" fmla="*/ 0 w 7527341"/>
                  <a:gd name="connsiteY0" fmla="*/ 844142 h 2343758"/>
                  <a:gd name="connsiteX1" fmla="*/ 46704 w 7527341"/>
                  <a:gd name="connsiteY1" fmla="*/ 869440 h 2343758"/>
                  <a:gd name="connsiteX2" fmla="*/ 146304 w 7527341"/>
                  <a:gd name="connsiteY2" fmla="*/ 888033 h 2343758"/>
                  <a:gd name="connsiteX3" fmla="*/ 292608 w 7527341"/>
                  <a:gd name="connsiteY3" fmla="*/ 924609 h 2343758"/>
                  <a:gd name="connsiteX4" fmla="*/ 453543 w 7527341"/>
                  <a:gd name="connsiteY4" fmla="*/ 931924 h 2343758"/>
                  <a:gd name="connsiteX5" fmla="*/ 563271 w 7527341"/>
                  <a:gd name="connsiteY5" fmla="*/ 953870 h 2343758"/>
                  <a:gd name="connsiteX6" fmla="*/ 636423 w 7527341"/>
                  <a:gd name="connsiteY6" fmla="*/ 1012391 h 2343758"/>
                  <a:gd name="connsiteX7" fmla="*/ 753466 w 7527341"/>
                  <a:gd name="connsiteY7" fmla="*/ 1166011 h 2343758"/>
                  <a:gd name="connsiteX8" fmla="*/ 877824 w 7527341"/>
                  <a:gd name="connsiteY8" fmla="*/ 1253793 h 2343758"/>
                  <a:gd name="connsiteX9" fmla="*/ 987552 w 7527341"/>
                  <a:gd name="connsiteY9" fmla="*/ 1312315 h 2343758"/>
                  <a:gd name="connsiteX10" fmla="*/ 1207008 w 7527341"/>
                  <a:gd name="connsiteY10" fmla="*/ 1290369 h 2343758"/>
                  <a:gd name="connsiteX11" fmla="*/ 1367943 w 7527341"/>
                  <a:gd name="connsiteY11" fmla="*/ 1275739 h 2343758"/>
                  <a:gd name="connsiteX12" fmla="*/ 1492301 w 7527341"/>
                  <a:gd name="connsiteY12" fmla="*/ 1312315 h 2343758"/>
                  <a:gd name="connsiteX13" fmla="*/ 1609344 w 7527341"/>
                  <a:gd name="connsiteY13" fmla="*/ 1385467 h 2343758"/>
                  <a:gd name="connsiteX14" fmla="*/ 1733703 w 7527341"/>
                  <a:gd name="connsiteY14" fmla="*/ 1531771 h 2343758"/>
                  <a:gd name="connsiteX15" fmla="*/ 1814170 w 7527341"/>
                  <a:gd name="connsiteY15" fmla="*/ 1678075 h 2343758"/>
                  <a:gd name="connsiteX16" fmla="*/ 1880007 w 7527341"/>
                  <a:gd name="connsiteY16" fmla="*/ 1721966 h 2343758"/>
                  <a:gd name="connsiteX17" fmla="*/ 1975104 w 7527341"/>
                  <a:gd name="connsiteY17" fmla="*/ 1780487 h 2343758"/>
                  <a:gd name="connsiteX18" fmla="*/ 2055571 w 7527341"/>
                  <a:gd name="connsiteY18" fmla="*/ 1846324 h 2343758"/>
                  <a:gd name="connsiteX19" fmla="*/ 2121408 w 7527341"/>
                  <a:gd name="connsiteY19" fmla="*/ 1948737 h 2343758"/>
                  <a:gd name="connsiteX20" fmla="*/ 2179930 w 7527341"/>
                  <a:gd name="connsiteY20" fmla="*/ 1999943 h 2343758"/>
                  <a:gd name="connsiteX21" fmla="*/ 2253082 w 7527341"/>
                  <a:gd name="connsiteY21" fmla="*/ 2014574 h 2343758"/>
                  <a:gd name="connsiteX22" fmla="*/ 2318919 w 7527341"/>
                  <a:gd name="connsiteY22" fmla="*/ 1977998 h 2343758"/>
                  <a:gd name="connsiteX23" fmla="*/ 2399386 w 7527341"/>
                  <a:gd name="connsiteY23" fmla="*/ 1941422 h 2343758"/>
                  <a:gd name="connsiteX24" fmla="*/ 2516429 w 7527341"/>
                  <a:gd name="connsiteY24" fmla="*/ 1941422 h 2343758"/>
                  <a:gd name="connsiteX25" fmla="*/ 2604211 w 7527341"/>
                  <a:gd name="connsiteY25" fmla="*/ 1941422 h 2343758"/>
                  <a:gd name="connsiteX26" fmla="*/ 2662733 w 7527341"/>
                  <a:gd name="connsiteY26" fmla="*/ 1970683 h 2343758"/>
                  <a:gd name="connsiteX27" fmla="*/ 2699309 w 7527341"/>
                  <a:gd name="connsiteY27" fmla="*/ 2029204 h 2343758"/>
                  <a:gd name="connsiteX28" fmla="*/ 2743200 w 7527341"/>
                  <a:gd name="connsiteY28" fmla="*/ 2095041 h 2343758"/>
                  <a:gd name="connsiteX29" fmla="*/ 2830983 w 7527341"/>
                  <a:gd name="connsiteY29" fmla="*/ 2102356 h 2343758"/>
                  <a:gd name="connsiteX30" fmla="*/ 2962656 w 7527341"/>
                  <a:gd name="connsiteY30" fmla="*/ 2073095 h 2343758"/>
                  <a:gd name="connsiteX31" fmla="*/ 3079699 w 7527341"/>
                  <a:gd name="connsiteY31" fmla="*/ 2036519 h 2343758"/>
                  <a:gd name="connsiteX32" fmla="*/ 3182112 w 7527341"/>
                  <a:gd name="connsiteY32" fmla="*/ 2007259 h 2343758"/>
                  <a:gd name="connsiteX33" fmla="*/ 3277210 w 7527341"/>
                  <a:gd name="connsiteY33" fmla="*/ 2080411 h 2343758"/>
                  <a:gd name="connsiteX34" fmla="*/ 3357677 w 7527341"/>
                  <a:gd name="connsiteY34" fmla="*/ 2204769 h 2343758"/>
                  <a:gd name="connsiteX35" fmla="*/ 3408883 w 7527341"/>
                  <a:gd name="connsiteY35" fmla="*/ 2299867 h 2343758"/>
                  <a:gd name="connsiteX36" fmla="*/ 3460090 w 7527341"/>
                  <a:gd name="connsiteY36" fmla="*/ 2329127 h 2343758"/>
                  <a:gd name="connsiteX37" fmla="*/ 3577133 w 7527341"/>
                  <a:gd name="connsiteY37" fmla="*/ 2343758 h 2343758"/>
                  <a:gd name="connsiteX38" fmla="*/ 3686861 w 7527341"/>
                  <a:gd name="connsiteY38" fmla="*/ 2343758 h 2343758"/>
                  <a:gd name="connsiteX39" fmla="*/ 3803904 w 7527341"/>
                  <a:gd name="connsiteY39" fmla="*/ 2307182 h 2343758"/>
                  <a:gd name="connsiteX40" fmla="*/ 3928263 w 7527341"/>
                  <a:gd name="connsiteY40" fmla="*/ 2219399 h 2343758"/>
                  <a:gd name="connsiteX41" fmla="*/ 4052621 w 7527341"/>
                  <a:gd name="connsiteY41" fmla="*/ 2138932 h 2343758"/>
                  <a:gd name="connsiteX42" fmla="*/ 4155034 w 7527341"/>
                  <a:gd name="connsiteY42" fmla="*/ 2080411 h 2343758"/>
                  <a:gd name="connsiteX43" fmla="*/ 4279392 w 7527341"/>
                  <a:gd name="connsiteY43" fmla="*/ 2073095 h 2343758"/>
                  <a:gd name="connsiteX44" fmla="*/ 4389120 w 7527341"/>
                  <a:gd name="connsiteY44" fmla="*/ 2095041 h 2343758"/>
                  <a:gd name="connsiteX45" fmla="*/ 4476903 w 7527341"/>
                  <a:gd name="connsiteY45" fmla="*/ 2095041 h 2343758"/>
                  <a:gd name="connsiteX46" fmla="*/ 4542739 w 7527341"/>
                  <a:gd name="connsiteY46" fmla="*/ 2036519 h 2343758"/>
                  <a:gd name="connsiteX47" fmla="*/ 4608576 w 7527341"/>
                  <a:gd name="connsiteY47" fmla="*/ 1897531 h 2343758"/>
                  <a:gd name="connsiteX48" fmla="*/ 4630522 w 7527341"/>
                  <a:gd name="connsiteY48" fmla="*/ 1824379 h 2343758"/>
                  <a:gd name="connsiteX49" fmla="*/ 4689043 w 7527341"/>
                  <a:gd name="connsiteY49" fmla="*/ 1743911 h 2343758"/>
                  <a:gd name="connsiteX50" fmla="*/ 4769511 w 7527341"/>
                  <a:gd name="connsiteY50" fmla="*/ 1692705 h 2343758"/>
                  <a:gd name="connsiteX51" fmla="*/ 4879239 w 7527341"/>
                  <a:gd name="connsiteY51" fmla="*/ 1641499 h 2343758"/>
                  <a:gd name="connsiteX52" fmla="*/ 4996282 w 7527341"/>
                  <a:gd name="connsiteY52" fmla="*/ 1626868 h 2343758"/>
                  <a:gd name="connsiteX53" fmla="*/ 5062119 w 7527341"/>
                  <a:gd name="connsiteY53" fmla="*/ 1568347 h 2343758"/>
                  <a:gd name="connsiteX54" fmla="*/ 5135271 w 7527341"/>
                  <a:gd name="connsiteY54" fmla="*/ 1429358 h 2343758"/>
                  <a:gd name="connsiteX55" fmla="*/ 5171847 w 7527341"/>
                  <a:gd name="connsiteY55" fmla="*/ 1231847 h 2343758"/>
                  <a:gd name="connsiteX56" fmla="*/ 5230368 w 7527341"/>
                  <a:gd name="connsiteY56" fmla="*/ 1100174 h 2343758"/>
                  <a:gd name="connsiteX57" fmla="*/ 5347411 w 7527341"/>
                  <a:gd name="connsiteY57" fmla="*/ 1034337 h 2343758"/>
                  <a:gd name="connsiteX58" fmla="*/ 5486400 w 7527341"/>
                  <a:gd name="connsiteY58" fmla="*/ 1063598 h 2343758"/>
                  <a:gd name="connsiteX59" fmla="*/ 5647335 w 7527341"/>
                  <a:gd name="connsiteY59" fmla="*/ 1136750 h 2343758"/>
                  <a:gd name="connsiteX60" fmla="*/ 5800954 w 7527341"/>
                  <a:gd name="connsiteY60" fmla="*/ 1180641 h 2343758"/>
                  <a:gd name="connsiteX61" fmla="*/ 5888736 w 7527341"/>
                  <a:gd name="connsiteY61" fmla="*/ 1195271 h 2343758"/>
                  <a:gd name="connsiteX62" fmla="*/ 5983834 w 7527341"/>
                  <a:gd name="connsiteY62" fmla="*/ 1151380 h 2343758"/>
                  <a:gd name="connsiteX63" fmla="*/ 6049671 w 7527341"/>
                  <a:gd name="connsiteY63" fmla="*/ 1034337 h 2343758"/>
                  <a:gd name="connsiteX64" fmla="*/ 6071616 w 7527341"/>
                  <a:gd name="connsiteY64" fmla="*/ 931924 h 2343758"/>
                  <a:gd name="connsiteX65" fmla="*/ 6152083 w 7527341"/>
                  <a:gd name="connsiteY65" fmla="*/ 888033 h 2343758"/>
                  <a:gd name="connsiteX66" fmla="*/ 6283757 w 7527341"/>
                  <a:gd name="connsiteY66" fmla="*/ 866087 h 2343758"/>
                  <a:gd name="connsiteX67" fmla="*/ 6415431 w 7527341"/>
                  <a:gd name="connsiteY67" fmla="*/ 931924 h 2343758"/>
                  <a:gd name="connsiteX68" fmla="*/ 6554419 w 7527341"/>
                  <a:gd name="connsiteY68" fmla="*/ 939239 h 2343758"/>
                  <a:gd name="connsiteX69" fmla="*/ 6729984 w 7527341"/>
                  <a:gd name="connsiteY69" fmla="*/ 866087 h 2343758"/>
                  <a:gd name="connsiteX70" fmla="*/ 6898234 w 7527341"/>
                  <a:gd name="connsiteY70" fmla="*/ 756359 h 2343758"/>
                  <a:gd name="connsiteX71" fmla="*/ 7044538 w 7527341"/>
                  <a:gd name="connsiteY71" fmla="*/ 705153 h 2343758"/>
                  <a:gd name="connsiteX72" fmla="*/ 7227418 w 7527341"/>
                  <a:gd name="connsiteY72" fmla="*/ 683207 h 2343758"/>
                  <a:gd name="connsiteX73" fmla="*/ 7446874 w 7527341"/>
                  <a:gd name="connsiteY73" fmla="*/ 602740 h 2343758"/>
                  <a:gd name="connsiteX74" fmla="*/ 7512711 w 7527341"/>
                  <a:gd name="connsiteY74" fmla="*/ 507643 h 2343758"/>
                  <a:gd name="connsiteX75" fmla="*/ 7527341 w 7527341"/>
                  <a:gd name="connsiteY75" fmla="*/ 405230 h 2343758"/>
                  <a:gd name="connsiteX76" fmla="*/ 7411771 w 7527341"/>
                  <a:gd name="connsiteY76" fmla="*/ 0 h 2343758"/>
                  <a:gd name="connsiteX0" fmla="*/ 0 w 7480637"/>
                  <a:gd name="connsiteY0" fmla="*/ 869440 h 2343758"/>
                  <a:gd name="connsiteX1" fmla="*/ 99600 w 7480637"/>
                  <a:gd name="connsiteY1" fmla="*/ 888033 h 2343758"/>
                  <a:gd name="connsiteX2" fmla="*/ 245904 w 7480637"/>
                  <a:gd name="connsiteY2" fmla="*/ 924609 h 2343758"/>
                  <a:gd name="connsiteX3" fmla="*/ 406839 w 7480637"/>
                  <a:gd name="connsiteY3" fmla="*/ 931924 h 2343758"/>
                  <a:gd name="connsiteX4" fmla="*/ 516567 w 7480637"/>
                  <a:gd name="connsiteY4" fmla="*/ 953870 h 2343758"/>
                  <a:gd name="connsiteX5" fmla="*/ 589719 w 7480637"/>
                  <a:gd name="connsiteY5" fmla="*/ 1012391 h 2343758"/>
                  <a:gd name="connsiteX6" fmla="*/ 706762 w 7480637"/>
                  <a:gd name="connsiteY6" fmla="*/ 1166011 h 2343758"/>
                  <a:gd name="connsiteX7" fmla="*/ 831120 w 7480637"/>
                  <a:gd name="connsiteY7" fmla="*/ 1253793 h 2343758"/>
                  <a:gd name="connsiteX8" fmla="*/ 940848 w 7480637"/>
                  <a:gd name="connsiteY8" fmla="*/ 1312315 h 2343758"/>
                  <a:gd name="connsiteX9" fmla="*/ 1160304 w 7480637"/>
                  <a:gd name="connsiteY9" fmla="*/ 1290369 h 2343758"/>
                  <a:gd name="connsiteX10" fmla="*/ 1321239 w 7480637"/>
                  <a:gd name="connsiteY10" fmla="*/ 1275739 h 2343758"/>
                  <a:gd name="connsiteX11" fmla="*/ 1445597 w 7480637"/>
                  <a:gd name="connsiteY11" fmla="*/ 1312315 h 2343758"/>
                  <a:gd name="connsiteX12" fmla="*/ 1562640 w 7480637"/>
                  <a:gd name="connsiteY12" fmla="*/ 1385467 h 2343758"/>
                  <a:gd name="connsiteX13" fmla="*/ 1686999 w 7480637"/>
                  <a:gd name="connsiteY13" fmla="*/ 1531771 h 2343758"/>
                  <a:gd name="connsiteX14" fmla="*/ 1767466 w 7480637"/>
                  <a:gd name="connsiteY14" fmla="*/ 1678075 h 2343758"/>
                  <a:gd name="connsiteX15" fmla="*/ 1833303 w 7480637"/>
                  <a:gd name="connsiteY15" fmla="*/ 1721966 h 2343758"/>
                  <a:gd name="connsiteX16" fmla="*/ 1928400 w 7480637"/>
                  <a:gd name="connsiteY16" fmla="*/ 1780487 h 2343758"/>
                  <a:gd name="connsiteX17" fmla="*/ 2008867 w 7480637"/>
                  <a:gd name="connsiteY17" fmla="*/ 1846324 h 2343758"/>
                  <a:gd name="connsiteX18" fmla="*/ 2074704 w 7480637"/>
                  <a:gd name="connsiteY18" fmla="*/ 1948737 h 2343758"/>
                  <a:gd name="connsiteX19" fmla="*/ 2133226 w 7480637"/>
                  <a:gd name="connsiteY19" fmla="*/ 1999943 h 2343758"/>
                  <a:gd name="connsiteX20" fmla="*/ 2206378 w 7480637"/>
                  <a:gd name="connsiteY20" fmla="*/ 2014574 h 2343758"/>
                  <a:gd name="connsiteX21" fmla="*/ 2272215 w 7480637"/>
                  <a:gd name="connsiteY21" fmla="*/ 1977998 h 2343758"/>
                  <a:gd name="connsiteX22" fmla="*/ 2352682 w 7480637"/>
                  <a:gd name="connsiteY22" fmla="*/ 1941422 h 2343758"/>
                  <a:gd name="connsiteX23" fmla="*/ 2469725 w 7480637"/>
                  <a:gd name="connsiteY23" fmla="*/ 1941422 h 2343758"/>
                  <a:gd name="connsiteX24" fmla="*/ 2557507 w 7480637"/>
                  <a:gd name="connsiteY24" fmla="*/ 1941422 h 2343758"/>
                  <a:gd name="connsiteX25" fmla="*/ 2616029 w 7480637"/>
                  <a:gd name="connsiteY25" fmla="*/ 1970683 h 2343758"/>
                  <a:gd name="connsiteX26" fmla="*/ 2652605 w 7480637"/>
                  <a:gd name="connsiteY26" fmla="*/ 2029204 h 2343758"/>
                  <a:gd name="connsiteX27" fmla="*/ 2696496 w 7480637"/>
                  <a:gd name="connsiteY27" fmla="*/ 2095041 h 2343758"/>
                  <a:gd name="connsiteX28" fmla="*/ 2784279 w 7480637"/>
                  <a:gd name="connsiteY28" fmla="*/ 2102356 h 2343758"/>
                  <a:gd name="connsiteX29" fmla="*/ 2915952 w 7480637"/>
                  <a:gd name="connsiteY29" fmla="*/ 2073095 h 2343758"/>
                  <a:gd name="connsiteX30" fmla="*/ 3032995 w 7480637"/>
                  <a:gd name="connsiteY30" fmla="*/ 2036519 h 2343758"/>
                  <a:gd name="connsiteX31" fmla="*/ 3135408 w 7480637"/>
                  <a:gd name="connsiteY31" fmla="*/ 2007259 h 2343758"/>
                  <a:gd name="connsiteX32" fmla="*/ 3230506 w 7480637"/>
                  <a:gd name="connsiteY32" fmla="*/ 2080411 h 2343758"/>
                  <a:gd name="connsiteX33" fmla="*/ 3310973 w 7480637"/>
                  <a:gd name="connsiteY33" fmla="*/ 2204769 h 2343758"/>
                  <a:gd name="connsiteX34" fmla="*/ 3362179 w 7480637"/>
                  <a:gd name="connsiteY34" fmla="*/ 2299867 h 2343758"/>
                  <a:gd name="connsiteX35" fmla="*/ 3413386 w 7480637"/>
                  <a:gd name="connsiteY35" fmla="*/ 2329127 h 2343758"/>
                  <a:gd name="connsiteX36" fmla="*/ 3530429 w 7480637"/>
                  <a:gd name="connsiteY36" fmla="*/ 2343758 h 2343758"/>
                  <a:gd name="connsiteX37" fmla="*/ 3640157 w 7480637"/>
                  <a:gd name="connsiteY37" fmla="*/ 2343758 h 2343758"/>
                  <a:gd name="connsiteX38" fmla="*/ 3757200 w 7480637"/>
                  <a:gd name="connsiteY38" fmla="*/ 2307182 h 2343758"/>
                  <a:gd name="connsiteX39" fmla="*/ 3881559 w 7480637"/>
                  <a:gd name="connsiteY39" fmla="*/ 2219399 h 2343758"/>
                  <a:gd name="connsiteX40" fmla="*/ 4005917 w 7480637"/>
                  <a:gd name="connsiteY40" fmla="*/ 2138932 h 2343758"/>
                  <a:gd name="connsiteX41" fmla="*/ 4108330 w 7480637"/>
                  <a:gd name="connsiteY41" fmla="*/ 2080411 h 2343758"/>
                  <a:gd name="connsiteX42" fmla="*/ 4232688 w 7480637"/>
                  <a:gd name="connsiteY42" fmla="*/ 2073095 h 2343758"/>
                  <a:gd name="connsiteX43" fmla="*/ 4342416 w 7480637"/>
                  <a:gd name="connsiteY43" fmla="*/ 2095041 h 2343758"/>
                  <a:gd name="connsiteX44" fmla="*/ 4430199 w 7480637"/>
                  <a:gd name="connsiteY44" fmla="*/ 2095041 h 2343758"/>
                  <a:gd name="connsiteX45" fmla="*/ 4496035 w 7480637"/>
                  <a:gd name="connsiteY45" fmla="*/ 2036519 h 2343758"/>
                  <a:gd name="connsiteX46" fmla="*/ 4561872 w 7480637"/>
                  <a:gd name="connsiteY46" fmla="*/ 1897531 h 2343758"/>
                  <a:gd name="connsiteX47" fmla="*/ 4583818 w 7480637"/>
                  <a:gd name="connsiteY47" fmla="*/ 1824379 h 2343758"/>
                  <a:gd name="connsiteX48" fmla="*/ 4642339 w 7480637"/>
                  <a:gd name="connsiteY48" fmla="*/ 1743911 h 2343758"/>
                  <a:gd name="connsiteX49" fmla="*/ 4722807 w 7480637"/>
                  <a:gd name="connsiteY49" fmla="*/ 1692705 h 2343758"/>
                  <a:gd name="connsiteX50" fmla="*/ 4832535 w 7480637"/>
                  <a:gd name="connsiteY50" fmla="*/ 1641499 h 2343758"/>
                  <a:gd name="connsiteX51" fmla="*/ 4949578 w 7480637"/>
                  <a:gd name="connsiteY51" fmla="*/ 1626868 h 2343758"/>
                  <a:gd name="connsiteX52" fmla="*/ 5015415 w 7480637"/>
                  <a:gd name="connsiteY52" fmla="*/ 1568347 h 2343758"/>
                  <a:gd name="connsiteX53" fmla="*/ 5088567 w 7480637"/>
                  <a:gd name="connsiteY53" fmla="*/ 1429358 h 2343758"/>
                  <a:gd name="connsiteX54" fmla="*/ 5125143 w 7480637"/>
                  <a:gd name="connsiteY54" fmla="*/ 1231847 h 2343758"/>
                  <a:gd name="connsiteX55" fmla="*/ 5183664 w 7480637"/>
                  <a:gd name="connsiteY55" fmla="*/ 1100174 h 2343758"/>
                  <a:gd name="connsiteX56" fmla="*/ 5300707 w 7480637"/>
                  <a:gd name="connsiteY56" fmla="*/ 1034337 h 2343758"/>
                  <a:gd name="connsiteX57" fmla="*/ 5439696 w 7480637"/>
                  <a:gd name="connsiteY57" fmla="*/ 1063598 h 2343758"/>
                  <a:gd name="connsiteX58" fmla="*/ 5600631 w 7480637"/>
                  <a:gd name="connsiteY58" fmla="*/ 1136750 h 2343758"/>
                  <a:gd name="connsiteX59" fmla="*/ 5754250 w 7480637"/>
                  <a:gd name="connsiteY59" fmla="*/ 1180641 h 2343758"/>
                  <a:gd name="connsiteX60" fmla="*/ 5842032 w 7480637"/>
                  <a:gd name="connsiteY60" fmla="*/ 1195271 h 2343758"/>
                  <a:gd name="connsiteX61" fmla="*/ 5937130 w 7480637"/>
                  <a:gd name="connsiteY61" fmla="*/ 1151380 h 2343758"/>
                  <a:gd name="connsiteX62" fmla="*/ 6002967 w 7480637"/>
                  <a:gd name="connsiteY62" fmla="*/ 1034337 h 2343758"/>
                  <a:gd name="connsiteX63" fmla="*/ 6024912 w 7480637"/>
                  <a:gd name="connsiteY63" fmla="*/ 931924 h 2343758"/>
                  <a:gd name="connsiteX64" fmla="*/ 6105379 w 7480637"/>
                  <a:gd name="connsiteY64" fmla="*/ 888033 h 2343758"/>
                  <a:gd name="connsiteX65" fmla="*/ 6237053 w 7480637"/>
                  <a:gd name="connsiteY65" fmla="*/ 866087 h 2343758"/>
                  <a:gd name="connsiteX66" fmla="*/ 6368727 w 7480637"/>
                  <a:gd name="connsiteY66" fmla="*/ 931924 h 2343758"/>
                  <a:gd name="connsiteX67" fmla="*/ 6507715 w 7480637"/>
                  <a:gd name="connsiteY67" fmla="*/ 939239 h 2343758"/>
                  <a:gd name="connsiteX68" fmla="*/ 6683280 w 7480637"/>
                  <a:gd name="connsiteY68" fmla="*/ 866087 h 2343758"/>
                  <a:gd name="connsiteX69" fmla="*/ 6851530 w 7480637"/>
                  <a:gd name="connsiteY69" fmla="*/ 756359 h 2343758"/>
                  <a:gd name="connsiteX70" fmla="*/ 6997834 w 7480637"/>
                  <a:gd name="connsiteY70" fmla="*/ 705153 h 2343758"/>
                  <a:gd name="connsiteX71" fmla="*/ 7180714 w 7480637"/>
                  <a:gd name="connsiteY71" fmla="*/ 683207 h 2343758"/>
                  <a:gd name="connsiteX72" fmla="*/ 7400170 w 7480637"/>
                  <a:gd name="connsiteY72" fmla="*/ 602740 h 2343758"/>
                  <a:gd name="connsiteX73" fmla="*/ 7466007 w 7480637"/>
                  <a:gd name="connsiteY73" fmla="*/ 507643 h 2343758"/>
                  <a:gd name="connsiteX74" fmla="*/ 7480637 w 7480637"/>
                  <a:gd name="connsiteY74" fmla="*/ 405230 h 2343758"/>
                  <a:gd name="connsiteX75" fmla="*/ 7365067 w 7480637"/>
                  <a:gd name="connsiteY75" fmla="*/ 0 h 2343758"/>
                  <a:gd name="connsiteX0" fmla="*/ 0 w 7381037"/>
                  <a:gd name="connsiteY0" fmla="*/ 888033 h 2343758"/>
                  <a:gd name="connsiteX1" fmla="*/ 146304 w 7381037"/>
                  <a:gd name="connsiteY1" fmla="*/ 924609 h 2343758"/>
                  <a:gd name="connsiteX2" fmla="*/ 307239 w 7381037"/>
                  <a:gd name="connsiteY2" fmla="*/ 931924 h 2343758"/>
                  <a:gd name="connsiteX3" fmla="*/ 416967 w 7381037"/>
                  <a:gd name="connsiteY3" fmla="*/ 953870 h 2343758"/>
                  <a:gd name="connsiteX4" fmla="*/ 490119 w 7381037"/>
                  <a:gd name="connsiteY4" fmla="*/ 1012391 h 2343758"/>
                  <a:gd name="connsiteX5" fmla="*/ 607162 w 7381037"/>
                  <a:gd name="connsiteY5" fmla="*/ 1166011 h 2343758"/>
                  <a:gd name="connsiteX6" fmla="*/ 731520 w 7381037"/>
                  <a:gd name="connsiteY6" fmla="*/ 1253793 h 2343758"/>
                  <a:gd name="connsiteX7" fmla="*/ 841248 w 7381037"/>
                  <a:gd name="connsiteY7" fmla="*/ 1312315 h 2343758"/>
                  <a:gd name="connsiteX8" fmla="*/ 1060704 w 7381037"/>
                  <a:gd name="connsiteY8" fmla="*/ 1290369 h 2343758"/>
                  <a:gd name="connsiteX9" fmla="*/ 1221639 w 7381037"/>
                  <a:gd name="connsiteY9" fmla="*/ 1275739 h 2343758"/>
                  <a:gd name="connsiteX10" fmla="*/ 1345997 w 7381037"/>
                  <a:gd name="connsiteY10" fmla="*/ 1312315 h 2343758"/>
                  <a:gd name="connsiteX11" fmla="*/ 1463040 w 7381037"/>
                  <a:gd name="connsiteY11" fmla="*/ 1385467 h 2343758"/>
                  <a:gd name="connsiteX12" fmla="*/ 1587399 w 7381037"/>
                  <a:gd name="connsiteY12" fmla="*/ 1531771 h 2343758"/>
                  <a:gd name="connsiteX13" fmla="*/ 1667866 w 7381037"/>
                  <a:gd name="connsiteY13" fmla="*/ 1678075 h 2343758"/>
                  <a:gd name="connsiteX14" fmla="*/ 1733703 w 7381037"/>
                  <a:gd name="connsiteY14" fmla="*/ 1721966 h 2343758"/>
                  <a:gd name="connsiteX15" fmla="*/ 1828800 w 7381037"/>
                  <a:gd name="connsiteY15" fmla="*/ 1780487 h 2343758"/>
                  <a:gd name="connsiteX16" fmla="*/ 1909267 w 7381037"/>
                  <a:gd name="connsiteY16" fmla="*/ 1846324 h 2343758"/>
                  <a:gd name="connsiteX17" fmla="*/ 1975104 w 7381037"/>
                  <a:gd name="connsiteY17" fmla="*/ 1948737 h 2343758"/>
                  <a:gd name="connsiteX18" fmla="*/ 2033626 w 7381037"/>
                  <a:gd name="connsiteY18" fmla="*/ 1999943 h 2343758"/>
                  <a:gd name="connsiteX19" fmla="*/ 2106778 w 7381037"/>
                  <a:gd name="connsiteY19" fmla="*/ 2014574 h 2343758"/>
                  <a:gd name="connsiteX20" fmla="*/ 2172615 w 7381037"/>
                  <a:gd name="connsiteY20" fmla="*/ 1977998 h 2343758"/>
                  <a:gd name="connsiteX21" fmla="*/ 2253082 w 7381037"/>
                  <a:gd name="connsiteY21" fmla="*/ 1941422 h 2343758"/>
                  <a:gd name="connsiteX22" fmla="*/ 2370125 w 7381037"/>
                  <a:gd name="connsiteY22" fmla="*/ 1941422 h 2343758"/>
                  <a:gd name="connsiteX23" fmla="*/ 2457907 w 7381037"/>
                  <a:gd name="connsiteY23" fmla="*/ 1941422 h 2343758"/>
                  <a:gd name="connsiteX24" fmla="*/ 2516429 w 7381037"/>
                  <a:gd name="connsiteY24" fmla="*/ 1970683 h 2343758"/>
                  <a:gd name="connsiteX25" fmla="*/ 2553005 w 7381037"/>
                  <a:gd name="connsiteY25" fmla="*/ 2029204 h 2343758"/>
                  <a:gd name="connsiteX26" fmla="*/ 2596896 w 7381037"/>
                  <a:gd name="connsiteY26" fmla="*/ 2095041 h 2343758"/>
                  <a:gd name="connsiteX27" fmla="*/ 2684679 w 7381037"/>
                  <a:gd name="connsiteY27" fmla="*/ 2102356 h 2343758"/>
                  <a:gd name="connsiteX28" fmla="*/ 2816352 w 7381037"/>
                  <a:gd name="connsiteY28" fmla="*/ 2073095 h 2343758"/>
                  <a:gd name="connsiteX29" fmla="*/ 2933395 w 7381037"/>
                  <a:gd name="connsiteY29" fmla="*/ 2036519 h 2343758"/>
                  <a:gd name="connsiteX30" fmla="*/ 3035808 w 7381037"/>
                  <a:gd name="connsiteY30" fmla="*/ 2007259 h 2343758"/>
                  <a:gd name="connsiteX31" fmla="*/ 3130906 w 7381037"/>
                  <a:gd name="connsiteY31" fmla="*/ 2080411 h 2343758"/>
                  <a:gd name="connsiteX32" fmla="*/ 3211373 w 7381037"/>
                  <a:gd name="connsiteY32" fmla="*/ 2204769 h 2343758"/>
                  <a:gd name="connsiteX33" fmla="*/ 3262579 w 7381037"/>
                  <a:gd name="connsiteY33" fmla="*/ 2299867 h 2343758"/>
                  <a:gd name="connsiteX34" fmla="*/ 3313786 w 7381037"/>
                  <a:gd name="connsiteY34" fmla="*/ 2329127 h 2343758"/>
                  <a:gd name="connsiteX35" fmla="*/ 3430829 w 7381037"/>
                  <a:gd name="connsiteY35" fmla="*/ 2343758 h 2343758"/>
                  <a:gd name="connsiteX36" fmla="*/ 3540557 w 7381037"/>
                  <a:gd name="connsiteY36" fmla="*/ 2343758 h 2343758"/>
                  <a:gd name="connsiteX37" fmla="*/ 3657600 w 7381037"/>
                  <a:gd name="connsiteY37" fmla="*/ 2307182 h 2343758"/>
                  <a:gd name="connsiteX38" fmla="*/ 3781959 w 7381037"/>
                  <a:gd name="connsiteY38" fmla="*/ 2219399 h 2343758"/>
                  <a:gd name="connsiteX39" fmla="*/ 3906317 w 7381037"/>
                  <a:gd name="connsiteY39" fmla="*/ 2138932 h 2343758"/>
                  <a:gd name="connsiteX40" fmla="*/ 4008730 w 7381037"/>
                  <a:gd name="connsiteY40" fmla="*/ 2080411 h 2343758"/>
                  <a:gd name="connsiteX41" fmla="*/ 4133088 w 7381037"/>
                  <a:gd name="connsiteY41" fmla="*/ 2073095 h 2343758"/>
                  <a:gd name="connsiteX42" fmla="*/ 4242816 w 7381037"/>
                  <a:gd name="connsiteY42" fmla="*/ 2095041 h 2343758"/>
                  <a:gd name="connsiteX43" fmla="*/ 4330599 w 7381037"/>
                  <a:gd name="connsiteY43" fmla="*/ 2095041 h 2343758"/>
                  <a:gd name="connsiteX44" fmla="*/ 4396435 w 7381037"/>
                  <a:gd name="connsiteY44" fmla="*/ 2036519 h 2343758"/>
                  <a:gd name="connsiteX45" fmla="*/ 4462272 w 7381037"/>
                  <a:gd name="connsiteY45" fmla="*/ 1897531 h 2343758"/>
                  <a:gd name="connsiteX46" fmla="*/ 4484218 w 7381037"/>
                  <a:gd name="connsiteY46" fmla="*/ 1824379 h 2343758"/>
                  <a:gd name="connsiteX47" fmla="*/ 4542739 w 7381037"/>
                  <a:gd name="connsiteY47" fmla="*/ 1743911 h 2343758"/>
                  <a:gd name="connsiteX48" fmla="*/ 4623207 w 7381037"/>
                  <a:gd name="connsiteY48" fmla="*/ 1692705 h 2343758"/>
                  <a:gd name="connsiteX49" fmla="*/ 4732935 w 7381037"/>
                  <a:gd name="connsiteY49" fmla="*/ 1641499 h 2343758"/>
                  <a:gd name="connsiteX50" fmla="*/ 4849978 w 7381037"/>
                  <a:gd name="connsiteY50" fmla="*/ 1626868 h 2343758"/>
                  <a:gd name="connsiteX51" fmla="*/ 4915815 w 7381037"/>
                  <a:gd name="connsiteY51" fmla="*/ 1568347 h 2343758"/>
                  <a:gd name="connsiteX52" fmla="*/ 4988967 w 7381037"/>
                  <a:gd name="connsiteY52" fmla="*/ 1429358 h 2343758"/>
                  <a:gd name="connsiteX53" fmla="*/ 5025543 w 7381037"/>
                  <a:gd name="connsiteY53" fmla="*/ 1231847 h 2343758"/>
                  <a:gd name="connsiteX54" fmla="*/ 5084064 w 7381037"/>
                  <a:gd name="connsiteY54" fmla="*/ 1100174 h 2343758"/>
                  <a:gd name="connsiteX55" fmla="*/ 5201107 w 7381037"/>
                  <a:gd name="connsiteY55" fmla="*/ 1034337 h 2343758"/>
                  <a:gd name="connsiteX56" fmla="*/ 5340096 w 7381037"/>
                  <a:gd name="connsiteY56" fmla="*/ 1063598 h 2343758"/>
                  <a:gd name="connsiteX57" fmla="*/ 5501031 w 7381037"/>
                  <a:gd name="connsiteY57" fmla="*/ 1136750 h 2343758"/>
                  <a:gd name="connsiteX58" fmla="*/ 5654650 w 7381037"/>
                  <a:gd name="connsiteY58" fmla="*/ 1180641 h 2343758"/>
                  <a:gd name="connsiteX59" fmla="*/ 5742432 w 7381037"/>
                  <a:gd name="connsiteY59" fmla="*/ 1195271 h 2343758"/>
                  <a:gd name="connsiteX60" fmla="*/ 5837530 w 7381037"/>
                  <a:gd name="connsiteY60" fmla="*/ 1151380 h 2343758"/>
                  <a:gd name="connsiteX61" fmla="*/ 5903367 w 7381037"/>
                  <a:gd name="connsiteY61" fmla="*/ 1034337 h 2343758"/>
                  <a:gd name="connsiteX62" fmla="*/ 5925312 w 7381037"/>
                  <a:gd name="connsiteY62" fmla="*/ 931924 h 2343758"/>
                  <a:gd name="connsiteX63" fmla="*/ 6005779 w 7381037"/>
                  <a:gd name="connsiteY63" fmla="*/ 888033 h 2343758"/>
                  <a:gd name="connsiteX64" fmla="*/ 6137453 w 7381037"/>
                  <a:gd name="connsiteY64" fmla="*/ 866087 h 2343758"/>
                  <a:gd name="connsiteX65" fmla="*/ 6269127 w 7381037"/>
                  <a:gd name="connsiteY65" fmla="*/ 931924 h 2343758"/>
                  <a:gd name="connsiteX66" fmla="*/ 6408115 w 7381037"/>
                  <a:gd name="connsiteY66" fmla="*/ 939239 h 2343758"/>
                  <a:gd name="connsiteX67" fmla="*/ 6583680 w 7381037"/>
                  <a:gd name="connsiteY67" fmla="*/ 866087 h 2343758"/>
                  <a:gd name="connsiteX68" fmla="*/ 6751930 w 7381037"/>
                  <a:gd name="connsiteY68" fmla="*/ 756359 h 2343758"/>
                  <a:gd name="connsiteX69" fmla="*/ 6898234 w 7381037"/>
                  <a:gd name="connsiteY69" fmla="*/ 705153 h 2343758"/>
                  <a:gd name="connsiteX70" fmla="*/ 7081114 w 7381037"/>
                  <a:gd name="connsiteY70" fmla="*/ 683207 h 2343758"/>
                  <a:gd name="connsiteX71" fmla="*/ 7300570 w 7381037"/>
                  <a:gd name="connsiteY71" fmla="*/ 602740 h 2343758"/>
                  <a:gd name="connsiteX72" fmla="*/ 7366407 w 7381037"/>
                  <a:gd name="connsiteY72" fmla="*/ 507643 h 2343758"/>
                  <a:gd name="connsiteX73" fmla="*/ 7381037 w 7381037"/>
                  <a:gd name="connsiteY73" fmla="*/ 405230 h 2343758"/>
                  <a:gd name="connsiteX74" fmla="*/ 7265467 w 7381037"/>
                  <a:gd name="connsiteY74" fmla="*/ 0 h 2343758"/>
                  <a:gd name="connsiteX0" fmla="*/ 0 w 7234733"/>
                  <a:gd name="connsiteY0" fmla="*/ 924609 h 2343758"/>
                  <a:gd name="connsiteX1" fmla="*/ 160935 w 7234733"/>
                  <a:gd name="connsiteY1" fmla="*/ 931924 h 2343758"/>
                  <a:gd name="connsiteX2" fmla="*/ 270663 w 7234733"/>
                  <a:gd name="connsiteY2" fmla="*/ 953870 h 2343758"/>
                  <a:gd name="connsiteX3" fmla="*/ 343815 w 7234733"/>
                  <a:gd name="connsiteY3" fmla="*/ 1012391 h 2343758"/>
                  <a:gd name="connsiteX4" fmla="*/ 460858 w 7234733"/>
                  <a:gd name="connsiteY4" fmla="*/ 1166011 h 2343758"/>
                  <a:gd name="connsiteX5" fmla="*/ 585216 w 7234733"/>
                  <a:gd name="connsiteY5" fmla="*/ 1253793 h 2343758"/>
                  <a:gd name="connsiteX6" fmla="*/ 694944 w 7234733"/>
                  <a:gd name="connsiteY6" fmla="*/ 1312315 h 2343758"/>
                  <a:gd name="connsiteX7" fmla="*/ 914400 w 7234733"/>
                  <a:gd name="connsiteY7" fmla="*/ 1290369 h 2343758"/>
                  <a:gd name="connsiteX8" fmla="*/ 1075335 w 7234733"/>
                  <a:gd name="connsiteY8" fmla="*/ 1275739 h 2343758"/>
                  <a:gd name="connsiteX9" fmla="*/ 1199693 w 7234733"/>
                  <a:gd name="connsiteY9" fmla="*/ 1312315 h 2343758"/>
                  <a:gd name="connsiteX10" fmla="*/ 1316736 w 7234733"/>
                  <a:gd name="connsiteY10" fmla="*/ 1385467 h 2343758"/>
                  <a:gd name="connsiteX11" fmla="*/ 1441095 w 7234733"/>
                  <a:gd name="connsiteY11" fmla="*/ 1531771 h 2343758"/>
                  <a:gd name="connsiteX12" fmla="*/ 1521562 w 7234733"/>
                  <a:gd name="connsiteY12" fmla="*/ 1678075 h 2343758"/>
                  <a:gd name="connsiteX13" fmla="*/ 1587399 w 7234733"/>
                  <a:gd name="connsiteY13" fmla="*/ 1721966 h 2343758"/>
                  <a:gd name="connsiteX14" fmla="*/ 1682496 w 7234733"/>
                  <a:gd name="connsiteY14" fmla="*/ 1780487 h 2343758"/>
                  <a:gd name="connsiteX15" fmla="*/ 1762963 w 7234733"/>
                  <a:gd name="connsiteY15" fmla="*/ 1846324 h 2343758"/>
                  <a:gd name="connsiteX16" fmla="*/ 1828800 w 7234733"/>
                  <a:gd name="connsiteY16" fmla="*/ 1948737 h 2343758"/>
                  <a:gd name="connsiteX17" fmla="*/ 1887322 w 7234733"/>
                  <a:gd name="connsiteY17" fmla="*/ 1999943 h 2343758"/>
                  <a:gd name="connsiteX18" fmla="*/ 1960474 w 7234733"/>
                  <a:gd name="connsiteY18" fmla="*/ 2014574 h 2343758"/>
                  <a:gd name="connsiteX19" fmla="*/ 2026311 w 7234733"/>
                  <a:gd name="connsiteY19" fmla="*/ 1977998 h 2343758"/>
                  <a:gd name="connsiteX20" fmla="*/ 2106778 w 7234733"/>
                  <a:gd name="connsiteY20" fmla="*/ 1941422 h 2343758"/>
                  <a:gd name="connsiteX21" fmla="*/ 2223821 w 7234733"/>
                  <a:gd name="connsiteY21" fmla="*/ 1941422 h 2343758"/>
                  <a:gd name="connsiteX22" fmla="*/ 2311603 w 7234733"/>
                  <a:gd name="connsiteY22" fmla="*/ 1941422 h 2343758"/>
                  <a:gd name="connsiteX23" fmla="*/ 2370125 w 7234733"/>
                  <a:gd name="connsiteY23" fmla="*/ 1970683 h 2343758"/>
                  <a:gd name="connsiteX24" fmla="*/ 2406701 w 7234733"/>
                  <a:gd name="connsiteY24" fmla="*/ 2029204 h 2343758"/>
                  <a:gd name="connsiteX25" fmla="*/ 2450592 w 7234733"/>
                  <a:gd name="connsiteY25" fmla="*/ 2095041 h 2343758"/>
                  <a:gd name="connsiteX26" fmla="*/ 2538375 w 7234733"/>
                  <a:gd name="connsiteY26" fmla="*/ 2102356 h 2343758"/>
                  <a:gd name="connsiteX27" fmla="*/ 2670048 w 7234733"/>
                  <a:gd name="connsiteY27" fmla="*/ 2073095 h 2343758"/>
                  <a:gd name="connsiteX28" fmla="*/ 2787091 w 7234733"/>
                  <a:gd name="connsiteY28" fmla="*/ 2036519 h 2343758"/>
                  <a:gd name="connsiteX29" fmla="*/ 2889504 w 7234733"/>
                  <a:gd name="connsiteY29" fmla="*/ 2007259 h 2343758"/>
                  <a:gd name="connsiteX30" fmla="*/ 2984602 w 7234733"/>
                  <a:gd name="connsiteY30" fmla="*/ 2080411 h 2343758"/>
                  <a:gd name="connsiteX31" fmla="*/ 3065069 w 7234733"/>
                  <a:gd name="connsiteY31" fmla="*/ 2204769 h 2343758"/>
                  <a:gd name="connsiteX32" fmla="*/ 3116275 w 7234733"/>
                  <a:gd name="connsiteY32" fmla="*/ 2299867 h 2343758"/>
                  <a:gd name="connsiteX33" fmla="*/ 3167482 w 7234733"/>
                  <a:gd name="connsiteY33" fmla="*/ 2329127 h 2343758"/>
                  <a:gd name="connsiteX34" fmla="*/ 3284525 w 7234733"/>
                  <a:gd name="connsiteY34" fmla="*/ 2343758 h 2343758"/>
                  <a:gd name="connsiteX35" fmla="*/ 3394253 w 7234733"/>
                  <a:gd name="connsiteY35" fmla="*/ 2343758 h 2343758"/>
                  <a:gd name="connsiteX36" fmla="*/ 3511296 w 7234733"/>
                  <a:gd name="connsiteY36" fmla="*/ 2307182 h 2343758"/>
                  <a:gd name="connsiteX37" fmla="*/ 3635655 w 7234733"/>
                  <a:gd name="connsiteY37" fmla="*/ 2219399 h 2343758"/>
                  <a:gd name="connsiteX38" fmla="*/ 3760013 w 7234733"/>
                  <a:gd name="connsiteY38" fmla="*/ 2138932 h 2343758"/>
                  <a:gd name="connsiteX39" fmla="*/ 3862426 w 7234733"/>
                  <a:gd name="connsiteY39" fmla="*/ 2080411 h 2343758"/>
                  <a:gd name="connsiteX40" fmla="*/ 3986784 w 7234733"/>
                  <a:gd name="connsiteY40" fmla="*/ 2073095 h 2343758"/>
                  <a:gd name="connsiteX41" fmla="*/ 4096512 w 7234733"/>
                  <a:gd name="connsiteY41" fmla="*/ 2095041 h 2343758"/>
                  <a:gd name="connsiteX42" fmla="*/ 4184295 w 7234733"/>
                  <a:gd name="connsiteY42" fmla="*/ 2095041 h 2343758"/>
                  <a:gd name="connsiteX43" fmla="*/ 4250131 w 7234733"/>
                  <a:gd name="connsiteY43" fmla="*/ 2036519 h 2343758"/>
                  <a:gd name="connsiteX44" fmla="*/ 4315968 w 7234733"/>
                  <a:gd name="connsiteY44" fmla="*/ 1897531 h 2343758"/>
                  <a:gd name="connsiteX45" fmla="*/ 4337914 w 7234733"/>
                  <a:gd name="connsiteY45" fmla="*/ 1824379 h 2343758"/>
                  <a:gd name="connsiteX46" fmla="*/ 4396435 w 7234733"/>
                  <a:gd name="connsiteY46" fmla="*/ 1743911 h 2343758"/>
                  <a:gd name="connsiteX47" fmla="*/ 4476903 w 7234733"/>
                  <a:gd name="connsiteY47" fmla="*/ 1692705 h 2343758"/>
                  <a:gd name="connsiteX48" fmla="*/ 4586631 w 7234733"/>
                  <a:gd name="connsiteY48" fmla="*/ 1641499 h 2343758"/>
                  <a:gd name="connsiteX49" fmla="*/ 4703674 w 7234733"/>
                  <a:gd name="connsiteY49" fmla="*/ 1626868 h 2343758"/>
                  <a:gd name="connsiteX50" fmla="*/ 4769511 w 7234733"/>
                  <a:gd name="connsiteY50" fmla="*/ 1568347 h 2343758"/>
                  <a:gd name="connsiteX51" fmla="*/ 4842663 w 7234733"/>
                  <a:gd name="connsiteY51" fmla="*/ 1429358 h 2343758"/>
                  <a:gd name="connsiteX52" fmla="*/ 4879239 w 7234733"/>
                  <a:gd name="connsiteY52" fmla="*/ 1231847 h 2343758"/>
                  <a:gd name="connsiteX53" fmla="*/ 4937760 w 7234733"/>
                  <a:gd name="connsiteY53" fmla="*/ 1100174 h 2343758"/>
                  <a:gd name="connsiteX54" fmla="*/ 5054803 w 7234733"/>
                  <a:gd name="connsiteY54" fmla="*/ 1034337 h 2343758"/>
                  <a:gd name="connsiteX55" fmla="*/ 5193792 w 7234733"/>
                  <a:gd name="connsiteY55" fmla="*/ 1063598 h 2343758"/>
                  <a:gd name="connsiteX56" fmla="*/ 5354727 w 7234733"/>
                  <a:gd name="connsiteY56" fmla="*/ 1136750 h 2343758"/>
                  <a:gd name="connsiteX57" fmla="*/ 5508346 w 7234733"/>
                  <a:gd name="connsiteY57" fmla="*/ 1180641 h 2343758"/>
                  <a:gd name="connsiteX58" fmla="*/ 5596128 w 7234733"/>
                  <a:gd name="connsiteY58" fmla="*/ 1195271 h 2343758"/>
                  <a:gd name="connsiteX59" fmla="*/ 5691226 w 7234733"/>
                  <a:gd name="connsiteY59" fmla="*/ 1151380 h 2343758"/>
                  <a:gd name="connsiteX60" fmla="*/ 5757063 w 7234733"/>
                  <a:gd name="connsiteY60" fmla="*/ 1034337 h 2343758"/>
                  <a:gd name="connsiteX61" fmla="*/ 5779008 w 7234733"/>
                  <a:gd name="connsiteY61" fmla="*/ 931924 h 2343758"/>
                  <a:gd name="connsiteX62" fmla="*/ 5859475 w 7234733"/>
                  <a:gd name="connsiteY62" fmla="*/ 888033 h 2343758"/>
                  <a:gd name="connsiteX63" fmla="*/ 5991149 w 7234733"/>
                  <a:gd name="connsiteY63" fmla="*/ 866087 h 2343758"/>
                  <a:gd name="connsiteX64" fmla="*/ 6122823 w 7234733"/>
                  <a:gd name="connsiteY64" fmla="*/ 931924 h 2343758"/>
                  <a:gd name="connsiteX65" fmla="*/ 6261811 w 7234733"/>
                  <a:gd name="connsiteY65" fmla="*/ 939239 h 2343758"/>
                  <a:gd name="connsiteX66" fmla="*/ 6437376 w 7234733"/>
                  <a:gd name="connsiteY66" fmla="*/ 866087 h 2343758"/>
                  <a:gd name="connsiteX67" fmla="*/ 6605626 w 7234733"/>
                  <a:gd name="connsiteY67" fmla="*/ 756359 h 2343758"/>
                  <a:gd name="connsiteX68" fmla="*/ 6751930 w 7234733"/>
                  <a:gd name="connsiteY68" fmla="*/ 705153 h 2343758"/>
                  <a:gd name="connsiteX69" fmla="*/ 6934810 w 7234733"/>
                  <a:gd name="connsiteY69" fmla="*/ 683207 h 2343758"/>
                  <a:gd name="connsiteX70" fmla="*/ 7154266 w 7234733"/>
                  <a:gd name="connsiteY70" fmla="*/ 602740 h 2343758"/>
                  <a:gd name="connsiteX71" fmla="*/ 7220103 w 7234733"/>
                  <a:gd name="connsiteY71" fmla="*/ 507643 h 2343758"/>
                  <a:gd name="connsiteX72" fmla="*/ 7234733 w 7234733"/>
                  <a:gd name="connsiteY72" fmla="*/ 405230 h 2343758"/>
                  <a:gd name="connsiteX73" fmla="*/ 7119163 w 7234733"/>
                  <a:gd name="connsiteY73" fmla="*/ 0 h 2343758"/>
                  <a:gd name="connsiteX0" fmla="*/ 0 w 7073798"/>
                  <a:gd name="connsiteY0" fmla="*/ 931924 h 2343758"/>
                  <a:gd name="connsiteX1" fmla="*/ 109728 w 7073798"/>
                  <a:gd name="connsiteY1" fmla="*/ 953870 h 2343758"/>
                  <a:gd name="connsiteX2" fmla="*/ 182880 w 7073798"/>
                  <a:gd name="connsiteY2" fmla="*/ 1012391 h 2343758"/>
                  <a:gd name="connsiteX3" fmla="*/ 299923 w 7073798"/>
                  <a:gd name="connsiteY3" fmla="*/ 1166011 h 2343758"/>
                  <a:gd name="connsiteX4" fmla="*/ 424281 w 7073798"/>
                  <a:gd name="connsiteY4" fmla="*/ 1253793 h 2343758"/>
                  <a:gd name="connsiteX5" fmla="*/ 534009 w 7073798"/>
                  <a:gd name="connsiteY5" fmla="*/ 1312315 h 2343758"/>
                  <a:gd name="connsiteX6" fmla="*/ 753465 w 7073798"/>
                  <a:gd name="connsiteY6" fmla="*/ 1290369 h 2343758"/>
                  <a:gd name="connsiteX7" fmla="*/ 914400 w 7073798"/>
                  <a:gd name="connsiteY7" fmla="*/ 1275739 h 2343758"/>
                  <a:gd name="connsiteX8" fmla="*/ 1038758 w 7073798"/>
                  <a:gd name="connsiteY8" fmla="*/ 1312315 h 2343758"/>
                  <a:gd name="connsiteX9" fmla="*/ 1155801 w 7073798"/>
                  <a:gd name="connsiteY9" fmla="*/ 1385467 h 2343758"/>
                  <a:gd name="connsiteX10" fmla="*/ 1280160 w 7073798"/>
                  <a:gd name="connsiteY10" fmla="*/ 1531771 h 2343758"/>
                  <a:gd name="connsiteX11" fmla="*/ 1360627 w 7073798"/>
                  <a:gd name="connsiteY11" fmla="*/ 1678075 h 2343758"/>
                  <a:gd name="connsiteX12" fmla="*/ 1426464 w 7073798"/>
                  <a:gd name="connsiteY12" fmla="*/ 1721966 h 2343758"/>
                  <a:gd name="connsiteX13" fmla="*/ 1521561 w 7073798"/>
                  <a:gd name="connsiteY13" fmla="*/ 1780487 h 2343758"/>
                  <a:gd name="connsiteX14" fmla="*/ 1602028 w 7073798"/>
                  <a:gd name="connsiteY14" fmla="*/ 1846324 h 2343758"/>
                  <a:gd name="connsiteX15" fmla="*/ 1667865 w 7073798"/>
                  <a:gd name="connsiteY15" fmla="*/ 1948737 h 2343758"/>
                  <a:gd name="connsiteX16" fmla="*/ 1726387 w 7073798"/>
                  <a:gd name="connsiteY16" fmla="*/ 1999943 h 2343758"/>
                  <a:gd name="connsiteX17" fmla="*/ 1799539 w 7073798"/>
                  <a:gd name="connsiteY17" fmla="*/ 2014574 h 2343758"/>
                  <a:gd name="connsiteX18" fmla="*/ 1865376 w 7073798"/>
                  <a:gd name="connsiteY18" fmla="*/ 1977998 h 2343758"/>
                  <a:gd name="connsiteX19" fmla="*/ 1945843 w 7073798"/>
                  <a:gd name="connsiteY19" fmla="*/ 1941422 h 2343758"/>
                  <a:gd name="connsiteX20" fmla="*/ 2062886 w 7073798"/>
                  <a:gd name="connsiteY20" fmla="*/ 1941422 h 2343758"/>
                  <a:gd name="connsiteX21" fmla="*/ 2150668 w 7073798"/>
                  <a:gd name="connsiteY21" fmla="*/ 1941422 h 2343758"/>
                  <a:gd name="connsiteX22" fmla="*/ 2209190 w 7073798"/>
                  <a:gd name="connsiteY22" fmla="*/ 1970683 h 2343758"/>
                  <a:gd name="connsiteX23" fmla="*/ 2245766 w 7073798"/>
                  <a:gd name="connsiteY23" fmla="*/ 2029204 h 2343758"/>
                  <a:gd name="connsiteX24" fmla="*/ 2289657 w 7073798"/>
                  <a:gd name="connsiteY24" fmla="*/ 2095041 h 2343758"/>
                  <a:gd name="connsiteX25" fmla="*/ 2377440 w 7073798"/>
                  <a:gd name="connsiteY25" fmla="*/ 2102356 h 2343758"/>
                  <a:gd name="connsiteX26" fmla="*/ 2509113 w 7073798"/>
                  <a:gd name="connsiteY26" fmla="*/ 2073095 h 2343758"/>
                  <a:gd name="connsiteX27" fmla="*/ 2626156 w 7073798"/>
                  <a:gd name="connsiteY27" fmla="*/ 2036519 h 2343758"/>
                  <a:gd name="connsiteX28" fmla="*/ 2728569 w 7073798"/>
                  <a:gd name="connsiteY28" fmla="*/ 2007259 h 2343758"/>
                  <a:gd name="connsiteX29" fmla="*/ 2823667 w 7073798"/>
                  <a:gd name="connsiteY29" fmla="*/ 2080411 h 2343758"/>
                  <a:gd name="connsiteX30" fmla="*/ 2904134 w 7073798"/>
                  <a:gd name="connsiteY30" fmla="*/ 2204769 h 2343758"/>
                  <a:gd name="connsiteX31" fmla="*/ 2955340 w 7073798"/>
                  <a:gd name="connsiteY31" fmla="*/ 2299867 h 2343758"/>
                  <a:gd name="connsiteX32" fmla="*/ 3006547 w 7073798"/>
                  <a:gd name="connsiteY32" fmla="*/ 2329127 h 2343758"/>
                  <a:gd name="connsiteX33" fmla="*/ 3123590 w 7073798"/>
                  <a:gd name="connsiteY33" fmla="*/ 2343758 h 2343758"/>
                  <a:gd name="connsiteX34" fmla="*/ 3233318 w 7073798"/>
                  <a:gd name="connsiteY34" fmla="*/ 2343758 h 2343758"/>
                  <a:gd name="connsiteX35" fmla="*/ 3350361 w 7073798"/>
                  <a:gd name="connsiteY35" fmla="*/ 2307182 h 2343758"/>
                  <a:gd name="connsiteX36" fmla="*/ 3474720 w 7073798"/>
                  <a:gd name="connsiteY36" fmla="*/ 2219399 h 2343758"/>
                  <a:gd name="connsiteX37" fmla="*/ 3599078 w 7073798"/>
                  <a:gd name="connsiteY37" fmla="*/ 2138932 h 2343758"/>
                  <a:gd name="connsiteX38" fmla="*/ 3701491 w 7073798"/>
                  <a:gd name="connsiteY38" fmla="*/ 2080411 h 2343758"/>
                  <a:gd name="connsiteX39" fmla="*/ 3825849 w 7073798"/>
                  <a:gd name="connsiteY39" fmla="*/ 2073095 h 2343758"/>
                  <a:gd name="connsiteX40" fmla="*/ 3935577 w 7073798"/>
                  <a:gd name="connsiteY40" fmla="*/ 2095041 h 2343758"/>
                  <a:gd name="connsiteX41" fmla="*/ 4023360 w 7073798"/>
                  <a:gd name="connsiteY41" fmla="*/ 2095041 h 2343758"/>
                  <a:gd name="connsiteX42" fmla="*/ 4089196 w 7073798"/>
                  <a:gd name="connsiteY42" fmla="*/ 2036519 h 2343758"/>
                  <a:gd name="connsiteX43" fmla="*/ 4155033 w 7073798"/>
                  <a:gd name="connsiteY43" fmla="*/ 1897531 h 2343758"/>
                  <a:gd name="connsiteX44" fmla="*/ 4176979 w 7073798"/>
                  <a:gd name="connsiteY44" fmla="*/ 1824379 h 2343758"/>
                  <a:gd name="connsiteX45" fmla="*/ 4235500 w 7073798"/>
                  <a:gd name="connsiteY45" fmla="*/ 1743911 h 2343758"/>
                  <a:gd name="connsiteX46" fmla="*/ 4315968 w 7073798"/>
                  <a:gd name="connsiteY46" fmla="*/ 1692705 h 2343758"/>
                  <a:gd name="connsiteX47" fmla="*/ 4425696 w 7073798"/>
                  <a:gd name="connsiteY47" fmla="*/ 1641499 h 2343758"/>
                  <a:gd name="connsiteX48" fmla="*/ 4542739 w 7073798"/>
                  <a:gd name="connsiteY48" fmla="*/ 1626868 h 2343758"/>
                  <a:gd name="connsiteX49" fmla="*/ 4608576 w 7073798"/>
                  <a:gd name="connsiteY49" fmla="*/ 1568347 h 2343758"/>
                  <a:gd name="connsiteX50" fmla="*/ 4681728 w 7073798"/>
                  <a:gd name="connsiteY50" fmla="*/ 1429358 h 2343758"/>
                  <a:gd name="connsiteX51" fmla="*/ 4718304 w 7073798"/>
                  <a:gd name="connsiteY51" fmla="*/ 1231847 h 2343758"/>
                  <a:gd name="connsiteX52" fmla="*/ 4776825 w 7073798"/>
                  <a:gd name="connsiteY52" fmla="*/ 1100174 h 2343758"/>
                  <a:gd name="connsiteX53" fmla="*/ 4893868 w 7073798"/>
                  <a:gd name="connsiteY53" fmla="*/ 1034337 h 2343758"/>
                  <a:gd name="connsiteX54" fmla="*/ 5032857 w 7073798"/>
                  <a:gd name="connsiteY54" fmla="*/ 1063598 h 2343758"/>
                  <a:gd name="connsiteX55" fmla="*/ 5193792 w 7073798"/>
                  <a:gd name="connsiteY55" fmla="*/ 1136750 h 2343758"/>
                  <a:gd name="connsiteX56" fmla="*/ 5347411 w 7073798"/>
                  <a:gd name="connsiteY56" fmla="*/ 1180641 h 2343758"/>
                  <a:gd name="connsiteX57" fmla="*/ 5435193 w 7073798"/>
                  <a:gd name="connsiteY57" fmla="*/ 1195271 h 2343758"/>
                  <a:gd name="connsiteX58" fmla="*/ 5530291 w 7073798"/>
                  <a:gd name="connsiteY58" fmla="*/ 1151380 h 2343758"/>
                  <a:gd name="connsiteX59" fmla="*/ 5596128 w 7073798"/>
                  <a:gd name="connsiteY59" fmla="*/ 1034337 h 2343758"/>
                  <a:gd name="connsiteX60" fmla="*/ 5618073 w 7073798"/>
                  <a:gd name="connsiteY60" fmla="*/ 931924 h 2343758"/>
                  <a:gd name="connsiteX61" fmla="*/ 5698540 w 7073798"/>
                  <a:gd name="connsiteY61" fmla="*/ 888033 h 2343758"/>
                  <a:gd name="connsiteX62" fmla="*/ 5830214 w 7073798"/>
                  <a:gd name="connsiteY62" fmla="*/ 866087 h 2343758"/>
                  <a:gd name="connsiteX63" fmla="*/ 5961888 w 7073798"/>
                  <a:gd name="connsiteY63" fmla="*/ 931924 h 2343758"/>
                  <a:gd name="connsiteX64" fmla="*/ 6100876 w 7073798"/>
                  <a:gd name="connsiteY64" fmla="*/ 939239 h 2343758"/>
                  <a:gd name="connsiteX65" fmla="*/ 6276441 w 7073798"/>
                  <a:gd name="connsiteY65" fmla="*/ 866087 h 2343758"/>
                  <a:gd name="connsiteX66" fmla="*/ 6444691 w 7073798"/>
                  <a:gd name="connsiteY66" fmla="*/ 756359 h 2343758"/>
                  <a:gd name="connsiteX67" fmla="*/ 6590995 w 7073798"/>
                  <a:gd name="connsiteY67" fmla="*/ 705153 h 2343758"/>
                  <a:gd name="connsiteX68" fmla="*/ 6773875 w 7073798"/>
                  <a:gd name="connsiteY68" fmla="*/ 683207 h 2343758"/>
                  <a:gd name="connsiteX69" fmla="*/ 6993331 w 7073798"/>
                  <a:gd name="connsiteY69" fmla="*/ 602740 h 2343758"/>
                  <a:gd name="connsiteX70" fmla="*/ 7059168 w 7073798"/>
                  <a:gd name="connsiteY70" fmla="*/ 507643 h 2343758"/>
                  <a:gd name="connsiteX71" fmla="*/ 7073798 w 7073798"/>
                  <a:gd name="connsiteY71" fmla="*/ 405230 h 2343758"/>
                  <a:gd name="connsiteX72" fmla="*/ 6958228 w 7073798"/>
                  <a:gd name="connsiteY72" fmla="*/ 0 h 2343758"/>
                  <a:gd name="connsiteX0" fmla="*/ 0 w 6964070"/>
                  <a:gd name="connsiteY0" fmla="*/ 953870 h 2343758"/>
                  <a:gd name="connsiteX1" fmla="*/ 73152 w 6964070"/>
                  <a:gd name="connsiteY1" fmla="*/ 1012391 h 2343758"/>
                  <a:gd name="connsiteX2" fmla="*/ 190195 w 6964070"/>
                  <a:gd name="connsiteY2" fmla="*/ 1166011 h 2343758"/>
                  <a:gd name="connsiteX3" fmla="*/ 314553 w 6964070"/>
                  <a:gd name="connsiteY3" fmla="*/ 1253793 h 2343758"/>
                  <a:gd name="connsiteX4" fmla="*/ 424281 w 6964070"/>
                  <a:gd name="connsiteY4" fmla="*/ 1312315 h 2343758"/>
                  <a:gd name="connsiteX5" fmla="*/ 643737 w 6964070"/>
                  <a:gd name="connsiteY5" fmla="*/ 1290369 h 2343758"/>
                  <a:gd name="connsiteX6" fmla="*/ 804672 w 6964070"/>
                  <a:gd name="connsiteY6" fmla="*/ 1275739 h 2343758"/>
                  <a:gd name="connsiteX7" fmla="*/ 929030 w 6964070"/>
                  <a:gd name="connsiteY7" fmla="*/ 1312315 h 2343758"/>
                  <a:gd name="connsiteX8" fmla="*/ 1046073 w 6964070"/>
                  <a:gd name="connsiteY8" fmla="*/ 1385467 h 2343758"/>
                  <a:gd name="connsiteX9" fmla="*/ 1170432 w 6964070"/>
                  <a:gd name="connsiteY9" fmla="*/ 1531771 h 2343758"/>
                  <a:gd name="connsiteX10" fmla="*/ 1250899 w 6964070"/>
                  <a:gd name="connsiteY10" fmla="*/ 1678075 h 2343758"/>
                  <a:gd name="connsiteX11" fmla="*/ 1316736 w 6964070"/>
                  <a:gd name="connsiteY11" fmla="*/ 1721966 h 2343758"/>
                  <a:gd name="connsiteX12" fmla="*/ 1411833 w 6964070"/>
                  <a:gd name="connsiteY12" fmla="*/ 1780487 h 2343758"/>
                  <a:gd name="connsiteX13" fmla="*/ 1492300 w 6964070"/>
                  <a:gd name="connsiteY13" fmla="*/ 1846324 h 2343758"/>
                  <a:gd name="connsiteX14" fmla="*/ 1558137 w 6964070"/>
                  <a:gd name="connsiteY14" fmla="*/ 1948737 h 2343758"/>
                  <a:gd name="connsiteX15" fmla="*/ 1616659 w 6964070"/>
                  <a:gd name="connsiteY15" fmla="*/ 1999943 h 2343758"/>
                  <a:gd name="connsiteX16" fmla="*/ 1689811 w 6964070"/>
                  <a:gd name="connsiteY16" fmla="*/ 2014574 h 2343758"/>
                  <a:gd name="connsiteX17" fmla="*/ 1755648 w 6964070"/>
                  <a:gd name="connsiteY17" fmla="*/ 1977998 h 2343758"/>
                  <a:gd name="connsiteX18" fmla="*/ 1836115 w 6964070"/>
                  <a:gd name="connsiteY18" fmla="*/ 1941422 h 2343758"/>
                  <a:gd name="connsiteX19" fmla="*/ 1953158 w 6964070"/>
                  <a:gd name="connsiteY19" fmla="*/ 1941422 h 2343758"/>
                  <a:gd name="connsiteX20" fmla="*/ 2040940 w 6964070"/>
                  <a:gd name="connsiteY20" fmla="*/ 1941422 h 2343758"/>
                  <a:gd name="connsiteX21" fmla="*/ 2099462 w 6964070"/>
                  <a:gd name="connsiteY21" fmla="*/ 1970683 h 2343758"/>
                  <a:gd name="connsiteX22" fmla="*/ 2136038 w 6964070"/>
                  <a:gd name="connsiteY22" fmla="*/ 2029204 h 2343758"/>
                  <a:gd name="connsiteX23" fmla="*/ 2179929 w 6964070"/>
                  <a:gd name="connsiteY23" fmla="*/ 2095041 h 2343758"/>
                  <a:gd name="connsiteX24" fmla="*/ 2267712 w 6964070"/>
                  <a:gd name="connsiteY24" fmla="*/ 2102356 h 2343758"/>
                  <a:gd name="connsiteX25" fmla="*/ 2399385 w 6964070"/>
                  <a:gd name="connsiteY25" fmla="*/ 2073095 h 2343758"/>
                  <a:gd name="connsiteX26" fmla="*/ 2516428 w 6964070"/>
                  <a:gd name="connsiteY26" fmla="*/ 2036519 h 2343758"/>
                  <a:gd name="connsiteX27" fmla="*/ 2618841 w 6964070"/>
                  <a:gd name="connsiteY27" fmla="*/ 2007259 h 2343758"/>
                  <a:gd name="connsiteX28" fmla="*/ 2713939 w 6964070"/>
                  <a:gd name="connsiteY28" fmla="*/ 2080411 h 2343758"/>
                  <a:gd name="connsiteX29" fmla="*/ 2794406 w 6964070"/>
                  <a:gd name="connsiteY29" fmla="*/ 2204769 h 2343758"/>
                  <a:gd name="connsiteX30" fmla="*/ 2845612 w 6964070"/>
                  <a:gd name="connsiteY30" fmla="*/ 2299867 h 2343758"/>
                  <a:gd name="connsiteX31" fmla="*/ 2896819 w 6964070"/>
                  <a:gd name="connsiteY31" fmla="*/ 2329127 h 2343758"/>
                  <a:gd name="connsiteX32" fmla="*/ 3013862 w 6964070"/>
                  <a:gd name="connsiteY32" fmla="*/ 2343758 h 2343758"/>
                  <a:gd name="connsiteX33" fmla="*/ 3123590 w 6964070"/>
                  <a:gd name="connsiteY33" fmla="*/ 2343758 h 2343758"/>
                  <a:gd name="connsiteX34" fmla="*/ 3240633 w 6964070"/>
                  <a:gd name="connsiteY34" fmla="*/ 2307182 h 2343758"/>
                  <a:gd name="connsiteX35" fmla="*/ 3364992 w 6964070"/>
                  <a:gd name="connsiteY35" fmla="*/ 2219399 h 2343758"/>
                  <a:gd name="connsiteX36" fmla="*/ 3489350 w 6964070"/>
                  <a:gd name="connsiteY36" fmla="*/ 2138932 h 2343758"/>
                  <a:gd name="connsiteX37" fmla="*/ 3591763 w 6964070"/>
                  <a:gd name="connsiteY37" fmla="*/ 2080411 h 2343758"/>
                  <a:gd name="connsiteX38" fmla="*/ 3716121 w 6964070"/>
                  <a:gd name="connsiteY38" fmla="*/ 2073095 h 2343758"/>
                  <a:gd name="connsiteX39" fmla="*/ 3825849 w 6964070"/>
                  <a:gd name="connsiteY39" fmla="*/ 2095041 h 2343758"/>
                  <a:gd name="connsiteX40" fmla="*/ 3913632 w 6964070"/>
                  <a:gd name="connsiteY40" fmla="*/ 2095041 h 2343758"/>
                  <a:gd name="connsiteX41" fmla="*/ 3979468 w 6964070"/>
                  <a:gd name="connsiteY41" fmla="*/ 2036519 h 2343758"/>
                  <a:gd name="connsiteX42" fmla="*/ 4045305 w 6964070"/>
                  <a:gd name="connsiteY42" fmla="*/ 1897531 h 2343758"/>
                  <a:gd name="connsiteX43" fmla="*/ 4067251 w 6964070"/>
                  <a:gd name="connsiteY43" fmla="*/ 1824379 h 2343758"/>
                  <a:gd name="connsiteX44" fmla="*/ 4125772 w 6964070"/>
                  <a:gd name="connsiteY44" fmla="*/ 1743911 h 2343758"/>
                  <a:gd name="connsiteX45" fmla="*/ 4206240 w 6964070"/>
                  <a:gd name="connsiteY45" fmla="*/ 1692705 h 2343758"/>
                  <a:gd name="connsiteX46" fmla="*/ 4315968 w 6964070"/>
                  <a:gd name="connsiteY46" fmla="*/ 1641499 h 2343758"/>
                  <a:gd name="connsiteX47" fmla="*/ 4433011 w 6964070"/>
                  <a:gd name="connsiteY47" fmla="*/ 1626868 h 2343758"/>
                  <a:gd name="connsiteX48" fmla="*/ 4498848 w 6964070"/>
                  <a:gd name="connsiteY48" fmla="*/ 1568347 h 2343758"/>
                  <a:gd name="connsiteX49" fmla="*/ 4572000 w 6964070"/>
                  <a:gd name="connsiteY49" fmla="*/ 1429358 h 2343758"/>
                  <a:gd name="connsiteX50" fmla="*/ 4608576 w 6964070"/>
                  <a:gd name="connsiteY50" fmla="*/ 1231847 h 2343758"/>
                  <a:gd name="connsiteX51" fmla="*/ 4667097 w 6964070"/>
                  <a:gd name="connsiteY51" fmla="*/ 1100174 h 2343758"/>
                  <a:gd name="connsiteX52" fmla="*/ 4784140 w 6964070"/>
                  <a:gd name="connsiteY52" fmla="*/ 1034337 h 2343758"/>
                  <a:gd name="connsiteX53" fmla="*/ 4923129 w 6964070"/>
                  <a:gd name="connsiteY53" fmla="*/ 1063598 h 2343758"/>
                  <a:gd name="connsiteX54" fmla="*/ 5084064 w 6964070"/>
                  <a:gd name="connsiteY54" fmla="*/ 1136750 h 2343758"/>
                  <a:gd name="connsiteX55" fmla="*/ 5237683 w 6964070"/>
                  <a:gd name="connsiteY55" fmla="*/ 1180641 h 2343758"/>
                  <a:gd name="connsiteX56" fmla="*/ 5325465 w 6964070"/>
                  <a:gd name="connsiteY56" fmla="*/ 1195271 h 2343758"/>
                  <a:gd name="connsiteX57" fmla="*/ 5420563 w 6964070"/>
                  <a:gd name="connsiteY57" fmla="*/ 1151380 h 2343758"/>
                  <a:gd name="connsiteX58" fmla="*/ 5486400 w 6964070"/>
                  <a:gd name="connsiteY58" fmla="*/ 1034337 h 2343758"/>
                  <a:gd name="connsiteX59" fmla="*/ 5508345 w 6964070"/>
                  <a:gd name="connsiteY59" fmla="*/ 931924 h 2343758"/>
                  <a:gd name="connsiteX60" fmla="*/ 5588812 w 6964070"/>
                  <a:gd name="connsiteY60" fmla="*/ 888033 h 2343758"/>
                  <a:gd name="connsiteX61" fmla="*/ 5720486 w 6964070"/>
                  <a:gd name="connsiteY61" fmla="*/ 866087 h 2343758"/>
                  <a:gd name="connsiteX62" fmla="*/ 5852160 w 6964070"/>
                  <a:gd name="connsiteY62" fmla="*/ 931924 h 2343758"/>
                  <a:gd name="connsiteX63" fmla="*/ 5991148 w 6964070"/>
                  <a:gd name="connsiteY63" fmla="*/ 939239 h 2343758"/>
                  <a:gd name="connsiteX64" fmla="*/ 6166713 w 6964070"/>
                  <a:gd name="connsiteY64" fmla="*/ 866087 h 2343758"/>
                  <a:gd name="connsiteX65" fmla="*/ 6334963 w 6964070"/>
                  <a:gd name="connsiteY65" fmla="*/ 756359 h 2343758"/>
                  <a:gd name="connsiteX66" fmla="*/ 6481267 w 6964070"/>
                  <a:gd name="connsiteY66" fmla="*/ 705153 h 2343758"/>
                  <a:gd name="connsiteX67" fmla="*/ 6664147 w 6964070"/>
                  <a:gd name="connsiteY67" fmla="*/ 683207 h 2343758"/>
                  <a:gd name="connsiteX68" fmla="*/ 6883603 w 6964070"/>
                  <a:gd name="connsiteY68" fmla="*/ 602740 h 2343758"/>
                  <a:gd name="connsiteX69" fmla="*/ 6949440 w 6964070"/>
                  <a:gd name="connsiteY69" fmla="*/ 507643 h 2343758"/>
                  <a:gd name="connsiteX70" fmla="*/ 6964070 w 6964070"/>
                  <a:gd name="connsiteY70" fmla="*/ 405230 h 2343758"/>
                  <a:gd name="connsiteX71" fmla="*/ 6848500 w 6964070"/>
                  <a:gd name="connsiteY71" fmla="*/ 0 h 2343758"/>
                  <a:gd name="connsiteX0" fmla="*/ 0 w 6890918"/>
                  <a:gd name="connsiteY0" fmla="*/ 1012391 h 2343758"/>
                  <a:gd name="connsiteX1" fmla="*/ 117043 w 6890918"/>
                  <a:gd name="connsiteY1" fmla="*/ 1166011 h 2343758"/>
                  <a:gd name="connsiteX2" fmla="*/ 241401 w 6890918"/>
                  <a:gd name="connsiteY2" fmla="*/ 1253793 h 2343758"/>
                  <a:gd name="connsiteX3" fmla="*/ 351129 w 6890918"/>
                  <a:gd name="connsiteY3" fmla="*/ 1312315 h 2343758"/>
                  <a:gd name="connsiteX4" fmla="*/ 570585 w 6890918"/>
                  <a:gd name="connsiteY4" fmla="*/ 1290369 h 2343758"/>
                  <a:gd name="connsiteX5" fmla="*/ 731520 w 6890918"/>
                  <a:gd name="connsiteY5" fmla="*/ 1275739 h 2343758"/>
                  <a:gd name="connsiteX6" fmla="*/ 855878 w 6890918"/>
                  <a:gd name="connsiteY6" fmla="*/ 1312315 h 2343758"/>
                  <a:gd name="connsiteX7" fmla="*/ 972921 w 6890918"/>
                  <a:gd name="connsiteY7" fmla="*/ 1385467 h 2343758"/>
                  <a:gd name="connsiteX8" fmla="*/ 1097280 w 6890918"/>
                  <a:gd name="connsiteY8" fmla="*/ 1531771 h 2343758"/>
                  <a:gd name="connsiteX9" fmla="*/ 1177747 w 6890918"/>
                  <a:gd name="connsiteY9" fmla="*/ 1678075 h 2343758"/>
                  <a:gd name="connsiteX10" fmla="*/ 1243584 w 6890918"/>
                  <a:gd name="connsiteY10" fmla="*/ 1721966 h 2343758"/>
                  <a:gd name="connsiteX11" fmla="*/ 1338681 w 6890918"/>
                  <a:gd name="connsiteY11" fmla="*/ 1780487 h 2343758"/>
                  <a:gd name="connsiteX12" fmla="*/ 1419148 w 6890918"/>
                  <a:gd name="connsiteY12" fmla="*/ 1846324 h 2343758"/>
                  <a:gd name="connsiteX13" fmla="*/ 1484985 w 6890918"/>
                  <a:gd name="connsiteY13" fmla="*/ 1948737 h 2343758"/>
                  <a:gd name="connsiteX14" fmla="*/ 1543507 w 6890918"/>
                  <a:gd name="connsiteY14" fmla="*/ 1999943 h 2343758"/>
                  <a:gd name="connsiteX15" fmla="*/ 1616659 w 6890918"/>
                  <a:gd name="connsiteY15" fmla="*/ 2014574 h 2343758"/>
                  <a:gd name="connsiteX16" fmla="*/ 1682496 w 6890918"/>
                  <a:gd name="connsiteY16" fmla="*/ 1977998 h 2343758"/>
                  <a:gd name="connsiteX17" fmla="*/ 1762963 w 6890918"/>
                  <a:gd name="connsiteY17" fmla="*/ 1941422 h 2343758"/>
                  <a:gd name="connsiteX18" fmla="*/ 1880006 w 6890918"/>
                  <a:gd name="connsiteY18" fmla="*/ 1941422 h 2343758"/>
                  <a:gd name="connsiteX19" fmla="*/ 1967788 w 6890918"/>
                  <a:gd name="connsiteY19" fmla="*/ 1941422 h 2343758"/>
                  <a:gd name="connsiteX20" fmla="*/ 2026310 w 6890918"/>
                  <a:gd name="connsiteY20" fmla="*/ 1970683 h 2343758"/>
                  <a:gd name="connsiteX21" fmla="*/ 2062886 w 6890918"/>
                  <a:gd name="connsiteY21" fmla="*/ 2029204 h 2343758"/>
                  <a:gd name="connsiteX22" fmla="*/ 2106777 w 6890918"/>
                  <a:gd name="connsiteY22" fmla="*/ 2095041 h 2343758"/>
                  <a:gd name="connsiteX23" fmla="*/ 2194560 w 6890918"/>
                  <a:gd name="connsiteY23" fmla="*/ 2102356 h 2343758"/>
                  <a:gd name="connsiteX24" fmla="*/ 2326233 w 6890918"/>
                  <a:gd name="connsiteY24" fmla="*/ 2073095 h 2343758"/>
                  <a:gd name="connsiteX25" fmla="*/ 2443276 w 6890918"/>
                  <a:gd name="connsiteY25" fmla="*/ 2036519 h 2343758"/>
                  <a:gd name="connsiteX26" fmla="*/ 2545689 w 6890918"/>
                  <a:gd name="connsiteY26" fmla="*/ 2007259 h 2343758"/>
                  <a:gd name="connsiteX27" fmla="*/ 2640787 w 6890918"/>
                  <a:gd name="connsiteY27" fmla="*/ 2080411 h 2343758"/>
                  <a:gd name="connsiteX28" fmla="*/ 2721254 w 6890918"/>
                  <a:gd name="connsiteY28" fmla="*/ 2204769 h 2343758"/>
                  <a:gd name="connsiteX29" fmla="*/ 2772460 w 6890918"/>
                  <a:gd name="connsiteY29" fmla="*/ 2299867 h 2343758"/>
                  <a:gd name="connsiteX30" fmla="*/ 2823667 w 6890918"/>
                  <a:gd name="connsiteY30" fmla="*/ 2329127 h 2343758"/>
                  <a:gd name="connsiteX31" fmla="*/ 2940710 w 6890918"/>
                  <a:gd name="connsiteY31" fmla="*/ 2343758 h 2343758"/>
                  <a:gd name="connsiteX32" fmla="*/ 3050438 w 6890918"/>
                  <a:gd name="connsiteY32" fmla="*/ 2343758 h 2343758"/>
                  <a:gd name="connsiteX33" fmla="*/ 3167481 w 6890918"/>
                  <a:gd name="connsiteY33" fmla="*/ 2307182 h 2343758"/>
                  <a:gd name="connsiteX34" fmla="*/ 3291840 w 6890918"/>
                  <a:gd name="connsiteY34" fmla="*/ 2219399 h 2343758"/>
                  <a:gd name="connsiteX35" fmla="*/ 3416198 w 6890918"/>
                  <a:gd name="connsiteY35" fmla="*/ 2138932 h 2343758"/>
                  <a:gd name="connsiteX36" fmla="*/ 3518611 w 6890918"/>
                  <a:gd name="connsiteY36" fmla="*/ 2080411 h 2343758"/>
                  <a:gd name="connsiteX37" fmla="*/ 3642969 w 6890918"/>
                  <a:gd name="connsiteY37" fmla="*/ 2073095 h 2343758"/>
                  <a:gd name="connsiteX38" fmla="*/ 3752697 w 6890918"/>
                  <a:gd name="connsiteY38" fmla="*/ 2095041 h 2343758"/>
                  <a:gd name="connsiteX39" fmla="*/ 3840480 w 6890918"/>
                  <a:gd name="connsiteY39" fmla="*/ 2095041 h 2343758"/>
                  <a:gd name="connsiteX40" fmla="*/ 3906316 w 6890918"/>
                  <a:gd name="connsiteY40" fmla="*/ 2036519 h 2343758"/>
                  <a:gd name="connsiteX41" fmla="*/ 3972153 w 6890918"/>
                  <a:gd name="connsiteY41" fmla="*/ 1897531 h 2343758"/>
                  <a:gd name="connsiteX42" fmla="*/ 3994099 w 6890918"/>
                  <a:gd name="connsiteY42" fmla="*/ 1824379 h 2343758"/>
                  <a:gd name="connsiteX43" fmla="*/ 4052620 w 6890918"/>
                  <a:gd name="connsiteY43" fmla="*/ 1743911 h 2343758"/>
                  <a:gd name="connsiteX44" fmla="*/ 4133088 w 6890918"/>
                  <a:gd name="connsiteY44" fmla="*/ 1692705 h 2343758"/>
                  <a:gd name="connsiteX45" fmla="*/ 4242816 w 6890918"/>
                  <a:gd name="connsiteY45" fmla="*/ 1641499 h 2343758"/>
                  <a:gd name="connsiteX46" fmla="*/ 4359859 w 6890918"/>
                  <a:gd name="connsiteY46" fmla="*/ 1626868 h 2343758"/>
                  <a:gd name="connsiteX47" fmla="*/ 4425696 w 6890918"/>
                  <a:gd name="connsiteY47" fmla="*/ 1568347 h 2343758"/>
                  <a:gd name="connsiteX48" fmla="*/ 4498848 w 6890918"/>
                  <a:gd name="connsiteY48" fmla="*/ 1429358 h 2343758"/>
                  <a:gd name="connsiteX49" fmla="*/ 4535424 w 6890918"/>
                  <a:gd name="connsiteY49" fmla="*/ 1231847 h 2343758"/>
                  <a:gd name="connsiteX50" fmla="*/ 4593945 w 6890918"/>
                  <a:gd name="connsiteY50" fmla="*/ 1100174 h 2343758"/>
                  <a:gd name="connsiteX51" fmla="*/ 4710988 w 6890918"/>
                  <a:gd name="connsiteY51" fmla="*/ 1034337 h 2343758"/>
                  <a:gd name="connsiteX52" fmla="*/ 4849977 w 6890918"/>
                  <a:gd name="connsiteY52" fmla="*/ 1063598 h 2343758"/>
                  <a:gd name="connsiteX53" fmla="*/ 5010912 w 6890918"/>
                  <a:gd name="connsiteY53" fmla="*/ 1136750 h 2343758"/>
                  <a:gd name="connsiteX54" fmla="*/ 5164531 w 6890918"/>
                  <a:gd name="connsiteY54" fmla="*/ 1180641 h 2343758"/>
                  <a:gd name="connsiteX55" fmla="*/ 5252313 w 6890918"/>
                  <a:gd name="connsiteY55" fmla="*/ 1195271 h 2343758"/>
                  <a:gd name="connsiteX56" fmla="*/ 5347411 w 6890918"/>
                  <a:gd name="connsiteY56" fmla="*/ 1151380 h 2343758"/>
                  <a:gd name="connsiteX57" fmla="*/ 5413248 w 6890918"/>
                  <a:gd name="connsiteY57" fmla="*/ 1034337 h 2343758"/>
                  <a:gd name="connsiteX58" fmla="*/ 5435193 w 6890918"/>
                  <a:gd name="connsiteY58" fmla="*/ 931924 h 2343758"/>
                  <a:gd name="connsiteX59" fmla="*/ 5515660 w 6890918"/>
                  <a:gd name="connsiteY59" fmla="*/ 888033 h 2343758"/>
                  <a:gd name="connsiteX60" fmla="*/ 5647334 w 6890918"/>
                  <a:gd name="connsiteY60" fmla="*/ 866087 h 2343758"/>
                  <a:gd name="connsiteX61" fmla="*/ 5779008 w 6890918"/>
                  <a:gd name="connsiteY61" fmla="*/ 931924 h 2343758"/>
                  <a:gd name="connsiteX62" fmla="*/ 5917996 w 6890918"/>
                  <a:gd name="connsiteY62" fmla="*/ 939239 h 2343758"/>
                  <a:gd name="connsiteX63" fmla="*/ 6093561 w 6890918"/>
                  <a:gd name="connsiteY63" fmla="*/ 866087 h 2343758"/>
                  <a:gd name="connsiteX64" fmla="*/ 6261811 w 6890918"/>
                  <a:gd name="connsiteY64" fmla="*/ 756359 h 2343758"/>
                  <a:gd name="connsiteX65" fmla="*/ 6408115 w 6890918"/>
                  <a:gd name="connsiteY65" fmla="*/ 705153 h 2343758"/>
                  <a:gd name="connsiteX66" fmla="*/ 6590995 w 6890918"/>
                  <a:gd name="connsiteY66" fmla="*/ 683207 h 2343758"/>
                  <a:gd name="connsiteX67" fmla="*/ 6810451 w 6890918"/>
                  <a:gd name="connsiteY67" fmla="*/ 602740 h 2343758"/>
                  <a:gd name="connsiteX68" fmla="*/ 6876288 w 6890918"/>
                  <a:gd name="connsiteY68" fmla="*/ 507643 h 2343758"/>
                  <a:gd name="connsiteX69" fmla="*/ 6890918 w 6890918"/>
                  <a:gd name="connsiteY69" fmla="*/ 405230 h 2343758"/>
                  <a:gd name="connsiteX70" fmla="*/ 6775348 w 6890918"/>
                  <a:gd name="connsiteY70" fmla="*/ 0 h 2343758"/>
                  <a:gd name="connsiteX0" fmla="*/ 0 w 6773875"/>
                  <a:gd name="connsiteY0" fmla="*/ 1166011 h 2343758"/>
                  <a:gd name="connsiteX1" fmla="*/ 124358 w 6773875"/>
                  <a:gd name="connsiteY1" fmla="*/ 1253793 h 2343758"/>
                  <a:gd name="connsiteX2" fmla="*/ 234086 w 6773875"/>
                  <a:gd name="connsiteY2" fmla="*/ 1312315 h 2343758"/>
                  <a:gd name="connsiteX3" fmla="*/ 453542 w 6773875"/>
                  <a:gd name="connsiteY3" fmla="*/ 1290369 h 2343758"/>
                  <a:gd name="connsiteX4" fmla="*/ 614477 w 6773875"/>
                  <a:gd name="connsiteY4" fmla="*/ 1275739 h 2343758"/>
                  <a:gd name="connsiteX5" fmla="*/ 738835 w 6773875"/>
                  <a:gd name="connsiteY5" fmla="*/ 1312315 h 2343758"/>
                  <a:gd name="connsiteX6" fmla="*/ 855878 w 6773875"/>
                  <a:gd name="connsiteY6" fmla="*/ 1385467 h 2343758"/>
                  <a:gd name="connsiteX7" fmla="*/ 980237 w 6773875"/>
                  <a:gd name="connsiteY7" fmla="*/ 1531771 h 2343758"/>
                  <a:gd name="connsiteX8" fmla="*/ 1060704 w 6773875"/>
                  <a:gd name="connsiteY8" fmla="*/ 1678075 h 2343758"/>
                  <a:gd name="connsiteX9" fmla="*/ 1126541 w 6773875"/>
                  <a:gd name="connsiteY9" fmla="*/ 1721966 h 2343758"/>
                  <a:gd name="connsiteX10" fmla="*/ 1221638 w 6773875"/>
                  <a:gd name="connsiteY10" fmla="*/ 1780487 h 2343758"/>
                  <a:gd name="connsiteX11" fmla="*/ 1302105 w 6773875"/>
                  <a:gd name="connsiteY11" fmla="*/ 1846324 h 2343758"/>
                  <a:gd name="connsiteX12" fmla="*/ 1367942 w 6773875"/>
                  <a:gd name="connsiteY12" fmla="*/ 1948737 h 2343758"/>
                  <a:gd name="connsiteX13" fmla="*/ 1426464 w 6773875"/>
                  <a:gd name="connsiteY13" fmla="*/ 1999943 h 2343758"/>
                  <a:gd name="connsiteX14" fmla="*/ 1499616 w 6773875"/>
                  <a:gd name="connsiteY14" fmla="*/ 2014574 h 2343758"/>
                  <a:gd name="connsiteX15" fmla="*/ 1565453 w 6773875"/>
                  <a:gd name="connsiteY15" fmla="*/ 1977998 h 2343758"/>
                  <a:gd name="connsiteX16" fmla="*/ 1645920 w 6773875"/>
                  <a:gd name="connsiteY16" fmla="*/ 1941422 h 2343758"/>
                  <a:gd name="connsiteX17" fmla="*/ 1762963 w 6773875"/>
                  <a:gd name="connsiteY17" fmla="*/ 1941422 h 2343758"/>
                  <a:gd name="connsiteX18" fmla="*/ 1850745 w 6773875"/>
                  <a:gd name="connsiteY18" fmla="*/ 1941422 h 2343758"/>
                  <a:gd name="connsiteX19" fmla="*/ 1909267 w 6773875"/>
                  <a:gd name="connsiteY19" fmla="*/ 1970683 h 2343758"/>
                  <a:gd name="connsiteX20" fmla="*/ 1945843 w 6773875"/>
                  <a:gd name="connsiteY20" fmla="*/ 2029204 h 2343758"/>
                  <a:gd name="connsiteX21" fmla="*/ 1989734 w 6773875"/>
                  <a:gd name="connsiteY21" fmla="*/ 2095041 h 2343758"/>
                  <a:gd name="connsiteX22" fmla="*/ 2077517 w 6773875"/>
                  <a:gd name="connsiteY22" fmla="*/ 2102356 h 2343758"/>
                  <a:gd name="connsiteX23" fmla="*/ 2209190 w 6773875"/>
                  <a:gd name="connsiteY23" fmla="*/ 2073095 h 2343758"/>
                  <a:gd name="connsiteX24" fmla="*/ 2326233 w 6773875"/>
                  <a:gd name="connsiteY24" fmla="*/ 2036519 h 2343758"/>
                  <a:gd name="connsiteX25" fmla="*/ 2428646 w 6773875"/>
                  <a:gd name="connsiteY25" fmla="*/ 2007259 h 2343758"/>
                  <a:gd name="connsiteX26" fmla="*/ 2523744 w 6773875"/>
                  <a:gd name="connsiteY26" fmla="*/ 2080411 h 2343758"/>
                  <a:gd name="connsiteX27" fmla="*/ 2604211 w 6773875"/>
                  <a:gd name="connsiteY27" fmla="*/ 2204769 h 2343758"/>
                  <a:gd name="connsiteX28" fmla="*/ 2655417 w 6773875"/>
                  <a:gd name="connsiteY28" fmla="*/ 2299867 h 2343758"/>
                  <a:gd name="connsiteX29" fmla="*/ 2706624 w 6773875"/>
                  <a:gd name="connsiteY29" fmla="*/ 2329127 h 2343758"/>
                  <a:gd name="connsiteX30" fmla="*/ 2823667 w 6773875"/>
                  <a:gd name="connsiteY30" fmla="*/ 2343758 h 2343758"/>
                  <a:gd name="connsiteX31" fmla="*/ 2933395 w 6773875"/>
                  <a:gd name="connsiteY31" fmla="*/ 2343758 h 2343758"/>
                  <a:gd name="connsiteX32" fmla="*/ 3050438 w 6773875"/>
                  <a:gd name="connsiteY32" fmla="*/ 2307182 h 2343758"/>
                  <a:gd name="connsiteX33" fmla="*/ 3174797 w 6773875"/>
                  <a:gd name="connsiteY33" fmla="*/ 2219399 h 2343758"/>
                  <a:gd name="connsiteX34" fmla="*/ 3299155 w 6773875"/>
                  <a:gd name="connsiteY34" fmla="*/ 2138932 h 2343758"/>
                  <a:gd name="connsiteX35" fmla="*/ 3401568 w 6773875"/>
                  <a:gd name="connsiteY35" fmla="*/ 2080411 h 2343758"/>
                  <a:gd name="connsiteX36" fmla="*/ 3525926 w 6773875"/>
                  <a:gd name="connsiteY36" fmla="*/ 2073095 h 2343758"/>
                  <a:gd name="connsiteX37" fmla="*/ 3635654 w 6773875"/>
                  <a:gd name="connsiteY37" fmla="*/ 2095041 h 2343758"/>
                  <a:gd name="connsiteX38" fmla="*/ 3723437 w 6773875"/>
                  <a:gd name="connsiteY38" fmla="*/ 2095041 h 2343758"/>
                  <a:gd name="connsiteX39" fmla="*/ 3789273 w 6773875"/>
                  <a:gd name="connsiteY39" fmla="*/ 2036519 h 2343758"/>
                  <a:gd name="connsiteX40" fmla="*/ 3855110 w 6773875"/>
                  <a:gd name="connsiteY40" fmla="*/ 1897531 h 2343758"/>
                  <a:gd name="connsiteX41" fmla="*/ 3877056 w 6773875"/>
                  <a:gd name="connsiteY41" fmla="*/ 1824379 h 2343758"/>
                  <a:gd name="connsiteX42" fmla="*/ 3935577 w 6773875"/>
                  <a:gd name="connsiteY42" fmla="*/ 1743911 h 2343758"/>
                  <a:gd name="connsiteX43" fmla="*/ 4016045 w 6773875"/>
                  <a:gd name="connsiteY43" fmla="*/ 1692705 h 2343758"/>
                  <a:gd name="connsiteX44" fmla="*/ 4125773 w 6773875"/>
                  <a:gd name="connsiteY44" fmla="*/ 1641499 h 2343758"/>
                  <a:gd name="connsiteX45" fmla="*/ 4242816 w 6773875"/>
                  <a:gd name="connsiteY45" fmla="*/ 1626868 h 2343758"/>
                  <a:gd name="connsiteX46" fmla="*/ 4308653 w 6773875"/>
                  <a:gd name="connsiteY46" fmla="*/ 1568347 h 2343758"/>
                  <a:gd name="connsiteX47" fmla="*/ 4381805 w 6773875"/>
                  <a:gd name="connsiteY47" fmla="*/ 1429358 h 2343758"/>
                  <a:gd name="connsiteX48" fmla="*/ 4418381 w 6773875"/>
                  <a:gd name="connsiteY48" fmla="*/ 1231847 h 2343758"/>
                  <a:gd name="connsiteX49" fmla="*/ 4476902 w 6773875"/>
                  <a:gd name="connsiteY49" fmla="*/ 1100174 h 2343758"/>
                  <a:gd name="connsiteX50" fmla="*/ 4593945 w 6773875"/>
                  <a:gd name="connsiteY50" fmla="*/ 1034337 h 2343758"/>
                  <a:gd name="connsiteX51" fmla="*/ 4732934 w 6773875"/>
                  <a:gd name="connsiteY51" fmla="*/ 1063598 h 2343758"/>
                  <a:gd name="connsiteX52" fmla="*/ 4893869 w 6773875"/>
                  <a:gd name="connsiteY52" fmla="*/ 1136750 h 2343758"/>
                  <a:gd name="connsiteX53" fmla="*/ 5047488 w 6773875"/>
                  <a:gd name="connsiteY53" fmla="*/ 1180641 h 2343758"/>
                  <a:gd name="connsiteX54" fmla="*/ 5135270 w 6773875"/>
                  <a:gd name="connsiteY54" fmla="*/ 1195271 h 2343758"/>
                  <a:gd name="connsiteX55" fmla="*/ 5230368 w 6773875"/>
                  <a:gd name="connsiteY55" fmla="*/ 1151380 h 2343758"/>
                  <a:gd name="connsiteX56" fmla="*/ 5296205 w 6773875"/>
                  <a:gd name="connsiteY56" fmla="*/ 1034337 h 2343758"/>
                  <a:gd name="connsiteX57" fmla="*/ 5318150 w 6773875"/>
                  <a:gd name="connsiteY57" fmla="*/ 931924 h 2343758"/>
                  <a:gd name="connsiteX58" fmla="*/ 5398617 w 6773875"/>
                  <a:gd name="connsiteY58" fmla="*/ 888033 h 2343758"/>
                  <a:gd name="connsiteX59" fmla="*/ 5530291 w 6773875"/>
                  <a:gd name="connsiteY59" fmla="*/ 866087 h 2343758"/>
                  <a:gd name="connsiteX60" fmla="*/ 5661965 w 6773875"/>
                  <a:gd name="connsiteY60" fmla="*/ 931924 h 2343758"/>
                  <a:gd name="connsiteX61" fmla="*/ 5800953 w 6773875"/>
                  <a:gd name="connsiteY61" fmla="*/ 939239 h 2343758"/>
                  <a:gd name="connsiteX62" fmla="*/ 5976518 w 6773875"/>
                  <a:gd name="connsiteY62" fmla="*/ 866087 h 2343758"/>
                  <a:gd name="connsiteX63" fmla="*/ 6144768 w 6773875"/>
                  <a:gd name="connsiteY63" fmla="*/ 756359 h 2343758"/>
                  <a:gd name="connsiteX64" fmla="*/ 6291072 w 6773875"/>
                  <a:gd name="connsiteY64" fmla="*/ 705153 h 2343758"/>
                  <a:gd name="connsiteX65" fmla="*/ 6473952 w 6773875"/>
                  <a:gd name="connsiteY65" fmla="*/ 683207 h 2343758"/>
                  <a:gd name="connsiteX66" fmla="*/ 6693408 w 6773875"/>
                  <a:gd name="connsiteY66" fmla="*/ 602740 h 2343758"/>
                  <a:gd name="connsiteX67" fmla="*/ 6759245 w 6773875"/>
                  <a:gd name="connsiteY67" fmla="*/ 507643 h 2343758"/>
                  <a:gd name="connsiteX68" fmla="*/ 6773875 w 6773875"/>
                  <a:gd name="connsiteY68" fmla="*/ 405230 h 2343758"/>
                  <a:gd name="connsiteX69" fmla="*/ 6658305 w 6773875"/>
                  <a:gd name="connsiteY69" fmla="*/ 0 h 2343758"/>
                  <a:gd name="connsiteX0" fmla="*/ 0 w 6649517"/>
                  <a:gd name="connsiteY0" fmla="*/ 1253793 h 2343758"/>
                  <a:gd name="connsiteX1" fmla="*/ 109728 w 6649517"/>
                  <a:gd name="connsiteY1" fmla="*/ 1312315 h 2343758"/>
                  <a:gd name="connsiteX2" fmla="*/ 329184 w 6649517"/>
                  <a:gd name="connsiteY2" fmla="*/ 1290369 h 2343758"/>
                  <a:gd name="connsiteX3" fmla="*/ 490119 w 6649517"/>
                  <a:gd name="connsiteY3" fmla="*/ 1275739 h 2343758"/>
                  <a:gd name="connsiteX4" fmla="*/ 614477 w 6649517"/>
                  <a:gd name="connsiteY4" fmla="*/ 1312315 h 2343758"/>
                  <a:gd name="connsiteX5" fmla="*/ 731520 w 6649517"/>
                  <a:gd name="connsiteY5" fmla="*/ 1385467 h 2343758"/>
                  <a:gd name="connsiteX6" fmla="*/ 855879 w 6649517"/>
                  <a:gd name="connsiteY6" fmla="*/ 1531771 h 2343758"/>
                  <a:gd name="connsiteX7" fmla="*/ 936346 w 6649517"/>
                  <a:gd name="connsiteY7" fmla="*/ 1678075 h 2343758"/>
                  <a:gd name="connsiteX8" fmla="*/ 1002183 w 6649517"/>
                  <a:gd name="connsiteY8" fmla="*/ 1721966 h 2343758"/>
                  <a:gd name="connsiteX9" fmla="*/ 1097280 w 6649517"/>
                  <a:gd name="connsiteY9" fmla="*/ 1780487 h 2343758"/>
                  <a:gd name="connsiteX10" fmla="*/ 1177747 w 6649517"/>
                  <a:gd name="connsiteY10" fmla="*/ 1846324 h 2343758"/>
                  <a:gd name="connsiteX11" fmla="*/ 1243584 w 6649517"/>
                  <a:gd name="connsiteY11" fmla="*/ 1948737 h 2343758"/>
                  <a:gd name="connsiteX12" fmla="*/ 1302106 w 6649517"/>
                  <a:gd name="connsiteY12" fmla="*/ 1999943 h 2343758"/>
                  <a:gd name="connsiteX13" fmla="*/ 1375258 w 6649517"/>
                  <a:gd name="connsiteY13" fmla="*/ 2014574 h 2343758"/>
                  <a:gd name="connsiteX14" fmla="*/ 1441095 w 6649517"/>
                  <a:gd name="connsiteY14" fmla="*/ 1977998 h 2343758"/>
                  <a:gd name="connsiteX15" fmla="*/ 1521562 w 6649517"/>
                  <a:gd name="connsiteY15" fmla="*/ 1941422 h 2343758"/>
                  <a:gd name="connsiteX16" fmla="*/ 1638605 w 6649517"/>
                  <a:gd name="connsiteY16" fmla="*/ 1941422 h 2343758"/>
                  <a:gd name="connsiteX17" fmla="*/ 1726387 w 6649517"/>
                  <a:gd name="connsiteY17" fmla="*/ 1941422 h 2343758"/>
                  <a:gd name="connsiteX18" fmla="*/ 1784909 w 6649517"/>
                  <a:gd name="connsiteY18" fmla="*/ 1970683 h 2343758"/>
                  <a:gd name="connsiteX19" fmla="*/ 1821485 w 6649517"/>
                  <a:gd name="connsiteY19" fmla="*/ 2029204 h 2343758"/>
                  <a:gd name="connsiteX20" fmla="*/ 1865376 w 6649517"/>
                  <a:gd name="connsiteY20" fmla="*/ 2095041 h 2343758"/>
                  <a:gd name="connsiteX21" fmla="*/ 1953159 w 6649517"/>
                  <a:gd name="connsiteY21" fmla="*/ 2102356 h 2343758"/>
                  <a:gd name="connsiteX22" fmla="*/ 2084832 w 6649517"/>
                  <a:gd name="connsiteY22" fmla="*/ 2073095 h 2343758"/>
                  <a:gd name="connsiteX23" fmla="*/ 2201875 w 6649517"/>
                  <a:gd name="connsiteY23" fmla="*/ 2036519 h 2343758"/>
                  <a:gd name="connsiteX24" fmla="*/ 2304288 w 6649517"/>
                  <a:gd name="connsiteY24" fmla="*/ 2007259 h 2343758"/>
                  <a:gd name="connsiteX25" fmla="*/ 2399386 w 6649517"/>
                  <a:gd name="connsiteY25" fmla="*/ 2080411 h 2343758"/>
                  <a:gd name="connsiteX26" fmla="*/ 2479853 w 6649517"/>
                  <a:gd name="connsiteY26" fmla="*/ 2204769 h 2343758"/>
                  <a:gd name="connsiteX27" fmla="*/ 2531059 w 6649517"/>
                  <a:gd name="connsiteY27" fmla="*/ 2299867 h 2343758"/>
                  <a:gd name="connsiteX28" fmla="*/ 2582266 w 6649517"/>
                  <a:gd name="connsiteY28" fmla="*/ 2329127 h 2343758"/>
                  <a:gd name="connsiteX29" fmla="*/ 2699309 w 6649517"/>
                  <a:gd name="connsiteY29" fmla="*/ 2343758 h 2343758"/>
                  <a:gd name="connsiteX30" fmla="*/ 2809037 w 6649517"/>
                  <a:gd name="connsiteY30" fmla="*/ 2343758 h 2343758"/>
                  <a:gd name="connsiteX31" fmla="*/ 2926080 w 6649517"/>
                  <a:gd name="connsiteY31" fmla="*/ 2307182 h 2343758"/>
                  <a:gd name="connsiteX32" fmla="*/ 3050439 w 6649517"/>
                  <a:gd name="connsiteY32" fmla="*/ 2219399 h 2343758"/>
                  <a:gd name="connsiteX33" fmla="*/ 3174797 w 6649517"/>
                  <a:gd name="connsiteY33" fmla="*/ 2138932 h 2343758"/>
                  <a:gd name="connsiteX34" fmla="*/ 3277210 w 6649517"/>
                  <a:gd name="connsiteY34" fmla="*/ 2080411 h 2343758"/>
                  <a:gd name="connsiteX35" fmla="*/ 3401568 w 6649517"/>
                  <a:gd name="connsiteY35" fmla="*/ 2073095 h 2343758"/>
                  <a:gd name="connsiteX36" fmla="*/ 3511296 w 6649517"/>
                  <a:gd name="connsiteY36" fmla="*/ 2095041 h 2343758"/>
                  <a:gd name="connsiteX37" fmla="*/ 3599079 w 6649517"/>
                  <a:gd name="connsiteY37" fmla="*/ 2095041 h 2343758"/>
                  <a:gd name="connsiteX38" fmla="*/ 3664915 w 6649517"/>
                  <a:gd name="connsiteY38" fmla="*/ 2036519 h 2343758"/>
                  <a:gd name="connsiteX39" fmla="*/ 3730752 w 6649517"/>
                  <a:gd name="connsiteY39" fmla="*/ 1897531 h 2343758"/>
                  <a:gd name="connsiteX40" fmla="*/ 3752698 w 6649517"/>
                  <a:gd name="connsiteY40" fmla="*/ 1824379 h 2343758"/>
                  <a:gd name="connsiteX41" fmla="*/ 3811219 w 6649517"/>
                  <a:gd name="connsiteY41" fmla="*/ 1743911 h 2343758"/>
                  <a:gd name="connsiteX42" fmla="*/ 3891687 w 6649517"/>
                  <a:gd name="connsiteY42" fmla="*/ 1692705 h 2343758"/>
                  <a:gd name="connsiteX43" fmla="*/ 4001415 w 6649517"/>
                  <a:gd name="connsiteY43" fmla="*/ 1641499 h 2343758"/>
                  <a:gd name="connsiteX44" fmla="*/ 4118458 w 6649517"/>
                  <a:gd name="connsiteY44" fmla="*/ 1626868 h 2343758"/>
                  <a:gd name="connsiteX45" fmla="*/ 4184295 w 6649517"/>
                  <a:gd name="connsiteY45" fmla="*/ 1568347 h 2343758"/>
                  <a:gd name="connsiteX46" fmla="*/ 4257447 w 6649517"/>
                  <a:gd name="connsiteY46" fmla="*/ 1429358 h 2343758"/>
                  <a:gd name="connsiteX47" fmla="*/ 4294023 w 6649517"/>
                  <a:gd name="connsiteY47" fmla="*/ 1231847 h 2343758"/>
                  <a:gd name="connsiteX48" fmla="*/ 4352544 w 6649517"/>
                  <a:gd name="connsiteY48" fmla="*/ 1100174 h 2343758"/>
                  <a:gd name="connsiteX49" fmla="*/ 4469587 w 6649517"/>
                  <a:gd name="connsiteY49" fmla="*/ 1034337 h 2343758"/>
                  <a:gd name="connsiteX50" fmla="*/ 4608576 w 6649517"/>
                  <a:gd name="connsiteY50" fmla="*/ 1063598 h 2343758"/>
                  <a:gd name="connsiteX51" fmla="*/ 4769511 w 6649517"/>
                  <a:gd name="connsiteY51" fmla="*/ 1136750 h 2343758"/>
                  <a:gd name="connsiteX52" fmla="*/ 4923130 w 6649517"/>
                  <a:gd name="connsiteY52" fmla="*/ 1180641 h 2343758"/>
                  <a:gd name="connsiteX53" fmla="*/ 5010912 w 6649517"/>
                  <a:gd name="connsiteY53" fmla="*/ 1195271 h 2343758"/>
                  <a:gd name="connsiteX54" fmla="*/ 5106010 w 6649517"/>
                  <a:gd name="connsiteY54" fmla="*/ 1151380 h 2343758"/>
                  <a:gd name="connsiteX55" fmla="*/ 5171847 w 6649517"/>
                  <a:gd name="connsiteY55" fmla="*/ 1034337 h 2343758"/>
                  <a:gd name="connsiteX56" fmla="*/ 5193792 w 6649517"/>
                  <a:gd name="connsiteY56" fmla="*/ 931924 h 2343758"/>
                  <a:gd name="connsiteX57" fmla="*/ 5274259 w 6649517"/>
                  <a:gd name="connsiteY57" fmla="*/ 888033 h 2343758"/>
                  <a:gd name="connsiteX58" fmla="*/ 5405933 w 6649517"/>
                  <a:gd name="connsiteY58" fmla="*/ 866087 h 2343758"/>
                  <a:gd name="connsiteX59" fmla="*/ 5537607 w 6649517"/>
                  <a:gd name="connsiteY59" fmla="*/ 931924 h 2343758"/>
                  <a:gd name="connsiteX60" fmla="*/ 5676595 w 6649517"/>
                  <a:gd name="connsiteY60" fmla="*/ 939239 h 2343758"/>
                  <a:gd name="connsiteX61" fmla="*/ 5852160 w 6649517"/>
                  <a:gd name="connsiteY61" fmla="*/ 866087 h 2343758"/>
                  <a:gd name="connsiteX62" fmla="*/ 6020410 w 6649517"/>
                  <a:gd name="connsiteY62" fmla="*/ 756359 h 2343758"/>
                  <a:gd name="connsiteX63" fmla="*/ 6166714 w 6649517"/>
                  <a:gd name="connsiteY63" fmla="*/ 705153 h 2343758"/>
                  <a:gd name="connsiteX64" fmla="*/ 6349594 w 6649517"/>
                  <a:gd name="connsiteY64" fmla="*/ 683207 h 2343758"/>
                  <a:gd name="connsiteX65" fmla="*/ 6569050 w 6649517"/>
                  <a:gd name="connsiteY65" fmla="*/ 602740 h 2343758"/>
                  <a:gd name="connsiteX66" fmla="*/ 6634887 w 6649517"/>
                  <a:gd name="connsiteY66" fmla="*/ 507643 h 2343758"/>
                  <a:gd name="connsiteX67" fmla="*/ 6649517 w 6649517"/>
                  <a:gd name="connsiteY67" fmla="*/ 405230 h 2343758"/>
                  <a:gd name="connsiteX68" fmla="*/ 6533947 w 6649517"/>
                  <a:gd name="connsiteY68" fmla="*/ 0 h 2343758"/>
                  <a:gd name="connsiteX0" fmla="*/ 0 w 6539789"/>
                  <a:gd name="connsiteY0" fmla="*/ 1312315 h 2343758"/>
                  <a:gd name="connsiteX1" fmla="*/ 219456 w 6539789"/>
                  <a:gd name="connsiteY1" fmla="*/ 1290369 h 2343758"/>
                  <a:gd name="connsiteX2" fmla="*/ 380391 w 6539789"/>
                  <a:gd name="connsiteY2" fmla="*/ 1275739 h 2343758"/>
                  <a:gd name="connsiteX3" fmla="*/ 504749 w 6539789"/>
                  <a:gd name="connsiteY3" fmla="*/ 1312315 h 2343758"/>
                  <a:gd name="connsiteX4" fmla="*/ 621792 w 6539789"/>
                  <a:gd name="connsiteY4" fmla="*/ 1385467 h 2343758"/>
                  <a:gd name="connsiteX5" fmla="*/ 746151 w 6539789"/>
                  <a:gd name="connsiteY5" fmla="*/ 1531771 h 2343758"/>
                  <a:gd name="connsiteX6" fmla="*/ 826618 w 6539789"/>
                  <a:gd name="connsiteY6" fmla="*/ 1678075 h 2343758"/>
                  <a:gd name="connsiteX7" fmla="*/ 892455 w 6539789"/>
                  <a:gd name="connsiteY7" fmla="*/ 1721966 h 2343758"/>
                  <a:gd name="connsiteX8" fmla="*/ 987552 w 6539789"/>
                  <a:gd name="connsiteY8" fmla="*/ 1780487 h 2343758"/>
                  <a:gd name="connsiteX9" fmla="*/ 1068019 w 6539789"/>
                  <a:gd name="connsiteY9" fmla="*/ 1846324 h 2343758"/>
                  <a:gd name="connsiteX10" fmla="*/ 1133856 w 6539789"/>
                  <a:gd name="connsiteY10" fmla="*/ 1948737 h 2343758"/>
                  <a:gd name="connsiteX11" fmla="*/ 1192378 w 6539789"/>
                  <a:gd name="connsiteY11" fmla="*/ 1999943 h 2343758"/>
                  <a:gd name="connsiteX12" fmla="*/ 1265530 w 6539789"/>
                  <a:gd name="connsiteY12" fmla="*/ 2014574 h 2343758"/>
                  <a:gd name="connsiteX13" fmla="*/ 1331367 w 6539789"/>
                  <a:gd name="connsiteY13" fmla="*/ 1977998 h 2343758"/>
                  <a:gd name="connsiteX14" fmla="*/ 1411834 w 6539789"/>
                  <a:gd name="connsiteY14" fmla="*/ 1941422 h 2343758"/>
                  <a:gd name="connsiteX15" fmla="*/ 1528877 w 6539789"/>
                  <a:gd name="connsiteY15" fmla="*/ 1941422 h 2343758"/>
                  <a:gd name="connsiteX16" fmla="*/ 1616659 w 6539789"/>
                  <a:gd name="connsiteY16" fmla="*/ 1941422 h 2343758"/>
                  <a:gd name="connsiteX17" fmla="*/ 1675181 w 6539789"/>
                  <a:gd name="connsiteY17" fmla="*/ 1970683 h 2343758"/>
                  <a:gd name="connsiteX18" fmla="*/ 1711757 w 6539789"/>
                  <a:gd name="connsiteY18" fmla="*/ 2029204 h 2343758"/>
                  <a:gd name="connsiteX19" fmla="*/ 1755648 w 6539789"/>
                  <a:gd name="connsiteY19" fmla="*/ 2095041 h 2343758"/>
                  <a:gd name="connsiteX20" fmla="*/ 1843431 w 6539789"/>
                  <a:gd name="connsiteY20" fmla="*/ 2102356 h 2343758"/>
                  <a:gd name="connsiteX21" fmla="*/ 1975104 w 6539789"/>
                  <a:gd name="connsiteY21" fmla="*/ 2073095 h 2343758"/>
                  <a:gd name="connsiteX22" fmla="*/ 2092147 w 6539789"/>
                  <a:gd name="connsiteY22" fmla="*/ 2036519 h 2343758"/>
                  <a:gd name="connsiteX23" fmla="*/ 2194560 w 6539789"/>
                  <a:gd name="connsiteY23" fmla="*/ 2007259 h 2343758"/>
                  <a:gd name="connsiteX24" fmla="*/ 2289658 w 6539789"/>
                  <a:gd name="connsiteY24" fmla="*/ 2080411 h 2343758"/>
                  <a:gd name="connsiteX25" fmla="*/ 2370125 w 6539789"/>
                  <a:gd name="connsiteY25" fmla="*/ 2204769 h 2343758"/>
                  <a:gd name="connsiteX26" fmla="*/ 2421331 w 6539789"/>
                  <a:gd name="connsiteY26" fmla="*/ 2299867 h 2343758"/>
                  <a:gd name="connsiteX27" fmla="*/ 2472538 w 6539789"/>
                  <a:gd name="connsiteY27" fmla="*/ 2329127 h 2343758"/>
                  <a:gd name="connsiteX28" fmla="*/ 2589581 w 6539789"/>
                  <a:gd name="connsiteY28" fmla="*/ 2343758 h 2343758"/>
                  <a:gd name="connsiteX29" fmla="*/ 2699309 w 6539789"/>
                  <a:gd name="connsiteY29" fmla="*/ 2343758 h 2343758"/>
                  <a:gd name="connsiteX30" fmla="*/ 2816352 w 6539789"/>
                  <a:gd name="connsiteY30" fmla="*/ 2307182 h 2343758"/>
                  <a:gd name="connsiteX31" fmla="*/ 2940711 w 6539789"/>
                  <a:gd name="connsiteY31" fmla="*/ 2219399 h 2343758"/>
                  <a:gd name="connsiteX32" fmla="*/ 3065069 w 6539789"/>
                  <a:gd name="connsiteY32" fmla="*/ 2138932 h 2343758"/>
                  <a:gd name="connsiteX33" fmla="*/ 3167482 w 6539789"/>
                  <a:gd name="connsiteY33" fmla="*/ 2080411 h 2343758"/>
                  <a:gd name="connsiteX34" fmla="*/ 3291840 w 6539789"/>
                  <a:gd name="connsiteY34" fmla="*/ 2073095 h 2343758"/>
                  <a:gd name="connsiteX35" fmla="*/ 3401568 w 6539789"/>
                  <a:gd name="connsiteY35" fmla="*/ 2095041 h 2343758"/>
                  <a:gd name="connsiteX36" fmla="*/ 3489351 w 6539789"/>
                  <a:gd name="connsiteY36" fmla="*/ 2095041 h 2343758"/>
                  <a:gd name="connsiteX37" fmla="*/ 3555187 w 6539789"/>
                  <a:gd name="connsiteY37" fmla="*/ 2036519 h 2343758"/>
                  <a:gd name="connsiteX38" fmla="*/ 3621024 w 6539789"/>
                  <a:gd name="connsiteY38" fmla="*/ 1897531 h 2343758"/>
                  <a:gd name="connsiteX39" fmla="*/ 3642970 w 6539789"/>
                  <a:gd name="connsiteY39" fmla="*/ 1824379 h 2343758"/>
                  <a:gd name="connsiteX40" fmla="*/ 3701491 w 6539789"/>
                  <a:gd name="connsiteY40" fmla="*/ 1743911 h 2343758"/>
                  <a:gd name="connsiteX41" fmla="*/ 3781959 w 6539789"/>
                  <a:gd name="connsiteY41" fmla="*/ 1692705 h 2343758"/>
                  <a:gd name="connsiteX42" fmla="*/ 3891687 w 6539789"/>
                  <a:gd name="connsiteY42" fmla="*/ 1641499 h 2343758"/>
                  <a:gd name="connsiteX43" fmla="*/ 4008730 w 6539789"/>
                  <a:gd name="connsiteY43" fmla="*/ 1626868 h 2343758"/>
                  <a:gd name="connsiteX44" fmla="*/ 4074567 w 6539789"/>
                  <a:gd name="connsiteY44" fmla="*/ 1568347 h 2343758"/>
                  <a:gd name="connsiteX45" fmla="*/ 4147719 w 6539789"/>
                  <a:gd name="connsiteY45" fmla="*/ 1429358 h 2343758"/>
                  <a:gd name="connsiteX46" fmla="*/ 4184295 w 6539789"/>
                  <a:gd name="connsiteY46" fmla="*/ 1231847 h 2343758"/>
                  <a:gd name="connsiteX47" fmla="*/ 4242816 w 6539789"/>
                  <a:gd name="connsiteY47" fmla="*/ 1100174 h 2343758"/>
                  <a:gd name="connsiteX48" fmla="*/ 4359859 w 6539789"/>
                  <a:gd name="connsiteY48" fmla="*/ 1034337 h 2343758"/>
                  <a:gd name="connsiteX49" fmla="*/ 4498848 w 6539789"/>
                  <a:gd name="connsiteY49" fmla="*/ 1063598 h 2343758"/>
                  <a:gd name="connsiteX50" fmla="*/ 4659783 w 6539789"/>
                  <a:gd name="connsiteY50" fmla="*/ 1136750 h 2343758"/>
                  <a:gd name="connsiteX51" fmla="*/ 4813402 w 6539789"/>
                  <a:gd name="connsiteY51" fmla="*/ 1180641 h 2343758"/>
                  <a:gd name="connsiteX52" fmla="*/ 4901184 w 6539789"/>
                  <a:gd name="connsiteY52" fmla="*/ 1195271 h 2343758"/>
                  <a:gd name="connsiteX53" fmla="*/ 4996282 w 6539789"/>
                  <a:gd name="connsiteY53" fmla="*/ 1151380 h 2343758"/>
                  <a:gd name="connsiteX54" fmla="*/ 5062119 w 6539789"/>
                  <a:gd name="connsiteY54" fmla="*/ 1034337 h 2343758"/>
                  <a:gd name="connsiteX55" fmla="*/ 5084064 w 6539789"/>
                  <a:gd name="connsiteY55" fmla="*/ 931924 h 2343758"/>
                  <a:gd name="connsiteX56" fmla="*/ 5164531 w 6539789"/>
                  <a:gd name="connsiteY56" fmla="*/ 888033 h 2343758"/>
                  <a:gd name="connsiteX57" fmla="*/ 5296205 w 6539789"/>
                  <a:gd name="connsiteY57" fmla="*/ 866087 h 2343758"/>
                  <a:gd name="connsiteX58" fmla="*/ 5427879 w 6539789"/>
                  <a:gd name="connsiteY58" fmla="*/ 931924 h 2343758"/>
                  <a:gd name="connsiteX59" fmla="*/ 5566867 w 6539789"/>
                  <a:gd name="connsiteY59" fmla="*/ 939239 h 2343758"/>
                  <a:gd name="connsiteX60" fmla="*/ 5742432 w 6539789"/>
                  <a:gd name="connsiteY60" fmla="*/ 866087 h 2343758"/>
                  <a:gd name="connsiteX61" fmla="*/ 5910682 w 6539789"/>
                  <a:gd name="connsiteY61" fmla="*/ 756359 h 2343758"/>
                  <a:gd name="connsiteX62" fmla="*/ 6056986 w 6539789"/>
                  <a:gd name="connsiteY62" fmla="*/ 705153 h 2343758"/>
                  <a:gd name="connsiteX63" fmla="*/ 6239866 w 6539789"/>
                  <a:gd name="connsiteY63" fmla="*/ 683207 h 2343758"/>
                  <a:gd name="connsiteX64" fmla="*/ 6459322 w 6539789"/>
                  <a:gd name="connsiteY64" fmla="*/ 602740 h 2343758"/>
                  <a:gd name="connsiteX65" fmla="*/ 6525159 w 6539789"/>
                  <a:gd name="connsiteY65" fmla="*/ 507643 h 2343758"/>
                  <a:gd name="connsiteX66" fmla="*/ 6539789 w 6539789"/>
                  <a:gd name="connsiteY66" fmla="*/ 405230 h 2343758"/>
                  <a:gd name="connsiteX67" fmla="*/ 6424219 w 6539789"/>
                  <a:gd name="connsiteY67" fmla="*/ 0 h 2343758"/>
                  <a:gd name="connsiteX0" fmla="*/ 0 w 6320333"/>
                  <a:gd name="connsiteY0" fmla="*/ 1290369 h 2343758"/>
                  <a:gd name="connsiteX1" fmla="*/ 160935 w 6320333"/>
                  <a:gd name="connsiteY1" fmla="*/ 1275739 h 2343758"/>
                  <a:gd name="connsiteX2" fmla="*/ 285293 w 6320333"/>
                  <a:gd name="connsiteY2" fmla="*/ 1312315 h 2343758"/>
                  <a:gd name="connsiteX3" fmla="*/ 402336 w 6320333"/>
                  <a:gd name="connsiteY3" fmla="*/ 1385467 h 2343758"/>
                  <a:gd name="connsiteX4" fmla="*/ 526695 w 6320333"/>
                  <a:gd name="connsiteY4" fmla="*/ 1531771 h 2343758"/>
                  <a:gd name="connsiteX5" fmla="*/ 607162 w 6320333"/>
                  <a:gd name="connsiteY5" fmla="*/ 1678075 h 2343758"/>
                  <a:gd name="connsiteX6" fmla="*/ 672999 w 6320333"/>
                  <a:gd name="connsiteY6" fmla="*/ 1721966 h 2343758"/>
                  <a:gd name="connsiteX7" fmla="*/ 768096 w 6320333"/>
                  <a:gd name="connsiteY7" fmla="*/ 1780487 h 2343758"/>
                  <a:gd name="connsiteX8" fmla="*/ 848563 w 6320333"/>
                  <a:gd name="connsiteY8" fmla="*/ 1846324 h 2343758"/>
                  <a:gd name="connsiteX9" fmla="*/ 914400 w 6320333"/>
                  <a:gd name="connsiteY9" fmla="*/ 1948737 h 2343758"/>
                  <a:gd name="connsiteX10" fmla="*/ 972922 w 6320333"/>
                  <a:gd name="connsiteY10" fmla="*/ 1999943 h 2343758"/>
                  <a:gd name="connsiteX11" fmla="*/ 1046074 w 6320333"/>
                  <a:gd name="connsiteY11" fmla="*/ 2014574 h 2343758"/>
                  <a:gd name="connsiteX12" fmla="*/ 1111911 w 6320333"/>
                  <a:gd name="connsiteY12" fmla="*/ 1977998 h 2343758"/>
                  <a:gd name="connsiteX13" fmla="*/ 1192378 w 6320333"/>
                  <a:gd name="connsiteY13" fmla="*/ 1941422 h 2343758"/>
                  <a:gd name="connsiteX14" fmla="*/ 1309421 w 6320333"/>
                  <a:gd name="connsiteY14" fmla="*/ 1941422 h 2343758"/>
                  <a:gd name="connsiteX15" fmla="*/ 1397203 w 6320333"/>
                  <a:gd name="connsiteY15" fmla="*/ 1941422 h 2343758"/>
                  <a:gd name="connsiteX16" fmla="*/ 1455725 w 6320333"/>
                  <a:gd name="connsiteY16" fmla="*/ 1970683 h 2343758"/>
                  <a:gd name="connsiteX17" fmla="*/ 1492301 w 6320333"/>
                  <a:gd name="connsiteY17" fmla="*/ 2029204 h 2343758"/>
                  <a:gd name="connsiteX18" fmla="*/ 1536192 w 6320333"/>
                  <a:gd name="connsiteY18" fmla="*/ 2095041 h 2343758"/>
                  <a:gd name="connsiteX19" fmla="*/ 1623975 w 6320333"/>
                  <a:gd name="connsiteY19" fmla="*/ 2102356 h 2343758"/>
                  <a:gd name="connsiteX20" fmla="*/ 1755648 w 6320333"/>
                  <a:gd name="connsiteY20" fmla="*/ 2073095 h 2343758"/>
                  <a:gd name="connsiteX21" fmla="*/ 1872691 w 6320333"/>
                  <a:gd name="connsiteY21" fmla="*/ 2036519 h 2343758"/>
                  <a:gd name="connsiteX22" fmla="*/ 1975104 w 6320333"/>
                  <a:gd name="connsiteY22" fmla="*/ 2007259 h 2343758"/>
                  <a:gd name="connsiteX23" fmla="*/ 2070202 w 6320333"/>
                  <a:gd name="connsiteY23" fmla="*/ 2080411 h 2343758"/>
                  <a:gd name="connsiteX24" fmla="*/ 2150669 w 6320333"/>
                  <a:gd name="connsiteY24" fmla="*/ 2204769 h 2343758"/>
                  <a:gd name="connsiteX25" fmla="*/ 2201875 w 6320333"/>
                  <a:gd name="connsiteY25" fmla="*/ 2299867 h 2343758"/>
                  <a:gd name="connsiteX26" fmla="*/ 2253082 w 6320333"/>
                  <a:gd name="connsiteY26" fmla="*/ 2329127 h 2343758"/>
                  <a:gd name="connsiteX27" fmla="*/ 2370125 w 6320333"/>
                  <a:gd name="connsiteY27" fmla="*/ 2343758 h 2343758"/>
                  <a:gd name="connsiteX28" fmla="*/ 2479853 w 6320333"/>
                  <a:gd name="connsiteY28" fmla="*/ 2343758 h 2343758"/>
                  <a:gd name="connsiteX29" fmla="*/ 2596896 w 6320333"/>
                  <a:gd name="connsiteY29" fmla="*/ 2307182 h 2343758"/>
                  <a:gd name="connsiteX30" fmla="*/ 2721255 w 6320333"/>
                  <a:gd name="connsiteY30" fmla="*/ 2219399 h 2343758"/>
                  <a:gd name="connsiteX31" fmla="*/ 2845613 w 6320333"/>
                  <a:gd name="connsiteY31" fmla="*/ 2138932 h 2343758"/>
                  <a:gd name="connsiteX32" fmla="*/ 2948026 w 6320333"/>
                  <a:gd name="connsiteY32" fmla="*/ 2080411 h 2343758"/>
                  <a:gd name="connsiteX33" fmla="*/ 3072384 w 6320333"/>
                  <a:gd name="connsiteY33" fmla="*/ 2073095 h 2343758"/>
                  <a:gd name="connsiteX34" fmla="*/ 3182112 w 6320333"/>
                  <a:gd name="connsiteY34" fmla="*/ 2095041 h 2343758"/>
                  <a:gd name="connsiteX35" fmla="*/ 3269895 w 6320333"/>
                  <a:gd name="connsiteY35" fmla="*/ 2095041 h 2343758"/>
                  <a:gd name="connsiteX36" fmla="*/ 3335731 w 6320333"/>
                  <a:gd name="connsiteY36" fmla="*/ 2036519 h 2343758"/>
                  <a:gd name="connsiteX37" fmla="*/ 3401568 w 6320333"/>
                  <a:gd name="connsiteY37" fmla="*/ 1897531 h 2343758"/>
                  <a:gd name="connsiteX38" fmla="*/ 3423514 w 6320333"/>
                  <a:gd name="connsiteY38" fmla="*/ 1824379 h 2343758"/>
                  <a:gd name="connsiteX39" fmla="*/ 3482035 w 6320333"/>
                  <a:gd name="connsiteY39" fmla="*/ 1743911 h 2343758"/>
                  <a:gd name="connsiteX40" fmla="*/ 3562503 w 6320333"/>
                  <a:gd name="connsiteY40" fmla="*/ 1692705 h 2343758"/>
                  <a:gd name="connsiteX41" fmla="*/ 3672231 w 6320333"/>
                  <a:gd name="connsiteY41" fmla="*/ 1641499 h 2343758"/>
                  <a:gd name="connsiteX42" fmla="*/ 3789274 w 6320333"/>
                  <a:gd name="connsiteY42" fmla="*/ 1626868 h 2343758"/>
                  <a:gd name="connsiteX43" fmla="*/ 3855111 w 6320333"/>
                  <a:gd name="connsiteY43" fmla="*/ 1568347 h 2343758"/>
                  <a:gd name="connsiteX44" fmla="*/ 3928263 w 6320333"/>
                  <a:gd name="connsiteY44" fmla="*/ 1429358 h 2343758"/>
                  <a:gd name="connsiteX45" fmla="*/ 3964839 w 6320333"/>
                  <a:gd name="connsiteY45" fmla="*/ 1231847 h 2343758"/>
                  <a:gd name="connsiteX46" fmla="*/ 4023360 w 6320333"/>
                  <a:gd name="connsiteY46" fmla="*/ 1100174 h 2343758"/>
                  <a:gd name="connsiteX47" fmla="*/ 4140403 w 6320333"/>
                  <a:gd name="connsiteY47" fmla="*/ 1034337 h 2343758"/>
                  <a:gd name="connsiteX48" fmla="*/ 4279392 w 6320333"/>
                  <a:gd name="connsiteY48" fmla="*/ 1063598 h 2343758"/>
                  <a:gd name="connsiteX49" fmla="*/ 4440327 w 6320333"/>
                  <a:gd name="connsiteY49" fmla="*/ 1136750 h 2343758"/>
                  <a:gd name="connsiteX50" fmla="*/ 4593946 w 6320333"/>
                  <a:gd name="connsiteY50" fmla="*/ 1180641 h 2343758"/>
                  <a:gd name="connsiteX51" fmla="*/ 4681728 w 6320333"/>
                  <a:gd name="connsiteY51" fmla="*/ 1195271 h 2343758"/>
                  <a:gd name="connsiteX52" fmla="*/ 4776826 w 6320333"/>
                  <a:gd name="connsiteY52" fmla="*/ 1151380 h 2343758"/>
                  <a:gd name="connsiteX53" fmla="*/ 4842663 w 6320333"/>
                  <a:gd name="connsiteY53" fmla="*/ 1034337 h 2343758"/>
                  <a:gd name="connsiteX54" fmla="*/ 4864608 w 6320333"/>
                  <a:gd name="connsiteY54" fmla="*/ 931924 h 2343758"/>
                  <a:gd name="connsiteX55" fmla="*/ 4945075 w 6320333"/>
                  <a:gd name="connsiteY55" fmla="*/ 888033 h 2343758"/>
                  <a:gd name="connsiteX56" fmla="*/ 5076749 w 6320333"/>
                  <a:gd name="connsiteY56" fmla="*/ 866087 h 2343758"/>
                  <a:gd name="connsiteX57" fmla="*/ 5208423 w 6320333"/>
                  <a:gd name="connsiteY57" fmla="*/ 931924 h 2343758"/>
                  <a:gd name="connsiteX58" fmla="*/ 5347411 w 6320333"/>
                  <a:gd name="connsiteY58" fmla="*/ 939239 h 2343758"/>
                  <a:gd name="connsiteX59" fmla="*/ 5522976 w 6320333"/>
                  <a:gd name="connsiteY59" fmla="*/ 866087 h 2343758"/>
                  <a:gd name="connsiteX60" fmla="*/ 5691226 w 6320333"/>
                  <a:gd name="connsiteY60" fmla="*/ 756359 h 2343758"/>
                  <a:gd name="connsiteX61" fmla="*/ 5837530 w 6320333"/>
                  <a:gd name="connsiteY61" fmla="*/ 705153 h 2343758"/>
                  <a:gd name="connsiteX62" fmla="*/ 6020410 w 6320333"/>
                  <a:gd name="connsiteY62" fmla="*/ 683207 h 2343758"/>
                  <a:gd name="connsiteX63" fmla="*/ 6239866 w 6320333"/>
                  <a:gd name="connsiteY63" fmla="*/ 602740 h 2343758"/>
                  <a:gd name="connsiteX64" fmla="*/ 6305703 w 6320333"/>
                  <a:gd name="connsiteY64" fmla="*/ 507643 h 2343758"/>
                  <a:gd name="connsiteX65" fmla="*/ 6320333 w 6320333"/>
                  <a:gd name="connsiteY65" fmla="*/ 405230 h 2343758"/>
                  <a:gd name="connsiteX66" fmla="*/ 6204763 w 6320333"/>
                  <a:gd name="connsiteY66" fmla="*/ 0 h 2343758"/>
                  <a:gd name="connsiteX0" fmla="*/ 0 w 6159398"/>
                  <a:gd name="connsiteY0" fmla="*/ 1275739 h 2343758"/>
                  <a:gd name="connsiteX1" fmla="*/ 124358 w 6159398"/>
                  <a:gd name="connsiteY1" fmla="*/ 1312315 h 2343758"/>
                  <a:gd name="connsiteX2" fmla="*/ 241401 w 6159398"/>
                  <a:gd name="connsiteY2" fmla="*/ 1385467 h 2343758"/>
                  <a:gd name="connsiteX3" fmla="*/ 365760 w 6159398"/>
                  <a:gd name="connsiteY3" fmla="*/ 1531771 h 2343758"/>
                  <a:gd name="connsiteX4" fmla="*/ 446227 w 6159398"/>
                  <a:gd name="connsiteY4" fmla="*/ 1678075 h 2343758"/>
                  <a:gd name="connsiteX5" fmla="*/ 512064 w 6159398"/>
                  <a:gd name="connsiteY5" fmla="*/ 1721966 h 2343758"/>
                  <a:gd name="connsiteX6" fmla="*/ 607161 w 6159398"/>
                  <a:gd name="connsiteY6" fmla="*/ 1780487 h 2343758"/>
                  <a:gd name="connsiteX7" fmla="*/ 687628 w 6159398"/>
                  <a:gd name="connsiteY7" fmla="*/ 1846324 h 2343758"/>
                  <a:gd name="connsiteX8" fmla="*/ 753465 w 6159398"/>
                  <a:gd name="connsiteY8" fmla="*/ 1948737 h 2343758"/>
                  <a:gd name="connsiteX9" fmla="*/ 811987 w 6159398"/>
                  <a:gd name="connsiteY9" fmla="*/ 1999943 h 2343758"/>
                  <a:gd name="connsiteX10" fmla="*/ 885139 w 6159398"/>
                  <a:gd name="connsiteY10" fmla="*/ 2014574 h 2343758"/>
                  <a:gd name="connsiteX11" fmla="*/ 950976 w 6159398"/>
                  <a:gd name="connsiteY11" fmla="*/ 1977998 h 2343758"/>
                  <a:gd name="connsiteX12" fmla="*/ 1031443 w 6159398"/>
                  <a:gd name="connsiteY12" fmla="*/ 1941422 h 2343758"/>
                  <a:gd name="connsiteX13" fmla="*/ 1148486 w 6159398"/>
                  <a:gd name="connsiteY13" fmla="*/ 1941422 h 2343758"/>
                  <a:gd name="connsiteX14" fmla="*/ 1236268 w 6159398"/>
                  <a:gd name="connsiteY14" fmla="*/ 1941422 h 2343758"/>
                  <a:gd name="connsiteX15" fmla="*/ 1294790 w 6159398"/>
                  <a:gd name="connsiteY15" fmla="*/ 1970683 h 2343758"/>
                  <a:gd name="connsiteX16" fmla="*/ 1331366 w 6159398"/>
                  <a:gd name="connsiteY16" fmla="*/ 2029204 h 2343758"/>
                  <a:gd name="connsiteX17" fmla="*/ 1375257 w 6159398"/>
                  <a:gd name="connsiteY17" fmla="*/ 2095041 h 2343758"/>
                  <a:gd name="connsiteX18" fmla="*/ 1463040 w 6159398"/>
                  <a:gd name="connsiteY18" fmla="*/ 2102356 h 2343758"/>
                  <a:gd name="connsiteX19" fmla="*/ 1594713 w 6159398"/>
                  <a:gd name="connsiteY19" fmla="*/ 2073095 h 2343758"/>
                  <a:gd name="connsiteX20" fmla="*/ 1711756 w 6159398"/>
                  <a:gd name="connsiteY20" fmla="*/ 2036519 h 2343758"/>
                  <a:gd name="connsiteX21" fmla="*/ 1814169 w 6159398"/>
                  <a:gd name="connsiteY21" fmla="*/ 2007259 h 2343758"/>
                  <a:gd name="connsiteX22" fmla="*/ 1909267 w 6159398"/>
                  <a:gd name="connsiteY22" fmla="*/ 2080411 h 2343758"/>
                  <a:gd name="connsiteX23" fmla="*/ 1989734 w 6159398"/>
                  <a:gd name="connsiteY23" fmla="*/ 2204769 h 2343758"/>
                  <a:gd name="connsiteX24" fmla="*/ 2040940 w 6159398"/>
                  <a:gd name="connsiteY24" fmla="*/ 2299867 h 2343758"/>
                  <a:gd name="connsiteX25" fmla="*/ 2092147 w 6159398"/>
                  <a:gd name="connsiteY25" fmla="*/ 2329127 h 2343758"/>
                  <a:gd name="connsiteX26" fmla="*/ 2209190 w 6159398"/>
                  <a:gd name="connsiteY26" fmla="*/ 2343758 h 2343758"/>
                  <a:gd name="connsiteX27" fmla="*/ 2318918 w 6159398"/>
                  <a:gd name="connsiteY27" fmla="*/ 2343758 h 2343758"/>
                  <a:gd name="connsiteX28" fmla="*/ 2435961 w 6159398"/>
                  <a:gd name="connsiteY28" fmla="*/ 2307182 h 2343758"/>
                  <a:gd name="connsiteX29" fmla="*/ 2560320 w 6159398"/>
                  <a:gd name="connsiteY29" fmla="*/ 2219399 h 2343758"/>
                  <a:gd name="connsiteX30" fmla="*/ 2684678 w 6159398"/>
                  <a:gd name="connsiteY30" fmla="*/ 2138932 h 2343758"/>
                  <a:gd name="connsiteX31" fmla="*/ 2787091 w 6159398"/>
                  <a:gd name="connsiteY31" fmla="*/ 2080411 h 2343758"/>
                  <a:gd name="connsiteX32" fmla="*/ 2911449 w 6159398"/>
                  <a:gd name="connsiteY32" fmla="*/ 2073095 h 2343758"/>
                  <a:gd name="connsiteX33" fmla="*/ 3021177 w 6159398"/>
                  <a:gd name="connsiteY33" fmla="*/ 2095041 h 2343758"/>
                  <a:gd name="connsiteX34" fmla="*/ 3108960 w 6159398"/>
                  <a:gd name="connsiteY34" fmla="*/ 2095041 h 2343758"/>
                  <a:gd name="connsiteX35" fmla="*/ 3174796 w 6159398"/>
                  <a:gd name="connsiteY35" fmla="*/ 2036519 h 2343758"/>
                  <a:gd name="connsiteX36" fmla="*/ 3240633 w 6159398"/>
                  <a:gd name="connsiteY36" fmla="*/ 1897531 h 2343758"/>
                  <a:gd name="connsiteX37" fmla="*/ 3262579 w 6159398"/>
                  <a:gd name="connsiteY37" fmla="*/ 1824379 h 2343758"/>
                  <a:gd name="connsiteX38" fmla="*/ 3321100 w 6159398"/>
                  <a:gd name="connsiteY38" fmla="*/ 1743911 h 2343758"/>
                  <a:gd name="connsiteX39" fmla="*/ 3401568 w 6159398"/>
                  <a:gd name="connsiteY39" fmla="*/ 1692705 h 2343758"/>
                  <a:gd name="connsiteX40" fmla="*/ 3511296 w 6159398"/>
                  <a:gd name="connsiteY40" fmla="*/ 1641499 h 2343758"/>
                  <a:gd name="connsiteX41" fmla="*/ 3628339 w 6159398"/>
                  <a:gd name="connsiteY41" fmla="*/ 1626868 h 2343758"/>
                  <a:gd name="connsiteX42" fmla="*/ 3694176 w 6159398"/>
                  <a:gd name="connsiteY42" fmla="*/ 1568347 h 2343758"/>
                  <a:gd name="connsiteX43" fmla="*/ 3767328 w 6159398"/>
                  <a:gd name="connsiteY43" fmla="*/ 1429358 h 2343758"/>
                  <a:gd name="connsiteX44" fmla="*/ 3803904 w 6159398"/>
                  <a:gd name="connsiteY44" fmla="*/ 1231847 h 2343758"/>
                  <a:gd name="connsiteX45" fmla="*/ 3862425 w 6159398"/>
                  <a:gd name="connsiteY45" fmla="*/ 1100174 h 2343758"/>
                  <a:gd name="connsiteX46" fmla="*/ 3979468 w 6159398"/>
                  <a:gd name="connsiteY46" fmla="*/ 1034337 h 2343758"/>
                  <a:gd name="connsiteX47" fmla="*/ 4118457 w 6159398"/>
                  <a:gd name="connsiteY47" fmla="*/ 1063598 h 2343758"/>
                  <a:gd name="connsiteX48" fmla="*/ 4279392 w 6159398"/>
                  <a:gd name="connsiteY48" fmla="*/ 1136750 h 2343758"/>
                  <a:gd name="connsiteX49" fmla="*/ 4433011 w 6159398"/>
                  <a:gd name="connsiteY49" fmla="*/ 1180641 h 2343758"/>
                  <a:gd name="connsiteX50" fmla="*/ 4520793 w 6159398"/>
                  <a:gd name="connsiteY50" fmla="*/ 1195271 h 2343758"/>
                  <a:gd name="connsiteX51" fmla="*/ 4615891 w 6159398"/>
                  <a:gd name="connsiteY51" fmla="*/ 1151380 h 2343758"/>
                  <a:gd name="connsiteX52" fmla="*/ 4681728 w 6159398"/>
                  <a:gd name="connsiteY52" fmla="*/ 1034337 h 2343758"/>
                  <a:gd name="connsiteX53" fmla="*/ 4703673 w 6159398"/>
                  <a:gd name="connsiteY53" fmla="*/ 931924 h 2343758"/>
                  <a:gd name="connsiteX54" fmla="*/ 4784140 w 6159398"/>
                  <a:gd name="connsiteY54" fmla="*/ 888033 h 2343758"/>
                  <a:gd name="connsiteX55" fmla="*/ 4915814 w 6159398"/>
                  <a:gd name="connsiteY55" fmla="*/ 866087 h 2343758"/>
                  <a:gd name="connsiteX56" fmla="*/ 5047488 w 6159398"/>
                  <a:gd name="connsiteY56" fmla="*/ 931924 h 2343758"/>
                  <a:gd name="connsiteX57" fmla="*/ 5186476 w 6159398"/>
                  <a:gd name="connsiteY57" fmla="*/ 939239 h 2343758"/>
                  <a:gd name="connsiteX58" fmla="*/ 5362041 w 6159398"/>
                  <a:gd name="connsiteY58" fmla="*/ 866087 h 2343758"/>
                  <a:gd name="connsiteX59" fmla="*/ 5530291 w 6159398"/>
                  <a:gd name="connsiteY59" fmla="*/ 756359 h 2343758"/>
                  <a:gd name="connsiteX60" fmla="*/ 5676595 w 6159398"/>
                  <a:gd name="connsiteY60" fmla="*/ 705153 h 2343758"/>
                  <a:gd name="connsiteX61" fmla="*/ 5859475 w 6159398"/>
                  <a:gd name="connsiteY61" fmla="*/ 683207 h 2343758"/>
                  <a:gd name="connsiteX62" fmla="*/ 6078931 w 6159398"/>
                  <a:gd name="connsiteY62" fmla="*/ 602740 h 2343758"/>
                  <a:gd name="connsiteX63" fmla="*/ 6144768 w 6159398"/>
                  <a:gd name="connsiteY63" fmla="*/ 507643 h 2343758"/>
                  <a:gd name="connsiteX64" fmla="*/ 6159398 w 6159398"/>
                  <a:gd name="connsiteY64" fmla="*/ 405230 h 2343758"/>
                  <a:gd name="connsiteX65" fmla="*/ 6043828 w 6159398"/>
                  <a:gd name="connsiteY65" fmla="*/ 0 h 2343758"/>
                  <a:gd name="connsiteX0" fmla="*/ 0 w 6035040"/>
                  <a:gd name="connsiteY0" fmla="*/ 1312315 h 2343758"/>
                  <a:gd name="connsiteX1" fmla="*/ 117043 w 6035040"/>
                  <a:gd name="connsiteY1" fmla="*/ 1385467 h 2343758"/>
                  <a:gd name="connsiteX2" fmla="*/ 241402 w 6035040"/>
                  <a:gd name="connsiteY2" fmla="*/ 1531771 h 2343758"/>
                  <a:gd name="connsiteX3" fmla="*/ 321869 w 6035040"/>
                  <a:gd name="connsiteY3" fmla="*/ 1678075 h 2343758"/>
                  <a:gd name="connsiteX4" fmla="*/ 387706 w 6035040"/>
                  <a:gd name="connsiteY4" fmla="*/ 1721966 h 2343758"/>
                  <a:gd name="connsiteX5" fmla="*/ 482803 w 6035040"/>
                  <a:gd name="connsiteY5" fmla="*/ 1780487 h 2343758"/>
                  <a:gd name="connsiteX6" fmla="*/ 563270 w 6035040"/>
                  <a:gd name="connsiteY6" fmla="*/ 1846324 h 2343758"/>
                  <a:gd name="connsiteX7" fmla="*/ 629107 w 6035040"/>
                  <a:gd name="connsiteY7" fmla="*/ 1948737 h 2343758"/>
                  <a:gd name="connsiteX8" fmla="*/ 687629 w 6035040"/>
                  <a:gd name="connsiteY8" fmla="*/ 1999943 h 2343758"/>
                  <a:gd name="connsiteX9" fmla="*/ 760781 w 6035040"/>
                  <a:gd name="connsiteY9" fmla="*/ 2014574 h 2343758"/>
                  <a:gd name="connsiteX10" fmla="*/ 826618 w 6035040"/>
                  <a:gd name="connsiteY10" fmla="*/ 1977998 h 2343758"/>
                  <a:gd name="connsiteX11" fmla="*/ 907085 w 6035040"/>
                  <a:gd name="connsiteY11" fmla="*/ 1941422 h 2343758"/>
                  <a:gd name="connsiteX12" fmla="*/ 1024128 w 6035040"/>
                  <a:gd name="connsiteY12" fmla="*/ 1941422 h 2343758"/>
                  <a:gd name="connsiteX13" fmla="*/ 1111910 w 6035040"/>
                  <a:gd name="connsiteY13" fmla="*/ 1941422 h 2343758"/>
                  <a:gd name="connsiteX14" fmla="*/ 1170432 w 6035040"/>
                  <a:gd name="connsiteY14" fmla="*/ 1970683 h 2343758"/>
                  <a:gd name="connsiteX15" fmla="*/ 1207008 w 6035040"/>
                  <a:gd name="connsiteY15" fmla="*/ 2029204 h 2343758"/>
                  <a:gd name="connsiteX16" fmla="*/ 1250899 w 6035040"/>
                  <a:gd name="connsiteY16" fmla="*/ 2095041 h 2343758"/>
                  <a:gd name="connsiteX17" fmla="*/ 1338682 w 6035040"/>
                  <a:gd name="connsiteY17" fmla="*/ 2102356 h 2343758"/>
                  <a:gd name="connsiteX18" fmla="*/ 1470355 w 6035040"/>
                  <a:gd name="connsiteY18" fmla="*/ 2073095 h 2343758"/>
                  <a:gd name="connsiteX19" fmla="*/ 1587398 w 6035040"/>
                  <a:gd name="connsiteY19" fmla="*/ 2036519 h 2343758"/>
                  <a:gd name="connsiteX20" fmla="*/ 1689811 w 6035040"/>
                  <a:gd name="connsiteY20" fmla="*/ 2007259 h 2343758"/>
                  <a:gd name="connsiteX21" fmla="*/ 1784909 w 6035040"/>
                  <a:gd name="connsiteY21" fmla="*/ 2080411 h 2343758"/>
                  <a:gd name="connsiteX22" fmla="*/ 1865376 w 6035040"/>
                  <a:gd name="connsiteY22" fmla="*/ 2204769 h 2343758"/>
                  <a:gd name="connsiteX23" fmla="*/ 1916582 w 6035040"/>
                  <a:gd name="connsiteY23" fmla="*/ 2299867 h 2343758"/>
                  <a:gd name="connsiteX24" fmla="*/ 1967789 w 6035040"/>
                  <a:gd name="connsiteY24" fmla="*/ 2329127 h 2343758"/>
                  <a:gd name="connsiteX25" fmla="*/ 2084832 w 6035040"/>
                  <a:gd name="connsiteY25" fmla="*/ 2343758 h 2343758"/>
                  <a:gd name="connsiteX26" fmla="*/ 2194560 w 6035040"/>
                  <a:gd name="connsiteY26" fmla="*/ 2343758 h 2343758"/>
                  <a:gd name="connsiteX27" fmla="*/ 2311603 w 6035040"/>
                  <a:gd name="connsiteY27" fmla="*/ 2307182 h 2343758"/>
                  <a:gd name="connsiteX28" fmla="*/ 2435962 w 6035040"/>
                  <a:gd name="connsiteY28" fmla="*/ 2219399 h 2343758"/>
                  <a:gd name="connsiteX29" fmla="*/ 2560320 w 6035040"/>
                  <a:gd name="connsiteY29" fmla="*/ 2138932 h 2343758"/>
                  <a:gd name="connsiteX30" fmla="*/ 2662733 w 6035040"/>
                  <a:gd name="connsiteY30" fmla="*/ 2080411 h 2343758"/>
                  <a:gd name="connsiteX31" fmla="*/ 2787091 w 6035040"/>
                  <a:gd name="connsiteY31" fmla="*/ 2073095 h 2343758"/>
                  <a:gd name="connsiteX32" fmla="*/ 2896819 w 6035040"/>
                  <a:gd name="connsiteY32" fmla="*/ 2095041 h 2343758"/>
                  <a:gd name="connsiteX33" fmla="*/ 2984602 w 6035040"/>
                  <a:gd name="connsiteY33" fmla="*/ 2095041 h 2343758"/>
                  <a:gd name="connsiteX34" fmla="*/ 3050438 w 6035040"/>
                  <a:gd name="connsiteY34" fmla="*/ 2036519 h 2343758"/>
                  <a:gd name="connsiteX35" fmla="*/ 3116275 w 6035040"/>
                  <a:gd name="connsiteY35" fmla="*/ 1897531 h 2343758"/>
                  <a:gd name="connsiteX36" fmla="*/ 3138221 w 6035040"/>
                  <a:gd name="connsiteY36" fmla="*/ 1824379 h 2343758"/>
                  <a:gd name="connsiteX37" fmla="*/ 3196742 w 6035040"/>
                  <a:gd name="connsiteY37" fmla="*/ 1743911 h 2343758"/>
                  <a:gd name="connsiteX38" fmla="*/ 3277210 w 6035040"/>
                  <a:gd name="connsiteY38" fmla="*/ 1692705 h 2343758"/>
                  <a:gd name="connsiteX39" fmla="*/ 3386938 w 6035040"/>
                  <a:gd name="connsiteY39" fmla="*/ 1641499 h 2343758"/>
                  <a:gd name="connsiteX40" fmla="*/ 3503981 w 6035040"/>
                  <a:gd name="connsiteY40" fmla="*/ 1626868 h 2343758"/>
                  <a:gd name="connsiteX41" fmla="*/ 3569818 w 6035040"/>
                  <a:gd name="connsiteY41" fmla="*/ 1568347 h 2343758"/>
                  <a:gd name="connsiteX42" fmla="*/ 3642970 w 6035040"/>
                  <a:gd name="connsiteY42" fmla="*/ 1429358 h 2343758"/>
                  <a:gd name="connsiteX43" fmla="*/ 3679546 w 6035040"/>
                  <a:gd name="connsiteY43" fmla="*/ 1231847 h 2343758"/>
                  <a:gd name="connsiteX44" fmla="*/ 3738067 w 6035040"/>
                  <a:gd name="connsiteY44" fmla="*/ 1100174 h 2343758"/>
                  <a:gd name="connsiteX45" fmla="*/ 3855110 w 6035040"/>
                  <a:gd name="connsiteY45" fmla="*/ 1034337 h 2343758"/>
                  <a:gd name="connsiteX46" fmla="*/ 3994099 w 6035040"/>
                  <a:gd name="connsiteY46" fmla="*/ 1063598 h 2343758"/>
                  <a:gd name="connsiteX47" fmla="*/ 4155034 w 6035040"/>
                  <a:gd name="connsiteY47" fmla="*/ 1136750 h 2343758"/>
                  <a:gd name="connsiteX48" fmla="*/ 4308653 w 6035040"/>
                  <a:gd name="connsiteY48" fmla="*/ 1180641 h 2343758"/>
                  <a:gd name="connsiteX49" fmla="*/ 4396435 w 6035040"/>
                  <a:gd name="connsiteY49" fmla="*/ 1195271 h 2343758"/>
                  <a:gd name="connsiteX50" fmla="*/ 4491533 w 6035040"/>
                  <a:gd name="connsiteY50" fmla="*/ 1151380 h 2343758"/>
                  <a:gd name="connsiteX51" fmla="*/ 4557370 w 6035040"/>
                  <a:gd name="connsiteY51" fmla="*/ 1034337 h 2343758"/>
                  <a:gd name="connsiteX52" fmla="*/ 4579315 w 6035040"/>
                  <a:gd name="connsiteY52" fmla="*/ 931924 h 2343758"/>
                  <a:gd name="connsiteX53" fmla="*/ 4659782 w 6035040"/>
                  <a:gd name="connsiteY53" fmla="*/ 888033 h 2343758"/>
                  <a:gd name="connsiteX54" fmla="*/ 4791456 w 6035040"/>
                  <a:gd name="connsiteY54" fmla="*/ 866087 h 2343758"/>
                  <a:gd name="connsiteX55" fmla="*/ 4923130 w 6035040"/>
                  <a:gd name="connsiteY55" fmla="*/ 931924 h 2343758"/>
                  <a:gd name="connsiteX56" fmla="*/ 5062118 w 6035040"/>
                  <a:gd name="connsiteY56" fmla="*/ 939239 h 2343758"/>
                  <a:gd name="connsiteX57" fmla="*/ 5237683 w 6035040"/>
                  <a:gd name="connsiteY57" fmla="*/ 866087 h 2343758"/>
                  <a:gd name="connsiteX58" fmla="*/ 5405933 w 6035040"/>
                  <a:gd name="connsiteY58" fmla="*/ 756359 h 2343758"/>
                  <a:gd name="connsiteX59" fmla="*/ 5552237 w 6035040"/>
                  <a:gd name="connsiteY59" fmla="*/ 705153 h 2343758"/>
                  <a:gd name="connsiteX60" fmla="*/ 5735117 w 6035040"/>
                  <a:gd name="connsiteY60" fmla="*/ 683207 h 2343758"/>
                  <a:gd name="connsiteX61" fmla="*/ 5954573 w 6035040"/>
                  <a:gd name="connsiteY61" fmla="*/ 602740 h 2343758"/>
                  <a:gd name="connsiteX62" fmla="*/ 6020410 w 6035040"/>
                  <a:gd name="connsiteY62" fmla="*/ 507643 h 2343758"/>
                  <a:gd name="connsiteX63" fmla="*/ 6035040 w 6035040"/>
                  <a:gd name="connsiteY63" fmla="*/ 405230 h 2343758"/>
                  <a:gd name="connsiteX64" fmla="*/ 5919470 w 6035040"/>
                  <a:gd name="connsiteY64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204826 w 5917997"/>
                  <a:gd name="connsiteY2" fmla="*/ 1678075 h 2343758"/>
                  <a:gd name="connsiteX3" fmla="*/ 270663 w 5917997"/>
                  <a:gd name="connsiteY3" fmla="*/ 1721966 h 2343758"/>
                  <a:gd name="connsiteX4" fmla="*/ 365760 w 5917997"/>
                  <a:gd name="connsiteY4" fmla="*/ 1780487 h 2343758"/>
                  <a:gd name="connsiteX5" fmla="*/ 446227 w 5917997"/>
                  <a:gd name="connsiteY5" fmla="*/ 1846324 h 2343758"/>
                  <a:gd name="connsiteX6" fmla="*/ 512064 w 5917997"/>
                  <a:gd name="connsiteY6" fmla="*/ 1948737 h 2343758"/>
                  <a:gd name="connsiteX7" fmla="*/ 570586 w 5917997"/>
                  <a:gd name="connsiteY7" fmla="*/ 1999943 h 2343758"/>
                  <a:gd name="connsiteX8" fmla="*/ 643738 w 5917997"/>
                  <a:gd name="connsiteY8" fmla="*/ 2014574 h 2343758"/>
                  <a:gd name="connsiteX9" fmla="*/ 709575 w 5917997"/>
                  <a:gd name="connsiteY9" fmla="*/ 1977998 h 2343758"/>
                  <a:gd name="connsiteX10" fmla="*/ 790042 w 5917997"/>
                  <a:gd name="connsiteY10" fmla="*/ 1941422 h 2343758"/>
                  <a:gd name="connsiteX11" fmla="*/ 907085 w 5917997"/>
                  <a:gd name="connsiteY11" fmla="*/ 1941422 h 2343758"/>
                  <a:gd name="connsiteX12" fmla="*/ 994867 w 5917997"/>
                  <a:gd name="connsiteY12" fmla="*/ 1941422 h 2343758"/>
                  <a:gd name="connsiteX13" fmla="*/ 1053389 w 5917997"/>
                  <a:gd name="connsiteY13" fmla="*/ 1970683 h 2343758"/>
                  <a:gd name="connsiteX14" fmla="*/ 1089965 w 5917997"/>
                  <a:gd name="connsiteY14" fmla="*/ 2029204 h 2343758"/>
                  <a:gd name="connsiteX15" fmla="*/ 1133856 w 5917997"/>
                  <a:gd name="connsiteY15" fmla="*/ 2095041 h 2343758"/>
                  <a:gd name="connsiteX16" fmla="*/ 1221639 w 5917997"/>
                  <a:gd name="connsiteY16" fmla="*/ 2102356 h 2343758"/>
                  <a:gd name="connsiteX17" fmla="*/ 1353312 w 5917997"/>
                  <a:gd name="connsiteY17" fmla="*/ 2073095 h 2343758"/>
                  <a:gd name="connsiteX18" fmla="*/ 1470355 w 5917997"/>
                  <a:gd name="connsiteY18" fmla="*/ 2036519 h 2343758"/>
                  <a:gd name="connsiteX19" fmla="*/ 1572768 w 5917997"/>
                  <a:gd name="connsiteY19" fmla="*/ 2007259 h 2343758"/>
                  <a:gd name="connsiteX20" fmla="*/ 1667866 w 5917997"/>
                  <a:gd name="connsiteY20" fmla="*/ 2080411 h 2343758"/>
                  <a:gd name="connsiteX21" fmla="*/ 1748333 w 5917997"/>
                  <a:gd name="connsiteY21" fmla="*/ 2204769 h 2343758"/>
                  <a:gd name="connsiteX22" fmla="*/ 1799539 w 5917997"/>
                  <a:gd name="connsiteY22" fmla="*/ 2299867 h 2343758"/>
                  <a:gd name="connsiteX23" fmla="*/ 1850746 w 5917997"/>
                  <a:gd name="connsiteY23" fmla="*/ 2329127 h 2343758"/>
                  <a:gd name="connsiteX24" fmla="*/ 1967789 w 5917997"/>
                  <a:gd name="connsiteY24" fmla="*/ 2343758 h 2343758"/>
                  <a:gd name="connsiteX25" fmla="*/ 2077517 w 5917997"/>
                  <a:gd name="connsiteY25" fmla="*/ 2343758 h 2343758"/>
                  <a:gd name="connsiteX26" fmla="*/ 2194560 w 5917997"/>
                  <a:gd name="connsiteY26" fmla="*/ 2307182 h 2343758"/>
                  <a:gd name="connsiteX27" fmla="*/ 2318919 w 5917997"/>
                  <a:gd name="connsiteY27" fmla="*/ 2219399 h 2343758"/>
                  <a:gd name="connsiteX28" fmla="*/ 2443277 w 5917997"/>
                  <a:gd name="connsiteY28" fmla="*/ 2138932 h 2343758"/>
                  <a:gd name="connsiteX29" fmla="*/ 2545690 w 5917997"/>
                  <a:gd name="connsiteY29" fmla="*/ 2080411 h 2343758"/>
                  <a:gd name="connsiteX30" fmla="*/ 2670048 w 5917997"/>
                  <a:gd name="connsiteY30" fmla="*/ 2073095 h 2343758"/>
                  <a:gd name="connsiteX31" fmla="*/ 2779776 w 5917997"/>
                  <a:gd name="connsiteY31" fmla="*/ 2095041 h 2343758"/>
                  <a:gd name="connsiteX32" fmla="*/ 2867559 w 5917997"/>
                  <a:gd name="connsiteY32" fmla="*/ 2095041 h 2343758"/>
                  <a:gd name="connsiteX33" fmla="*/ 2933395 w 5917997"/>
                  <a:gd name="connsiteY33" fmla="*/ 2036519 h 2343758"/>
                  <a:gd name="connsiteX34" fmla="*/ 2999232 w 5917997"/>
                  <a:gd name="connsiteY34" fmla="*/ 1897531 h 2343758"/>
                  <a:gd name="connsiteX35" fmla="*/ 3021178 w 5917997"/>
                  <a:gd name="connsiteY35" fmla="*/ 1824379 h 2343758"/>
                  <a:gd name="connsiteX36" fmla="*/ 3079699 w 5917997"/>
                  <a:gd name="connsiteY36" fmla="*/ 1743911 h 2343758"/>
                  <a:gd name="connsiteX37" fmla="*/ 3160167 w 5917997"/>
                  <a:gd name="connsiteY37" fmla="*/ 1692705 h 2343758"/>
                  <a:gd name="connsiteX38" fmla="*/ 3269895 w 5917997"/>
                  <a:gd name="connsiteY38" fmla="*/ 1641499 h 2343758"/>
                  <a:gd name="connsiteX39" fmla="*/ 3386938 w 5917997"/>
                  <a:gd name="connsiteY39" fmla="*/ 1626868 h 2343758"/>
                  <a:gd name="connsiteX40" fmla="*/ 3452775 w 5917997"/>
                  <a:gd name="connsiteY40" fmla="*/ 1568347 h 2343758"/>
                  <a:gd name="connsiteX41" fmla="*/ 3525927 w 5917997"/>
                  <a:gd name="connsiteY41" fmla="*/ 1429358 h 2343758"/>
                  <a:gd name="connsiteX42" fmla="*/ 3562503 w 5917997"/>
                  <a:gd name="connsiteY42" fmla="*/ 1231847 h 2343758"/>
                  <a:gd name="connsiteX43" fmla="*/ 3621024 w 5917997"/>
                  <a:gd name="connsiteY43" fmla="*/ 1100174 h 2343758"/>
                  <a:gd name="connsiteX44" fmla="*/ 3738067 w 5917997"/>
                  <a:gd name="connsiteY44" fmla="*/ 1034337 h 2343758"/>
                  <a:gd name="connsiteX45" fmla="*/ 3877056 w 5917997"/>
                  <a:gd name="connsiteY45" fmla="*/ 1063598 h 2343758"/>
                  <a:gd name="connsiteX46" fmla="*/ 4037991 w 5917997"/>
                  <a:gd name="connsiteY46" fmla="*/ 1136750 h 2343758"/>
                  <a:gd name="connsiteX47" fmla="*/ 4191610 w 5917997"/>
                  <a:gd name="connsiteY47" fmla="*/ 1180641 h 2343758"/>
                  <a:gd name="connsiteX48" fmla="*/ 4279392 w 5917997"/>
                  <a:gd name="connsiteY48" fmla="*/ 1195271 h 2343758"/>
                  <a:gd name="connsiteX49" fmla="*/ 4374490 w 5917997"/>
                  <a:gd name="connsiteY49" fmla="*/ 1151380 h 2343758"/>
                  <a:gd name="connsiteX50" fmla="*/ 4440327 w 5917997"/>
                  <a:gd name="connsiteY50" fmla="*/ 1034337 h 2343758"/>
                  <a:gd name="connsiteX51" fmla="*/ 4462272 w 5917997"/>
                  <a:gd name="connsiteY51" fmla="*/ 931924 h 2343758"/>
                  <a:gd name="connsiteX52" fmla="*/ 4542739 w 5917997"/>
                  <a:gd name="connsiteY52" fmla="*/ 888033 h 2343758"/>
                  <a:gd name="connsiteX53" fmla="*/ 4674413 w 5917997"/>
                  <a:gd name="connsiteY53" fmla="*/ 866087 h 2343758"/>
                  <a:gd name="connsiteX54" fmla="*/ 4806087 w 5917997"/>
                  <a:gd name="connsiteY54" fmla="*/ 931924 h 2343758"/>
                  <a:gd name="connsiteX55" fmla="*/ 4945075 w 5917997"/>
                  <a:gd name="connsiteY55" fmla="*/ 939239 h 2343758"/>
                  <a:gd name="connsiteX56" fmla="*/ 5120640 w 5917997"/>
                  <a:gd name="connsiteY56" fmla="*/ 866087 h 2343758"/>
                  <a:gd name="connsiteX57" fmla="*/ 5288890 w 5917997"/>
                  <a:gd name="connsiteY57" fmla="*/ 756359 h 2343758"/>
                  <a:gd name="connsiteX58" fmla="*/ 5435194 w 5917997"/>
                  <a:gd name="connsiteY58" fmla="*/ 705153 h 2343758"/>
                  <a:gd name="connsiteX59" fmla="*/ 5618074 w 5917997"/>
                  <a:gd name="connsiteY59" fmla="*/ 683207 h 2343758"/>
                  <a:gd name="connsiteX60" fmla="*/ 5837530 w 5917997"/>
                  <a:gd name="connsiteY60" fmla="*/ 602740 h 2343758"/>
                  <a:gd name="connsiteX61" fmla="*/ 5903367 w 5917997"/>
                  <a:gd name="connsiteY61" fmla="*/ 507643 h 2343758"/>
                  <a:gd name="connsiteX62" fmla="*/ 5917997 w 5917997"/>
                  <a:gd name="connsiteY62" fmla="*/ 405230 h 2343758"/>
                  <a:gd name="connsiteX63" fmla="*/ 5802427 w 5917997"/>
                  <a:gd name="connsiteY63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917997"/>
                  <a:gd name="connsiteY0" fmla="*/ 1385467 h 2343758"/>
                  <a:gd name="connsiteX1" fmla="*/ 35572 w 5917997"/>
                  <a:gd name="connsiteY1" fmla="*/ 1399500 h 2343758"/>
                  <a:gd name="connsiteX2" fmla="*/ 124359 w 5917997"/>
                  <a:gd name="connsiteY2" fmla="*/ 1531771 h 2343758"/>
                  <a:gd name="connsiteX3" fmla="*/ 130987 w 5917997"/>
                  <a:gd name="connsiteY3" fmla="*/ 1566477 h 2343758"/>
                  <a:gd name="connsiteX4" fmla="*/ 204826 w 5917997"/>
                  <a:gd name="connsiteY4" fmla="*/ 1678075 h 2343758"/>
                  <a:gd name="connsiteX5" fmla="*/ 270663 w 5917997"/>
                  <a:gd name="connsiteY5" fmla="*/ 1721966 h 2343758"/>
                  <a:gd name="connsiteX6" fmla="*/ 365760 w 5917997"/>
                  <a:gd name="connsiteY6" fmla="*/ 1780487 h 2343758"/>
                  <a:gd name="connsiteX7" fmla="*/ 446227 w 5917997"/>
                  <a:gd name="connsiteY7" fmla="*/ 1846324 h 2343758"/>
                  <a:gd name="connsiteX8" fmla="*/ 512064 w 5917997"/>
                  <a:gd name="connsiteY8" fmla="*/ 1948737 h 2343758"/>
                  <a:gd name="connsiteX9" fmla="*/ 570586 w 5917997"/>
                  <a:gd name="connsiteY9" fmla="*/ 1999943 h 2343758"/>
                  <a:gd name="connsiteX10" fmla="*/ 643738 w 5917997"/>
                  <a:gd name="connsiteY10" fmla="*/ 2014574 h 2343758"/>
                  <a:gd name="connsiteX11" fmla="*/ 709575 w 5917997"/>
                  <a:gd name="connsiteY11" fmla="*/ 1977998 h 2343758"/>
                  <a:gd name="connsiteX12" fmla="*/ 790042 w 5917997"/>
                  <a:gd name="connsiteY12" fmla="*/ 1941422 h 2343758"/>
                  <a:gd name="connsiteX13" fmla="*/ 907085 w 5917997"/>
                  <a:gd name="connsiteY13" fmla="*/ 1941422 h 2343758"/>
                  <a:gd name="connsiteX14" fmla="*/ 994867 w 5917997"/>
                  <a:gd name="connsiteY14" fmla="*/ 1941422 h 2343758"/>
                  <a:gd name="connsiteX15" fmla="*/ 1053389 w 5917997"/>
                  <a:gd name="connsiteY15" fmla="*/ 1970683 h 2343758"/>
                  <a:gd name="connsiteX16" fmla="*/ 1089965 w 5917997"/>
                  <a:gd name="connsiteY16" fmla="*/ 2029204 h 2343758"/>
                  <a:gd name="connsiteX17" fmla="*/ 1133856 w 5917997"/>
                  <a:gd name="connsiteY17" fmla="*/ 2095041 h 2343758"/>
                  <a:gd name="connsiteX18" fmla="*/ 1221639 w 5917997"/>
                  <a:gd name="connsiteY18" fmla="*/ 2102356 h 2343758"/>
                  <a:gd name="connsiteX19" fmla="*/ 1353312 w 5917997"/>
                  <a:gd name="connsiteY19" fmla="*/ 2073095 h 2343758"/>
                  <a:gd name="connsiteX20" fmla="*/ 1470355 w 5917997"/>
                  <a:gd name="connsiteY20" fmla="*/ 2036519 h 2343758"/>
                  <a:gd name="connsiteX21" fmla="*/ 1572768 w 5917997"/>
                  <a:gd name="connsiteY21" fmla="*/ 2007259 h 2343758"/>
                  <a:gd name="connsiteX22" fmla="*/ 1667866 w 5917997"/>
                  <a:gd name="connsiteY22" fmla="*/ 2080411 h 2343758"/>
                  <a:gd name="connsiteX23" fmla="*/ 1748333 w 5917997"/>
                  <a:gd name="connsiteY23" fmla="*/ 2204769 h 2343758"/>
                  <a:gd name="connsiteX24" fmla="*/ 1799539 w 5917997"/>
                  <a:gd name="connsiteY24" fmla="*/ 2299867 h 2343758"/>
                  <a:gd name="connsiteX25" fmla="*/ 1850746 w 5917997"/>
                  <a:gd name="connsiteY25" fmla="*/ 2329127 h 2343758"/>
                  <a:gd name="connsiteX26" fmla="*/ 1967789 w 5917997"/>
                  <a:gd name="connsiteY26" fmla="*/ 2343758 h 2343758"/>
                  <a:gd name="connsiteX27" fmla="*/ 2077517 w 5917997"/>
                  <a:gd name="connsiteY27" fmla="*/ 2343758 h 2343758"/>
                  <a:gd name="connsiteX28" fmla="*/ 2194560 w 5917997"/>
                  <a:gd name="connsiteY28" fmla="*/ 2307182 h 2343758"/>
                  <a:gd name="connsiteX29" fmla="*/ 2318919 w 5917997"/>
                  <a:gd name="connsiteY29" fmla="*/ 2219399 h 2343758"/>
                  <a:gd name="connsiteX30" fmla="*/ 2443277 w 5917997"/>
                  <a:gd name="connsiteY30" fmla="*/ 2138932 h 2343758"/>
                  <a:gd name="connsiteX31" fmla="*/ 2545690 w 5917997"/>
                  <a:gd name="connsiteY31" fmla="*/ 2080411 h 2343758"/>
                  <a:gd name="connsiteX32" fmla="*/ 2670048 w 5917997"/>
                  <a:gd name="connsiteY32" fmla="*/ 2073095 h 2343758"/>
                  <a:gd name="connsiteX33" fmla="*/ 2779776 w 5917997"/>
                  <a:gd name="connsiteY33" fmla="*/ 2095041 h 2343758"/>
                  <a:gd name="connsiteX34" fmla="*/ 2867559 w 5917997"/>
                  <a:gd name="connsiteY34" fmla="*/ 2095041 h 2343758"/>
                  <a:gd name="connsiteX35" fmla="*/ 2933395 w 5917997"/>
                  <a:gd name="connsiteY35" fmla="*/ 2036519 h 2343758"/>
                  <a:gd name="connsiteX36" fmla="*/ 2999232 w 5917997"/>
                  <a:gd name="connsiteY36" fmla="*/ 1897531 h 2343758"/>
                  <a:gd name="connsiteX37" fmla="*/ 3021178 w 5917997"/>
                  <a:gd name="connsiteY37" fmla="*/ 1824379 h 2343758"/>
                  <a:gd name="connsiteX38" fmla="*/ 3079699 w 5917997"/>
                  <a:gd name="connsiteY38" fmla="*/ 1743911 h 2343758"/>
                  <a:gd name="connsiteX39" fmla="*/ 3160167 w 5917997"/>
                  <a:gd name="connsiteY39" fmla="*/ 1692705 h 2343758"/>
                  <a:gd name="connsiteX40" fmla="*/ 3269895 w 5917997"/>
                  <a:gd name="connsiteY40" fmla="*/ 1641499 h 2343758"/>
                  <a:gd name="connsiteX41" fmla="*/ 3386938 w 5917997"/>
                  <a:gd name="connsiteY41" fmla="*/ 1626868 h 2343758"/>
                  <a:gd name="connsiteX42" fmla="*/ 3452775 w 5917997"/>
                  <a:gd name="connsiteY42" fmla="*/ 1568347 h 2343758"/>
                  <a:gd name="connsiteX43" fmla="*/ 3525927 w 5917997"/>
                  <a:gd name="connsiteY43" fmla="*/ 1429358 h 2343758"/>
                  <a:gd name="connsiteX44" fmla="*/ 3562503 w 5917997"/>
                  <a:gd name="connsiteY44" fmla="*/ 1231847 h 2343758"/>
                  <a:gd name="connsiteX45" fmla="*/ 3621024 w 5917997"/>
                  <a:gd name="connsiteY45" fmla="*/ 1100174 h 2343758"/>
                  <a:gd name="connsiteX46" fmla="*/ 3738067 w 5917997"/>
                  <a:gd name="connsiteY46" fmla="*/ 1034337 h 2343758"/>
                  <a:gd name="connsiteX47" fmla="*/ 3877056 w 5917997"/>
                  <a:gd name="connsiteY47" fmla="*/ 1063598 h 2343758"/>
                  <a:gd name="connsiteX48" fmla="*/ 4037991 w 5917997"/>
                  <a:gd name="connsiteY48" fmla="*/ 1136750 h 2343758"/>
                  <a:gd name="connsiteX49" fmla="*/ 4191610 w 5917997"/>
                  <a:gd name="connsiteY49" fmla="*/ 1180641 h 2343758"/>
                  <a:gd name="connsiteX50" fmla="*/ 4279392 w 5917997"/>
                  <a:gd name="connsiteY50" fmla="*/ 1195271 h 2343758"/>
                  <a:gd name="connsiteX51" fmla="*/ 4374490 w 5917997"/>
                  <a:gd name="connsiteY51" fmla="*/ 1151380 h 2343758"/>
                  <a:gd name="connsiteX52" fmla="*/ 4440327 w 5917997"/>
                  <a:gd name="connsiteY52" fmla="*/ 1034337 h 2343758"/>
                  <a:gd name="connsiteX53" fmla="*/ 4462272 w 5917997"/>
                  <a:gd name="connsiteY53" fmla="*/ 931924 h 2343758"/>
                  <a:gd name="connsiteX54" fmla="*/ 4542739 w 5917997"/>
                  <a:gd name="connsiteY54" fmla="*/ 888033 h 2343758"/>
                  <a:gd name="connsiteX55" fmla="*/ 4674413 w 5917997"/>
                  <a:gd name="connsiteY55" fmla="*/ 866087 h 2343758"/>
                  <a:gd name="connsiteX56" fmla="*/ 4806087 w 5917997"/>
                  <a:gd name="connsiteY56" fmla="*/ 931924 h 2343758"/>
                  <a:gd name="connsiteX57" fmla="*/ 4945075 w 5917997"/>
                  <a:gd name="connsiteY57" fmla="*/ 939239 h 2343758"/>
                  <a:gd name="connsiteX58" fmla="*/ 5120640 w 5917997"/>
                  <a:gd name="connsiteY58" fmla="*/ 866087 h 2343758"/>
                  <a:gd name="connsiteX59" fmla="*/ 5288890 w 5917997"/>
                  <a:gd name="connsiteY59" fmla="*/ 756359 h 2343758"/>
                  <a:gd name="connsiteX60" fmla="*/ 5435194 w 5917997"/>
                  <a:gd name="connsiteY60" fmla="*/ 705153 h 2343758"/>
                  <a:gd name="connsiteX61" fmla="*/ 5618074 w 5917997"/>
                  <a:gd name="connsiteY61" fmla="*/ 683207 h 2343758"/>
                  <a:gd name="connsiteX62" fmla="*/ 5837530 w 5917997"/>
                  <a:gd name="connsiteY62" fmla="*/ 602740 h 2343758"/>
                  <a:gd name="connsiteX63" fmla="*/ 5903367 w 5917997"/>
                  <a:gd name="connsiteY63" fmla="*/ 507643 h 2343758"/>
                  <a:gd name="connsiteX64" fmla="*/ 5917997 w 5917997"/>
                  <a:gd name="connsiteY64" fmla="*/ 405230 h 2343758"/>
                  <a:gd name="connsiteX65" fmla="*/ 5802427 w 5917997"/>
                  <a:gd name="connsiteY65" fmla="*/ 0 h 2343758"/>
                  <a:gd name="connsiteX0" fmla="*/ 0 w 5917997"/>
                  <a:gd name="connsiteY0" fmla="*/ 1385467 h 2343758"/>
                  <a:gd name="connsiteX1" fmla="*/ 124359 w 5917997"/>
                  <a:gd name="connsiteY1" fmla="*/ 1531771 h 2343758"/>
                  <a:gd name="connsiteX2" fmla="*/ 130987 w 5917997"/>
                  <a:gd name="connsiteY2" fmla="*/ 1566477 h 2343758"/>
                  <a:gd name="connsiteX3" fmla="*/ 204826 w 5917997"/>
                  <a:gd name="connsiteY3" fmla="*/ 1678075 h 2343758"/>
                  <a:gd name="connsiteX4" fmla="*/ 270663 w 5917997"/>
                  <a:gd name="connsiteY4" fmla="*/ 1721966 h 2343758"/>
                  <a:gd name="connsiteX5" fmla="*/ 365760 w 5917997"/>
                  <a:gd name="connsiteY5" fmla="*/ 1780487 h 2343758"/>
                  <a:gd name="connsiteX6" fmla="*/ 446227 w 5917997"/>
                  <a:gd name="connsiteY6" fmla="*/ 1846324 h 2343758"/>
                  <a:gd name="connsiteX7" fmla="*/ 512064 w 5917997"/>
                  <a:gd name="connsiteY7" fmla="*/ 1948737 h 2343758"/>
                  <a:gd name="connsiteX8" fmla="*/ 570586 w 5917997"/>
                  <a:gd name="connsiteY8" fmla="*/ 1999943 h 2343758"/>
                  <a:gd name="connsiteX9" fmla="*/ 643738 w 5917997"/>
                  <a:gd name="connsiteY9" fmla="*/ 2014574 h 2343758"/>
                  <a:gd name="connsiteX10" fmla="*/ 709575 w 5917997"/>
                  <a:gd name="connsiteY10" fmla="*/ 1977998 h 2343758"/>
                  <a:gd name="connsiteX11" fmla="*/ 790042 w 5917997"/>
                  <a:gd name="connsiteY11" fmla="*/ 1941422 h 2343758"/>
                  <a:gd name="connsiteX12" fmla="*/ 907085 w 5917997"/>
                  <a:gd name="connsiteY12" fmla="*/ 1941422 h 2343758"/>
                  <a:gd name="connsiteX13" fmla="*/ 994867 w 5917997"/>
                  <a:gd name="connsiteY13" fmla="*/ 1941422 h 2343758"/>
                  <a:gd name="connsiteX14" fmla="*/ 1053389 w 5917997"/>
                  <a:gd name="connsiteY14" fmla="*/ 1970683 h 2343758"/>
                  <a:gd name="connsiteX15" fmla="*/ 1089965 w 5917997"/>
                  <a:gd name="connsiteY15" fmla="*/ 2029204 h 2343758"/>
                  <a:gd name="connsiteX16" fmla="*/ 1133856 w 5917997"/>
                  <a:gd name="connsiteY16" fmla="*/ 2095041 h 2343758"/>
                  <a:gd name="connsiteX17" fmla="*/ 1221639 w 5917997"/>
                  <a:gd name="connsiteY17" fmla="*/ 2102356 h 2343758"/>
                  <a:gd name="connsiteX18" fmla="*/ 1353312 w 5917997"/>
                  <a:gd name="connsiteY18" fmla="*/ 2073095 h 2343758"/>
                  <a:gd name="connsiteX19" fmla="*/ 1470355 w 5917997"/>
                  <a:gd name="connsiteY19" fmla="*/ 2036519 h 2343758"/>
                  <a:gd name="connsiteX20" fmla="*/ 1572768 w 5917997"/>
                  <a:gd name="connsiteY20" fmla="*/ 2007259 h 2343758"/>
                  <a:gd name="connsiteX21" fmla="*/ 1667866 w 5917997"/>
                  <a:gd name="connsiteY21" fmla="*/ 2080411 h 2343758"/>
                  <a:gd name="connsiteX22" fmla="*/ 1748333 w 5917997"/>
                  <a:gd name="connsiteY22" fmla="*/ 2204769 h 2343758"/>
                  <a:gd name="connsiteX23" fmla="*/ 1799539 w 5917997"/>
                  <a:gd name="connsiteY23" fmla="*/ 2299867 h 2343758"/>
                  <a:gd name="connsiteX24" fmla="*/ 1850746 w 5917997"/>
                  <a:gd name="connsiteY24" fmla="*/ 2329127 h 2343758"/>
                  <a:gd name="connsiteX25" fmla="*/ 1967789 w 5917997"/>
                  <a:gd name="connsiteY25" fmla="*/ 2343758 h 2343758"/>
                  <a:gd name="connsiteX26" fmla="*/ 2077517 w 5917997"/>
                  <a:gd name="connsiteY26" fmla="*/ 2343758 h 2343758"/>
                  <a:gd name="connsiteX27" fmla="*/ 2194560 w 5917997"/>
                  <a:gd name="connsiteY27" fmla="*/ 2307182 h 2343758"/>
                  <a:gd name="connsiteX28" fmla="*/ 2318919 w 5917997"/>
                  <a:gd name="connsiteY28" fmla="*/ 2219399 h 2343758"/>
                  <a:gd name="connsiteX29" fmla="*/ 2443277 w 5917997"/>
                  <a:gd name="connsiteY29" fmla="*/ 2138932 h 2343758"/>
                  <a:gd name="connsiteX30" fmla="*/ 2545690 w 5917997"/>
                  <a:gd name="connsiteY30" fmla="*/ 2080411 h 2343758"/>
                  <a:gd name="connsiteX31" fmla="*/ 2670048 w 5917997"/>
                  <a:gd name="connsiteY31" fmla="*/ 2073095 h 2343758"/>
                  <a:gd name="connsiteX32" fmla="*/ 2779776 w 5917997"/>
                  <a:gd name="connsiteY32" fmla="*/ 2095041 h 2343758"/>
                  <a:gd name="connsiteX33" fmla="*/ 2867559 w 5917997"/>
                  <a:gd name="connsiteY33" fmla="*/ 2095041 h 2343758"/>
                  <a:gd name="connsiteX34" fmla="*/ 2933395 w 5917997"/>
                  <a:gd name="connsiteY34" fmla="*/ 2036519 h 2343758"/>
                  <a:gd name="connsiteX35" fmla="*/ 2999232 w 5917997"/>
                  <a:gd name="connsiteY35" fmla="*/ 1897531 h 2343758"/>
                  <a:gd name="connsiteX36" fmla="*/ 3021178 w 5917997"/>
                  <a:gd name="connsiteY36" fmla="*/ 1824379 h 2343758"/>
                  <a:gd name="connsiteX37" fmla="*/ 3079699 w 5917997"/>
                  <a:gd name="connsiteY37" fmla="*/ 1743911 h 2343758"/>
                  <a:gd name="connsiteX38" fmla="*/ 3160167 w 5917997"/>
                  <a:gd name="connsiteY38" fmla="*/ 1692705 h 2343758"/>
                  <a:gd name="connsiteX39" fmla="*/ 3269895 w 5917997"/>
                  <a:gd name="connsiteY39" fmla="*/ 1641499 h 2343758"/>
                  <a:gd name="connsiteX40" fmla="*/ 3386938 w 5917997"/>
                  <a:gd name="connsiteY40" fmla="*/ 1626868 h 2343758"/>
                  <a:gd name="connsiteX41" fmla="*/ 3452775 w 5917997"/>
                  <a:gd name="connsiteY41" fmla="*/ 1568347 h 2343758"/>
                  <a:gd name="connsiteX42" fmla="*/ 3525927 w 5917997"/>
                  <a:gd name="connsiteY42" fmla="*/ 1429358 h 2343758"/>
                  <a:gd name="connsiteX43" fmla="*/ 3562503 w 5917997"/>
                  <a:gd name="connsiteY43" fmla="*/ 1231847 h 2343758"/>
                  <a:gd name="connsiteX44" fmla="*/ 3621024 w 5917997"/>
                  <a:gd name="connsiteY44" fmla="*/ 1100174 h 2343758"/>
                  <a:gd name="connsiteX45" fmla="*/ 3738067 w 5917997"/>
                  <a:gd name="connsiteY45" fmla="*/ 1034337 h 2343758"/>
                  <a:gd name="connsiteX46" fmla="*/ 3877056 w 5917997"/>
                  <a:gd name="connsiteY46" fmla="*/ 1063598 h 2343758"/>
                  <a:gd name="connsiteX47" fmla="*/ 4037991 w 5917997"/>
                  <a:gd name="connsiteY47" fmla="*/ 1136750 h 2343758"/>
                  <a:gd name="connsiteX48" fmla="*/ 4191610 w 5917997"/>
                  <a:gd name="connsiteY48" fmla="*/ 1180641 h 2343758"/>
                  <a:gd name="connsiteX49" fmla="*/ 4279392 w 5917997"/>
                  <a:gd name="connsiteY49" fmla="*/ 1195271 h 2343758"/>
                  <a:gd name="connsiteX50" fmla="*/ 4374490 w 5917997"/>
                  <a:gd name="connsiteY50" fmla="*/ 1151380 h 2343758"/>
                  <a:gd name="connsiteX51" fmla="*/ 4440327 w 5917997"/>
                  <a:gd name="connsiteY51" fmla="*/ 1034337 h 2343758"/>
                  <a:gd name="connsiteX52" fmla="*/ 4462272 w 5917997"/>
                  <a:gd name="connsiteY52" fmla="*/ 931924 h 2343758"/>
                  <a:gd name="connsiteX53" fmla="*/ 4542739 w 5917997"/>
                  <a:gd name="connsiteY53" fmla="*/ 888033 h 2343758"/>
                  <a:gd name="connsiteX54" fmla="*/ 4674413 w 5917997"/>
                  <a:gd name="connsiteY54" fmla="*/ 866087 h 2343758"/>
                  <a:gd name="connsiteX55" fmla="*/ 4806087 w 5917997"/>
                  <a:gd name="connsiteY55" fmla="*/ 931924 h 2343758"/>
                  <a:gd name="connsiteX56" fmla="*/ 4945075 w 5917997"/>
                  <a:gd name="connsiteY56" fmla="*/ 939239 h 2343758"/>
                  <a:gd name="connsiteX57" fmla="*/ 5120640 w 5917997"/>
                  <a:gd name="connsiteY57" fmla="*/ 866087 h 2343758"/>
                  <a:gd name="connsiteX58" fmla="*/ 5288890 w 5917997"/>
                  <a:gd name="connsiteY58" fmla="*/ 756359 h 2343758"/>
                  <a:gd name="connsiteX59" fmla="*/ 5435194 w 5917997"/>
                  <a:gd name="connsiteY59" fmla="*/ 705153 h 2343758"/>
                  <a:gd name="connsiteX60" fmla="*/ 5618074 w 5917997"/>
                  <a:gd name="connsiteY60" fmla="*/ 683207 h 2343758"/>
                  <a:gd name="connsiteX61" fmla="*/ 5837530 w 5917997"/>
                  <a:gd name="connsiteY61" fmla="*/ 602740 h 2343758"/>
                  <a:gd name="connsiteX62" fmla="*/ 5903367 w 5917997"/>
                  <a:gd name="connsiteY62" fmla="*/ 507643 h 2343758"/>
                  <a:gd name="connsiteX63" fmla="*/ 5917997 w 5917997"/>
                  <a:gd name="connsiteY63" fmla="*/ 405230 h 2343758"/>
                  <a:gd name="connsiteX64" fmla="*/ 5802427 w 5917997"/>
                  <a:gd name="connsiteY64" fmla="*/ 0 h 2343758"/>
                  <a:gd name="connsiteX0" fmla="*/ 0 w 5793638"/>
                  <a:gd name="connsiteY0" fmla="*/ 1531771 h 2343758"/>
                  <a:gd name="connsiteX1" fmla="*/ 6628 w 5793638"/>
                  <a:gd name="connsiteY1" fmla="*/ 1566477 h 2343758"/>
                  <a:gd name="connsiteX2" fmla="*/ 80467 w 5793638"/>
                  <a:gd name="connsiteY2" fmla="*/ 1678075 h 2343758"/>
                  <a:gd name="connsiteX3" fmla="*/ 146304 w 5793638"/>
                  <a:gd name="connsiteY3" fmla="*/ 1721966 h 2343758"/>
                  <a:gd name="connsiteX4" fmla="*/ 241401 w 5793638"/>
                  <a:gd name="connsiteY4" fmla="*/ 1780487 h 2343758"/>
                  <a:gd name="connsiteX5" fmla="*/ 321868 w 5793638"/>
                  <a:gd name="connsiteY5" fmla="*/ 1846324 h 2343758"/>
                  <a:gd name="connsiteX6" fmla="*/ 387705 w 5793638"/>
                  <a:gd name="connsiteY6" fmla="*/ 1948737 h 2343758"/>
                  <a:gd name="connsiteX7" fmla="*/ 446227 w 5793638"/>
                  <a:gd name="connsiteY7" fmla="*/ 1999943 h 2343758"/>
                  <a:gd name="connsiteX8" fmla="*/ 519379 w 5793638"/>
                  <a:gd name="connsiteY8" fmla="*/ 2014574 h 2343758"/>
                  <a:gd name="connsiteX9" fmla="*/ 585216 w 5793638"/>
                  <a:gd name="connsiteY9" fmla="*/ 1977998 h 2343758"/>
                  <a:gd name="connsiteX10" fmla="*/ 665683 w 5793638"/>
                  <a:gd name="connsiteY10" fmla="*/ 1941422 h 2343758"/>
                  <a:gd name="connsiteX11" fmla="*/ 782726 w 5793638"/>
                  <a:gd name="connsiteY11" fmla="*/ 1941422 h 2343758"/>
                  <a:gd name="connsiteX12" fmla="*/ 870508 w 5793638"/>
                  <a:gd name="connsiteY12" fmla="*/ 1941422 h 2343758"/>
                  <a:gd name="connsiteX13" fmla="*/ 929030 w 5793638"/>
                  <a:gd name="connsiteY13" fmla="*/ 1970683 h 2343758"/>
                  <a:gd name="connsiteX14" fmla="*/ 965606 w 5793638"/>
                  <a:gd name="connsiteY14" fmla="*/ 2029204 h 2343758"/>
                  <a:gd name="connsiteX15" fmla="*/ 1009497 w 5793638"/>
                  <a:gd name="connsiteY15" fmla="*/ 2095041 h 2343758"/>
                  <a:gd name="connsiteX16" fmla="*/ 1097280 w 5793638"/>
                  <a:gd name="connsiteY16" fmla="*/ 2102356 h 2343758"/>
                  <a:gd name="connsiteX17" fmla="*/ 1228953 w 5793638"/>
                  <a:gd name="connsiteY17" fmla="*/ 2073095 h 2343758"/>
                  <a:gd name="connsiteX18" fmla="*/ 1345996 w 5793638"/>
                  <a:gd name="connsiteY18" fmla="*/ 2036519 h 2343758"/>
                  <a:gd name="connsiteX19" fmla="*/ 1448409 w 5793638"/>
                  <a:gd name="connsiteY19" fmla="*/ 2007259 h 2343758"/>
                  <a:gd name="connsiteX20" fmla="*/ 1543507 w 5793638"/>
                  <a:gd name="connsiteY20" fmla="*/ 2080411 h 2343758"/>
                  <a:gd name="connsiteX21" fmla="*/ 1623974 w 5793638"/>
                  <a:gd name="connsiteY21" fmla="*/ 2204769 h 2343758"/>
                  <a:gd name="connsiteX22" fmla="*/ 1675180 w 5793638"/>
                  <a:gd name="connsiteY22" fmla="*/ 2299867 h 2343758"/>
                  <a:gd name="connsiteX23" fmla="*/ 1726387 w 5793638"/>
                  <a:gd name="connsiteY23" fmla="*/ 2329127 h 2343758"/>
                  <a:gd name="connsiteX24" fmla="*/ 1843430 w 5793638"/>
                  <a:gd name="connsiteY24" fmla="*/ 2343758 h 2343758"/>
                  <a:gd name="connsiteX25" fmla="*/ 1953158 w 5793638"/>
                  <a:gd name="connsiteY25" fmla="*/ 2343758 h 2343758"/>
                  <a:gd name="connsiteX26" fmla="*/ 2070201 w 5793638"/>
                  <a:gd name="connsiteY26" fmla="*/ 2307182 h 2343758"/>
                  <a:gd name="connsiteX27" fmla="*/ 2194560 w 5793638"/>
                  <a:gd name="connsiteY27" fmla="*/ 2219399 h 2343758"/>
                  <a:gd name="connsiteX28" fmla="*/ 2318918 w 5793638"/>
                  <a:gd name="connsiteY28" fmla="*/ 2138932 h 2343758"/>
                  <a:gd name="connsiteX29" fmla="*/ 2421331 w 5793638"/>
                  <a:gd name="connsiteY29" fmla="*/ 2080411 h 2343758"/>
                  <a:gd name="connsiteX30" fmla="*/ 2545689 w 5793638"/>
                  <a:gd name="connsiteY30" fmla="*/ 2073095 h 2343758"/>
                  <a:gd name="connsiteX31" fmla="*/ 2655417 w 5793638"/>
                  <a:gd name="connsiteY31" fmla="*/ 2095041 h 2343758"/>
                  <a:gd name="connsiteX32" fmla="*/ 2743200 w 5793638"/>
                  <a:gd name="connsiteY32" fmla="*/ 2095041 h 2343758"/>
                  <a:gd name="connsiteX33" fmla="*/ 2809036 w 5793638"/>
                  <a:gd name="connsiteY33" fmla="*/ 2036519 h 2343758"/>
                  <a:gd name="connsiteX34" fmla="*/ 2874873 w 5793638"/>
                  <a:gd name="connsiteY34" fmla="*/ 1897531 h 2343758"/>
                  <a:gd name="connsiteX35" fmla="*/ 2896819 w 5793638"/>
                  <a:gd name="connsiteY35" fmla="*/ 1824379 h 2343758"/>
                  <a:gd name="connsiteX36" fmla="*/ 2955340 w 5793638"/>
                  <a:gd name="connsiteY36" fmla="*/ 1743911 h 2343758"/>
                  <a:gd name="connsiteX37" fmla="*/ 3035808 w 5793638"/>
                  <a:gd name="connsiteY37" fmla="*/ 1692705 h 2343758"/>
                  <a:gd name="connsiteX38" fmla="*/ 3145536 w 5793638"/>
                  <a:gd name="connsiteY38" fmla="*/ 1641499 h 2343758"/>
                  <a:gd name="connsiteX39" fmla="*/ 3262579 w 5793638"/>
                  <a:gd name="connsiteY39" fmla="*/ 1626868 h 2343758"/>
                  <a:gd name="connsiteX40" fmla="*/ 3328416 w 5793638"/>
                  <a:gd name="connsiteY40" fmla="*/ 1568347 h 2343758"/>
                  <a:gd name="connsiteX41" fmla="*/ 3401568 w 5793638"/>
                  <a:gd name="connsiteY41" fmla="*/ 1429358 h 2343758"/>
                  <a:gd name="connsiteX42" fmla="*/ 3438144 w 5793638"/>
                  <a:gd name="connsiteY42" fmla="*/ 1231847 h 2343758"/>
                  <a:gd name="connsiteX43" fmla="*/ 3496665 w 5793638"/>
                  <a:gd name="connsiteY43" fmla="*/ 1100174 h 2343758"/>
                  <a:gd name="connsiteX44" fmla="*/ 3613708 w 5793638"/>
                  <a:gd name="connsiteY44" fmla="*/ 1034337 h 2343758"/>
                  <a:gd name="connsiteX45" fmla="*/ 3752697 w 5793638"/>
                  <a:gd name="connsiteY45" fmla="*/ 1063598 h 2343758"/>
                  <a:gd name="connsiteX46" fmla="*/ 3913632 w 5793638"/>
                  <a:gd name="connsiteY46" fmla="*/ 1136750 h 2343758"/>
                  <a:gd name="connsiteX47" fmla="*/ 4067251 w 5793638"/>
                  <a:gd name="connsiteY47" fmla="*/ 1180641 h 2343758"/>
                  <a:gd name="connsiteX48" fmla="*/ 4155033 w 5793638"/>
                  <a:gd name="connsiteY48" fmla="*/ 1195271 h 2343758"/>
                  <a:gd name="connsiteX49" fmla="*/ 4250131 w 5793638"/>
                  <a:gd name="connsiteY49" fmla="*/ 1151380 h 2343758"/>
                  <a:gd name="connsiteX50" fmla="*/ 4315968 w 5793638"/>
                  <a:gd name="connsiteY50" fmla="*/ 1034337 h 2343758"/>
                  <a:gd name="connsiteX51" fmla="*/ 4337913 w 5793638"/>
                  <a:gd name="connsiteY51" fmla="*/ 931924 h 2343758"/>
                  <a:gd name="connsiteX52" fmla="*/ 4418380 w 5793638"/>
                  <a:gd name="connsiteY52" fmla="*/ 888033 h 2343758"/>
                  <a:gd name="connsiteX53" fmla="*/ 4550054 w 5793638"/>
                  <a:gd name="connsiteY53" fmla="*/ 866087 h 2343758"/>
                  <a:gd name="connsiteX54" fmla="*/ 4681728 w 5793638"/>
                  <a:gd name="connsiteY54" fmla="*/ 931924 h 2343758"/>
                  <a:gd name="connsiteX55" fmla="*/ 4820716 w 5793638"/>
                  <a:gd name="connsiteY55" fmla="*/ 939239 h 2343758"/>
                  <a:gd name="connsiteX56" fmla="*/ 4996281 w 5793638"/>
                  <a:gd name="connsiteY56" fmla="*/ 866087 h 2343758"/>
                  <a:gd name="connsiteX57" fmla="*/ 5164531 w 5793638"/>
                  <a:gd name="connsiteY57" fmla="*/ 756359 h 2343758"/>
                  <a:gd name="connsiteX58" fmla="*/ 5310835 w 5793638"/>
                  <a:gd name="connsiteY58" fmla="*/ 705153 h 2343758"/>
                  <a:gd name="connsiteX59" fmla="*/ 5493715 w 5793638"/>
                  <a:gd name="connsiteY59" fmla="*/ 683207 h 2343758"/>
                  <a:gd name="connsiteX60" fmla="*/ 5713171 w 5793638"/>
                  <a:gd name="connsiteY60" fmla="*/ 602740 h 2343758"/>
                  <a:gd name="connsiteX61" fmla="*/ 5779008 w 5793638"/>
                  <a:gd name="connsiteY61" fmla="*/ 507643 h 2343758"/>
                  <a:gd name="connsiteX62" fmla="*/ 5793638 w 5793638"/>
                  <a:gd name="connsiteY62" fmla="*/ 405230 h 2343758"/>
                  <a:gd name="connsiteX63" fmla="*/ 5678068 w 5793638"/>
                  <a:gd name="connsiteY63" fmla="*/ 0 h 2343758"/>
                  <a:gd name="connsiteX0" fmla="*/ 0 w 5793638"/>
                  <a:gd name="connsiteY0" fmla="*/ 1531771 h 2343758"/>
                  <a:gd name="connsiteX1" fmla="*/ 80467 w 5793638"/>
                  <a:gd name="connsiteY1" fmla="*/ 1678075 h 2343758"/>
                  <a:gd name="connsiteX2" fmla="*/ 146304 w 5793638"/>
                  <a:gd name="connsiteY2" fmla="*/ 1721966 h 2343758"/>
                  <a:gd name="connsiteX3" fmla="*/ 241401 w 5793638"/>
                  <a:gd name="connsiteY3" fmla="*/ 1780487 h 2343758"/>
                  <a:gd name="connsiteX4" fmla="*/ 321868 w 5793638"/>
                  <a:gd name="connsiteY4" fmla="*/ 1846324 h 2343758"/>
                  <a:gd name="connsiteX5" fmla="*/ 387705 w 5793638"/>
                  <a:gd name="connsiteY5" fmla="*/ 1948737 h 2343758"/>
                  <a:gd name="connsiteX6" fmla="*/ 446227 w 5793638"/>
                  <a:gd name="connsiteY6" fmla="*/ 1999943 h 2343758"/>
                  <a:gd name="connsiteX7" fmla="*/ 519379 w 5793638"/>
                  <a:gd name="connsiteY7" fmla="*/ 2014574 h 2343758"/>
                  <a:gd name="connsiteX8" fmla="*/ 585216 w 5793638"/>
                  <a:gd name="connsiteY8" fmla="*/ 1977998 h 2343758"/>
                  <a:gd name="connsiteX9" fmla="*/ 665683 w 5793638"/>
                  <a:gd name="connsiteY9" fmla="*/ 1941422 h 2343758"/>
                  <a:gd name="connsiteX10" fmla="*/ 782726 w 5793638"/>
                  <a:gd name="connsiteY10" fmla="*/ 1941422 h 2343758"/>
                  <a:gd name="connsiteX11" fmla="*/ 870508 w 5793638"/>
                  <a:gd name="connsiteY11" fmla="*/ 1941422 h 2343758"/>
                  <a:gd name="connsiteX12" fmla="*/ 929030 w 5793638"/>
                  <a:gd name="connsiteY12" fmla="*/ 1970683 h 2343758"/>
                  <a:gd name="connsiteX13" fmla="*/ 965606 w 5793638"/>
                  <a:gd name="connsiteY13" fmla="*/ 2029204 h 2343758"/>
                  <a:gd name="connsiteX14" fmla="*/ 1009497 w 5793638"/>
                  <a:gd name="connsiteY14" fmla="*/ 2095041 h 2343758"/>
                  <a:gd name="connsiteX15" fmla="*/ 1097280 w 5793638"/>
                  <a:gd name="connsiteY15" fmla="*/ 2102356 h 2343758"/>
                  <a:gd name="connsiteX16" fmla="*/ 1228953 w 5793638"/>
                  <a:gd name="connsiteY16" fmla="*/ 2073095 h 2343758"/>
                  <a:gd name="connsiteX17" fmla="*/ 1345996 w 5793638"/>
                  <a:gd name="connsiteY17" fmla="*/ 2036519 h 2343758"/>
                  <a:gd name="connsiteX18" fmla="*/ 1448409 w 5793638"/>
                  <a:gd name="connsiteY18" fmla="*/ 2007259 h 2343758"/>
                  <a:gd name="connsiteX19" fmla="*/ 1543507 w 5793638"/>
                  <a:gd name="connsiteY19" fmla="*/ 2080411 h 2343758"/>
                  <a:gd name="connsiteX20" fmla="*/ 1623974 w 5793638"/>
                  <a:gd name="connsiteY20" fmla="*/ 2204769 h 2343758"/>
                  <a:gd name="connsiteX21" fmla="*/ 1675180 w 5793638"/>
                  <a:gd name="connsiteY21" fmla="*/ 2299867 h 2343758"/>
                  <a:gd name="connsiteX22" fmla="*/ 1726387 w 5793638"/>
                  <a:gd name="connsiteY22" fmla="*/ 2329127 h 2343758"/>
                  <a:gd name="connsiteX23" fmla="*/ 1843430 w 5793638"/>
                  <a:gd name="connsiteY23" fmla="*/ 2343758 h 2343758"/>
                  <a:gd name="connsiteX24" fmla="*/ 1953158 w 5793638"/>
                  <a:gd name="connsiteY24" fmla="*/ 2343758 h 2343758"/>
                  <a:gd name="connsiteX25" fmla="*/ 2070201 w 5793638"/>
                  <a:gd name="connsiteY25" fmla="*/ 2307182 h 2343758"/>
                  <a:gd name="connsiteX26" fmla="*/ 2194560 w 5793638"/>
                  <a:gd name="connsiteY26" fmla="*/ 2219399 h 2343758"/>
                  <a:gd name="connsiteX27" fmla="*/ 2318918 w 5793638"/>
                  <a:gd name="connsiteY27" fmla="*/ 2138932 h 2343758"/>
                  <a:gd name="connsiteX28" fmla="*/ 2421331 w 5793638"/>
                  <a:gd name="connsiteY28" fmla="*/ 2080411 h 2343758"/>
                  <a:gd name="connsiteX29" fmla="*/ 2545689 w 5793638"/>
                  <a:gd name="connsiteY29" fmla="*/ 2073095 h 2343758"/>
                  <a:gd name="connsiteX30" fmla="*/ 2655417 w 5793638"/>
                  <a:gd name="connsiteY30" fmla="*/ 2095041 h 2343758"/>
                  <a:gd name="connsiteX31" fmla="*/ 2743200 w 5793638"/>
                  <a:gd name="connsiteY31" fmla="*/ 2095041 h 2343758"/>
                  <a:gd name="connsiteX32" fmla="*/ 2809036 w 5793638"/>
                  <a:gd name="connsiteY32" fmla="*/ 2036519 h 2343758"/>
                  <a:gd name="connsiteX33" fmla="*/ 2874873 w 5793638"/>
                  <a:gd name="connsiteY33" fmla="*/ 1897531 h 2343758"/>
                  <a:gd name="connsiteX34" fmla="*/ 2896819 w 5793638"/>
                  <a:gd name="connsiteY34" fmla="*/ 1824379 h 2343758"/>
                  <a:gd name="connsiteX35" fmla="*/ 2955340 w 5793638"/>
                  <a:gd name="connsiteY35" fmla="*/ 1743911 h 2343758"/>
                  <a:gd name="connsiteX36" fmla="*/ 3035808 w 5793638"/>
                  <a:gd name="connsiteY36" fmla="*/ 1692705 h 2343758"/>
                  <a:gd name="connsiteX37" fmla="*/ 3145536 w 5793638"/>
                  <a:gd name="connsiteY37" fmla="*/ 1641499 h 2343758"/>
                  <a:gd name="connsiteX38" fmla="*/ 3262579 w 5793638"/>
                  <a:gd name="connsiteY38" fmla="*/ 1626868 h 2343758"/>
                  <a:gd name="connsiteX39" fmla="*/ 3328416 w 5793638"/>
                  <a:gd name="connsiteY39" fmla="*/ 1568347 h 2343758"/>
                  <a:gd name="connsiteX40" fmla="*/ 3401568 w 5793638"/>
                  <a:gd name="connsiteY40" fmla="*/ 1429358 h 2343758"/>
                  <a:gd name="connsiteX41" fmla="*/ 3438144 w 5793638"/>
                  <a:gd name="connsiteY41" fmla="*/ 1231847 h 2343758"/>
                  <a:gd name="connsiteX42" fmla="*/ 3496665 w 5793638"/>
                  <a:gd name="connsiteY42" fmla="*/ 1100174 h 2343758"/>
                  <a:gd name="connsiteX43" fmla="*/ 3613708 w 5793638"/>
                  <a:gd name="connsiteY43" fmla="*/ 1034337 h 2343758"/>
                  <a:gd name="connsiteX44" fmla="*/ 3752697 w 5793638"/>
                  <a:gd name="connsiteY44" fmla="*/ 1063598 h 2343758"/>
                  <a:gd name="connsiteX45" fmla="*/ 3913632 w 5793638"/>
                  <a:gd name="connsiteY45" fmla="*/ 1136750 h 2343758"/>
                  <a:gd name="connsiteX46" fmla="*/ 4067251 w 5793638"/>
                  <a:gd name="connsiteY46" fmla="*/ 1180641 h 2343758"/>
                  <a:gd name="connsiteX47" fmla="*/ 4155033 w 5793638"/>
                  <a:gd name="connsiteY47" fmla="*/ 1195271 h 2343758"/>
                  <a:gd name="connsiteX48" fmla="*/ 4250131 w 5793638"/>
                  <a:gd name="connsiteY48" fmla="*/ 1151380 h 2343758"/>
                  <a:gd name="connsiteX49" fmla="*/ 4315968 w 5793638"/>
                  <a:gd name="connsiteY49" fmla="*/ 1034337 h 2343758"/>
                  <a:gd name="connsiteX50" fmla="*/ 4337913 w 5793638"/>
                  <a:gd name="connsiteY50" fmla="*/ 931924 h 2343758"/>
                  <a:gd name="connsiteX51" fmla="*/ 4418380 w 5793638"/>
                  <a:gd name="connsiteY51" fmla="*/ 888033 h 2343758"/>
                  <a:gd name="connsiteX52" fmla="*/ 4550054 w 5793638"/>
                  <a:gd name="connsiteY52" fmla="*/ 866087 h 2343758"/>
                  <a:gd name="connsiteX53" fmla="*/ 4681728 w 5793638"/>
                  <a:gd name="connsiteY53" fmla="*/ 931924 h 2343758"/>
                  <a:gd name="connsiteX54" fmla="*/ 4820716 w 5793638"/>
                  <a:gd name="connsiteY54" fmla="*/ 939239 h 2343758"/>
                  <a:gd name="connsiteX55" fmla="*/ 4996281 w 5793638"/>
                  <a:gd name="connsiteY55" fmla="*/ 866087 h 2343758"/>
                  <a:gd name="connsiteX56" fmla="*/ 5164531 w 5793638"/>
                  <a:gd name="connsiteY56" fmla="*/ 756359 h 2343758"/>
                  <a:gd name="connsiteX57" fmla="*/ 5310835 w 5793638"/>
                  <a:gd name="connsiteY57" fmla="*/ 705153 h 2343758"/>
                  <a:gd name="connsiteX58" fmla="*/ 5493715 w 5793638"/>
                  <a:gd name="connsiteY58" fmla="*/ 683207 h 2343758"/>
                  <a:gd name="connsiteX59" fmla="*/ 5713171 w 5793638"/>
                  <a:gd name="connsiteY59" fmla="*/ 602740 h 2343758"/>
                  <a:gd name="connsiteX60" fmla="*/ 5779008 w 5793638"/>
                  <a:gd name="connsiteY60" fmla="*/ 507643 h 2343758"/>
                  <a:gd name="connsiteX61" fmla="*/ 5793638 w 5793638"/>
                  <a:gd name="connsiteY61" fmla="*/ 405230 h 2343758"/>
                  <a:gd name="connsiteX62" fmla="*/ 5678068 w 5793638"/>
                  <a:gd name="connsiteY62" fmla="*/ 0 h 2343758"/>
                  <a:gd name="connsiteX0" fmla="*/ 0 w 5793638"/>
                  <a:gd name="connsiteY0" fmla="*/ 1531771 h 2343758"/>
                  <a:gd name="connsiteX1" fmla="*/ 146304 w 5793638"/>
                  <a:gd name="connsiteY1" fmla="*/ 1721966 h 2343758"/>
                  <a:gd name="connsiteX2" fmla="*/ 241401 w 5793638"/>
                  <a:gd name="connsiteY2" fmla="*/ 1780487 h 2343758"/>
                  <a:gd name="connsiteX3" fmla="*/ 321868 w 5793638"/>
                  <a:gd name="connsiteY3" fmla="*/ 1846324 h 2343758"/>
                  <a:gd name="connsiteX4" fmla="*/ 387705 w 5793638"/>
                  <a:gd name="connsiteY4" fmla="*/ 1948737 h 2343758"/>
                  <a:gd name="connsiteX5" fmla="*/ 446227 w 5793638"/>
                  <a:gd name="connsiteY5" fmla="*/ 1999943 h 2343758"/>
                  <a:gd name="connsiteX6" fmla="*/ 519379 w 5793638"/>
                  <a:gd name="connsiteY6" fmla="*/ 2014574 h 2343758"/>
                  <a:gd name="connsiteX7" fmla="*/ 585216 w 5793638"/>
                  <a:gd name="connsiteY7" fmla="*/ 1977998 h 2343758"/>
                  <a:gd name="connsiteX8" fmla="*/ 665683 w 5793638"/>
                  <a:gd name="connsiteY8" fmla="*/ 1941422 h 2343758"/>
                  <a:gd name="connsiteX9" fmla="*/ 782726 w 5793638"/>
                  <a:gd name="connsiteY9" fmla="*/ 1941422 h 2343758"/>
                  <a:gd name="connsiteX10" fmla="*/ 870508 w 5793638"/>
                  <a:gd name="connsiteY10" fmla="*/ 1941422 h 2343758"/>
                  <a:gd name="connsiteX11" fmla="*/ 929030 w 5793638"/>
                  <a:gd name="connsiteY11" fmla="*/ 1970683 h 2343758"/>
                  <a:gd name="connsiteX12" fmla="*/ 965606 w 5793638"/>
                  <a:gd name="connsiteY12" fmla="*/ 2029204 h 2343758"/>
                  <a:gd name="connsiteX13" fmla="*/ 1009497 w 5793638"/>
                  <a:gd name="connsiteY13" fmla="*/ 2095041 h 2343758"/>
                  <a:gd name="connsiteX14" fmla="*/ 1097280 w 5793638"/>
                  <a:gd name="connsiteY14" fmla="*/ 2102356 h 2343758"/>
                  <a:gd name="connsiteX15" fmla="*/ 1228953 w 5793638"/>
                  <a:gd name="connsiteY15" fmla="*/ 2073095 h 2343758"/>
                  <a:gd name="connsiteX16" fmla="*/ 1345996 w 5793638"/>
                  <a:gd name="connsiteY16" fmla="*/ 2036519 h 2343758"/>
                  <a:gd name="connsiteX17" fmla="*/ 1448409 w 5793638"/>
                  <a:gd name="connsiteY17" fmla="*/ 2007259 h 2343758"/>
                  <a:gd name="connsiteX18" fmla="*/ 1543507 w 5793638"/>
                  <a:gd name="connsiteY18" fmla="*/ 2080411 h 2343758"/>
                  <a:gd name="connsiteX19" fmla="*/ 1623974 w 5793638"/>
                  <a:gd name="connsiteY19" fmla="*/ 2204769 h 2343758"/>
                  <a:gd name="connsiteX20" fmla="*/ 1675180 w 5793638"/>
                  <a:gd name="connsiteY20" fmla="*/ 2299867 h 2343758"/>
                  <a:gd name="connsiteX21" fmla="*/ 1726387 w 5793638"/>
                  <a:gd name="connsiteY21" fmla="*/ 2329127 h 2343758"/>
                  <a:gd name="connsiteX22" fmla="*/ 1843430 w 5793638"/>
                  <a:gd name="connsiteY22" fmla="*/ 2343758 h 2343758"/>
                  <a:gd name="connsiteX23" fmla="*/ 1953158 w 5793638"/>
                  <a:gd name="connsiteY23" fmla="*/ 2343758 h 2343758"/>
                  <a:gd name="connsiteX24" fmla="*/ 2070201 w 5793638"/>
                  <a:gd name="connsiteY24" fmla="*/ 2307182 h 2343758"/>
                  <a:gd name="connsiteX25" fmla="*/ 2194560 w 5793638"/>
                  <a:gd name="connsiteY25" fmla="*/ 2219399 h 2343758"/>
                  <a:gd name="connsiteX26" fmla="*/ 2318918 w 5793638"/>
                  <a:gd name="connsiteY26" fmla="*/ 2138932 h 2343758"/>
                  <a:gd name="connsiteX27" fmla="*/ 2421331 w 5793638"/>
                  <a:gd name="connsiteY27" fmla="*/ 2080411 h 2343758"/>
                  <a:gd name="connsiteX28" fmla="*/ 2545689 w 5793638"/>
                  <a:gd name="connsiteY28" fmla="*/ 2073095 h 2343758"/>
                  <a:gd name="connsiteX29" fmla="*/ 2655417 w 5793638"/>
                  <a:gd name="connsiteY29" fmla="*/ 2095041 h 2343758"/>
                  <a:gd name="connsiteX30" fmla="*/ 2743200 w 5793638"/>
                  <a:gd name="connsiteY30" fmla="*/ 2095041 h 2343758"/>
                  <a:gd name="connsiteX31" fmla="*/ 2809036 w 5793638"/>
                  <a:gd name="connsiteY31" fmla="*/ 2036519 h 2343758"/>
                  <a:gd name="connsiteX32" fmla="*/ 2874873 w 5793638"/>
                  <a:gd name="connsiteY32" fmla="*/ 1897531 h 2343758"/>
                  <a:gd name="connsiteX33" fmla="*/ 2896819 w 5793638"/>
                  <a:gd name="connsiteY33" fmla="*/ 1824379 h 2343758"/>
                  <a:gd name="connsiteX34" fmla="*/ 2955340 w 5793638"/>
                  <a:gd name="connsiteY34" fmla="*/ 1743911 h 2343758"/>
                  <a:gd name="connsiteX35" fmla="*/ 3035808 w 5793638"/>
                  <a:gd name="connsiteY35" fmla="*/ 1692705 h 2343758"/>
                  <a:gd name="connsiteX36" fmla="*/ 3145536 w 5793638"/>
                  <a:gd name="connsiteY36" fmla="*/ 1641499 h 2343758"/>
                  <a:gd name="connsiteX37" fmla="*/ 3262579 w 5793638"/>
                  <a:gd name="connsiteY37" fmla="*/ 1626868 h 2343758"/>
                  <a:gd name="connsiteX38" fmla="*/ 3328416 w 5793638"/>
                  <a:gd name="connsiteY38" fmla="*/ 1568347 h 2343758"/>
                  <a:gd name="connsiteX39" fmla="*/ 3401568 w 5793638"/>
                  <a:gd name="connsiteY39" fmla="*/ 1429358 h 2343758"/>
                  <a:gd name="connsiteX40" fmla="*/ 3438144 w 5793638"/>
                  <a:gd name="connsiteY40" fmla="*/ 1231847 h 2343758"/>
                  <a:gd name="connsiteX41" fmla="*/ 3496665 w 5793638"/>
                  <a:gd name="connsiteY41" fmla="*/ 1100174 h 2343758"/>
                  <a:gd name="connsiteX42" fmla="*/ 3613708 w 5793638"/>
                  <a:gd name="connsiteY42" fmla="*/ 1034337 h 2343758"/>
                  <a:gd name="connsiteX43" fmla="*/ 3752697 w 5793638"/>
                  <a:gd name="connsiteY43" fmla="*/ 1063598 h 2343758"/>
                  <a:gd name="connsiteX44" fmla="*/ 3913632 w 5793638"/>
                  <a:gd name="connsiteY44" fmla="*/ 1136750 h 2343758"/>
                  <a:gd name="connsiteX45" fmla="*/ 4067251 w 5793638"/>
                  <a:gd name="connsiteY45" fmla="*/ 1180641 h 2343758"/>
                  <a:gd name="connsiteX46" fmla="*/ 4155033 w 5793638"/>
                  <a:gd name="connsiteY46" fmla="*/ 1195271 h 2343758"/>
                  <a:gd name="connsiteX47" fmla="*/ 4250131 w 5793638"/>
                  <a:gd name="connsiteY47" fmla="*/ 1151380 h 2343758"/>
                  <a:gd name="connsiteX48" fmla="*/ 4315968 w 5793638"/>
                  <a:gd name="connsiteY48" fmla="*/ 1034337 h 2343758"/>
                  <a:gd name="connsiteX49" fmla="*/ 4337913 w 5793638"/>
                  <a:gd name="connsiteY49" fmla="*/ 931924 h 2343758"/>
                  <a:gd name="connsiteX50" fmla="*/ 4418380 w 5793638"/>
                  <a:gd name="connsiteY50" fmla="*/ 888033 h 2343758"/>
                  <a:gd name="connsiteX51" fmla="*/ 4550054 w 5793638"/>
                  <a:gd name="connsiteY51" fmla="*/ 866087 h 2343758"/>
                  <a:gd name="connsiteX52" fmla="*/ 4681728 w 5793638"/>
                  <a:gd name="connsiteY52" fmla="*/ 931924 h 2343758"/>
                  <a:gd name="connsiteX53" fmla="*/ 4820716 w 5793638"/>
                  <a:gd name="connsiteY53" fmla="*/ 939239 h 2343758"/>
                  <a:gd name="connsiteX54" fmla="*/ 4996281 w 5793638"/>
                  <a:gd name="connsiteY54" fmla="*/ 866087 h 2343758"/>
                  <a:gd name="connsiteX55" fmla="*/ 5164531 w 5793638"/>
                  <a:gd name="connsiteY55" fmla="*/ 756359 h 2343758"/>
                  <a:gd name="connsiteX56" fmla="*/ 5310835 w 5793638"/>
                  <a:gd name="connsiteY56" fmla="*/ 705153 h 2343758"/>
                  <a:gd name="connsiteX57" fmla="*/ 5493715 w 5793638"/>
                  <a:gd name="connsiteY57" fmla="*/ 683207 h 2343758"/>
                  <a:gd name="connsiteX58" fmla="*/ 5713171 w 5793638"/>
                  <a:gd name="connsiteY58" fmla="*/ 602740 h 2343758"/>
                  <a:gd name="connsiteX59" fmla="*/ 5779008 w 5793638"/>
                  <a:gd name="connsiteY59" fmla="*/ 507643 h 2343758"/>
                  <a:gd name="connsiteX60" fmla="*/ 5793638 w 5793638"/>
                  <a:gd name="connsiteY60" fmla="*/ 405230 h 2343758"/>
                  <a:gd name="connsiteX61" fmla="*/ 5678068 w 5793638"/>
                  <a:gd name="connsiteY61" fmla="*/ 0 h 2343758"/>
                  <a:gd name="connsiteX0" fmla="*/ 0 w 5793638"/>
                  <a:gd name="connsiteY0" fmla="*/ 1531771 h 2343758"/>
                  <a:gd name="connsiteX1" fmla="*/ 241401 w 5793638"/>
                  <a:gd name="connsiteY1" fmla="*/ 1780487 h 2343758"/>
                  <a:gd name="connsiteX2" fmla="*/ 321868 w 5793638"/>
                  <a:gd name="connsiteY2" fmla="*/ 1846324 h 2343758"/>
                  <a:gd name="connsiteX3" fmla="*/ 387705 w 5793638"/>
                  <a:gd name="connsiteY3" fmla="*/ 1948737 h 2343758"/>
                  <a:gd name="connsiteX4" fmla="*/ 446227 w 5793638"/>
                  <a:gd name="connsiteY4" fmla="*/ 1999943 h 2343758"/>
                  <a:gd name="connsiteX5" fmla="*/ 519379 w 5793638"/>
                  <a:gd name="connsiteY5" fmla="*/ 2014574 h 2343758"/>
                  <a:gd name="connsiteX6" fmla="*/ 585216 w 5793638"/>
                  <a:gd name="connsiteY6" fmla="*/ 1977998 h 2343758"/>
                  <a:gd name="connsiteX7" fmla="*/ 665683 w 5793638"/>
                  <a:gd name="connsiteY7" fmla="*/ 1941422 h 2343758"/>
                  <a:gd name="connsiteX8" fmla="*/ 782726 w 5793638"/>
                  <a:gd name="connsiteY8" fmla="*/ 1941422 h 2343758"/>
                  <a:gd name="connsiteX9" fmla="*/ 870508 w 5793638"/>
                  <a:gd name="connsiteY9" fmla="*/ 1941422 h 2343758"/>
                  <a:gd name="connsiteX10" fmla="*/ 929030 w 5793638"/>
                  <a:gd name="connsiteY10" fmla="*/ 1970683 h 2343758"/>
                  <a:gd name="connsiteX11" fmla="*/ 965606 w 5793638"/>
                  <a:gd name="connsiteY11" fmla="*/ 2029204 h 2343758"/>
                  <a:gd name="connsiteX12" fmla="*/ 1009497 w 5793638"/>
                  <a:gd name="connsiteY12" fmla="*/ 2095041 h 2343758"/>
                  <a:gd name="connsiteX13" fmla="*/ 1097280 w 5793638"/>
                  <a:gd name="connsiteY13" fmla="*/ 2102356 h 2343758"/>
                  <a:gd name="connsiteX14" fmla="*/ 1228953 w 5793638"/>
                  <a:gd name="connsiteY14" fmla="*/ 2073095 h 2343758"/>
                  <a:gd name="connsiteX15" fmla="*/ 1345996 w 5793638"/>
                  <a:gd name="connsiteY15" fmla="*/ 2036519 h 2343758"/>
                  <a:gd name="connsiteX16" fmla="*/ 1448409 w 5793638"/>
                  <a:gd name="connsiteY16" fmla="*/ 2007259 h 2343758"/>
                  <a:gd name="connsiteX17" fmla="*/ 1543507 w 5793638"/>
                  <a:gd name="connsiteY17" fmla="*/ 2080411 h 2343758"/>
                  <a:gd name="connsiteX18" fmla="*/ 1623974 w 5793638"/>
                  <a:gd name="connsiteY18" fmla="*/ 2204769 h 2343758"/>
                  <a:gd name="connsiteX19" fmla="*/ 1675180 w 5793638"/>
                  <a:gd name="connsiteY19" fmla="*/ 2299867 h 2343758"/>
                  <a:gd name="connsiteX20" fmla="*/ 1726387 w 5793638"/>
                  <a:gd name="connsiteY20" fmla="*/ 2329127 h 2343758"/>
                  <a:gd name="connsiteX21" fmla="*/ 1843430 w 5793638"/>
                  <a:gd name="connsiteY21" fmla="*/ 2343758 h 2343758"/>
                  <a:gd name="connsiteX22" fmla="*/ 1953158 w 5793638"/>
                  <a:gd name="connsiteY22" fmla="*/ 2343758 h 2343758"/>
                  <a:gd name="connsiteX23" fmla="*/ 2070201 w 5793638"/>
                  <a:gd name="connsiteY23" fmla="*/ 2307182 h 2343758"/>
                  <a:gd name="connsiteX24" fmla="*/ 2194560 w 5793638"/>
                  <a:gd name="connsiteY24" fmla="*/ 2219399 h 2343758"/>
                  <a:gd name="connsiteX25" fmla="*/ 2318918 w 5793638"/>
                  <a:gd name="connsiteY25" fmla="*/ 2138932 h 2343758"/>
                  <a:gd name="connsiteX26" fmla="*/ 2421331 w 5793638"/>
                  <a:gd name="connsiteY26" fmla="*/ 2080411 h 2343758"/>
                  <a:gd name="connsiteX27" fmla="*/ 2545689 w 5793638"/>
                  <a:gd name="connsiteY27" fmla="*/ 2073095 h 2343758"/>
                  <a:gd name="connsiteX28" fmla="*/ 2655417 w 5793638"/>
                  <a:gd name="connsiteY28" fmla="*/ 2095041 h 2343758"/>
                  <a:gd name="connsiteX29" fmla="*/ 2743200 w 5793638"/>
                  <a:gd name="connsiteY29" fmla="*/ 2095041 h 2343758"/>
                  <a:gd name="connsiteX30" fmla="*/ 2809036 w 5793638"/>
                  <a:gd name="connsiteY30" fmla="*/ 2036519 h 2343758"/>
                  <a:gd name="connsiteX31" fmla="*/ 2874873 w 5793638"/>
                  <a:gd name="connsiteY31" fmla="*/ 1897531 h 2343758"/>
                  <a:gd name="connsiteX32" fmla="*/ 2896819 w 5793638"/>
                  <a:gd name="connsiteY32" fmla="*/ 1824379 h 2343758"/>
                  <a:gd name="connsiteX33" fmla="*/ 2955340 w 5793638"/>
                  <a:gd name="connsiteY33" fmla="*/ 1743911 h 2343758"/>
                  <a:gd name="connsiteX34" fmla="*/ 3035808 w 5793638"/>
                  <a:gd name="connsiteY34" fmla="*/ 1692705 h 2343758"/>
                  <a:gd name="connsiteX35" fmla="*/ 3145536 w 5793638"/>
                  <a:gd name="connsiteY35" fmla="*/ 1641499 h 2343758"/>
                  <a:gd name="connsiteX36" fmla="*/ 3262579 w 5793638"/>
                  <a:gd name="connsiteY36" fmla="*/ 1626868 h 2343758"/>
                  <a:gd name="connsiteX37" fmla="*/ 3328416 w 5793638"/>
                  <a:gd name="connsiteY37" fmla="*/ 1568347 h 2343758"/>
                  <a:gd name="connsiteX38" fmla="*/ 3401568 w 5793638"/>
                  <a:gd name="connsiteY38" fmla="*/ 1429358 h 2343758"/>
                  <a:gd name="connsiteX39" fmla="*/ 3438144 w 5793638"/>
                  <a:gd name="connsiteY39" fmla="*/ 1231847 h 2343758"/>
                  <a:gd name="connsiteX40" fmla="*/ 3496665 w 5793638"/>
                  <a:gd name="connsiteY40" fmla="*/ 1100174 h 2343758"/>
                  <a:gd name="connsiteX41" fmla="*/ 3613708 w 5793638"/>
                  <a:gd name="connsiteY41" fmla="*/ 1034337 h 2343758"/>
                  <a:gd name="connsiteX42" fmla="*/ 3752697 w 5793638"/>
                  <a:gd name="connsiteY42" fmla="*/ 1063598 h 2343758"/>
                  <a:gd name="connsiteX43" fmla="*/ 3913632 w 5793638"/>
                  <a:gd name="connsiteY43" fmla="*/ 1136750 h 2343758"/>
                  <a:gd name="connsiteX44" fmla="*/ 4067251 w 5793638"/>
                  <a:gd name="connsiteY44" fmla="*/ 1180641 h 2343758"/>
                  <a:gd name="connsiteX45" fmla="*/ 4155033 w 5793638"/>
                  <a:gd name="connsiteY45" fmla="*/ 1195271 h 2343758"/>
                  <a:gd name="connsiteX46" fmla="*/ 4250131 w 5793638"/>
                  <a:gd name="connsiteY46" fmla="*/ 1151380 h 2343758"/>
                  <a:gd name="connsiteX47" fmla="*/ 4315968 w 5793638"/>
                  <a:gd name="connsiteY47" fmla="*/ 1034337 h 2343758"/>
                  <a:gd name="connsiteX48" fmla="*/ 4337913 w 5793638"/>
                  <a:gd name="connsiteY48" fmla="*/ 931924 h 2343758"/>
                  <a:gd name="connsiteX49" fmla="*/ 4418380 w 5793638"/>
                  <a:gd name="connsiteY49" fmla="*/ 888033 h 2343758"/>
                  <a:gd name="connsiteX50" fmla="*/ 4550054 w 5793638"/>
                  <a:gd name="connsiteY50" fmla="*/ 866087 h 2343758"/>
                  <a:gd name="connsiteX51" fmla="*/ 4681728 w 5793638"/>
                  <a:gd name="connsiteY51" fmla="*/ 931924 h 2343758"/>
                  <a:gd name="connsiteX52" fmla="*/ 4820716 w 5793638"/>
                  <a:gd name="connsiteY52" fmla="*/ 939239 h 2343758"/>
                  <a:gd name="connsiteX53" fmla="*/ 4996281 w 5793638"/>
                  <a:gd name="connsiteY53" fmla="*/ 866087 h 2343758"/>
                  <a:gd name="connsiteX54" fmla="*/ 5164531 w 5793638"/>
                  <a:gd name="connsiteY54" fmla="*/ 756359 h 2343758"/>
                  <a:gd name="connsiteX55" fmla="*/ 5310835 w 5793638"/>
                  <a:gd name="connsiteY55" fmla="*/ 705153 h 2343758"/>
                  <a:gd name="connsiteX56" fmla="*/ 5493715 w 5793638"/>
                  <a:gd name="connsiteY56" fmla="*/ 683207 h 2343758"/>
                  <a:gd name="connsiteX57" fmla="*/ 5713171 w 5793638"/>
                  <a:gd name="connsiteY57" fmla="*/ 602740 h 2343758"/>
                  <a:gd name="connsiteX58" fmla="*/ 5779008 w 5793638"/>
                  <a:gd name="connsiteY58" fmla="*/ 507643 h 2343758"/>
                  <a:gd name="connsiteX59" fmla="*/ 5793638 w 5793638"/>
                  <a:gd name="connsiteY59" fmla="*/ 405230 h 2343758"/>
                  <a:gd name="connsiteX60" fmla="*/ 5678068 w 5793638"/>
                  <a:gd name="connsiteY60" fmla="*/ 0 h 2343758"/>
                  <a:gd name="connsiteX0" fmla="*/ 0 w 5793638"/>
                  <a:gd name="connsiteY0" fmla="*/ 1531771 h 2343758"/>
                  <a:gd name="connsiteX1" fmla="*/ 321868 w 5793638"/>
                  <a:gd name="connsiteY1" fmla="*/ 1846324 h 2343758"/>
                  <a:gd name="connsiteX2" fmla="*/ 387705 w 5793638"/>
                  <a:gd name="connsiteY2" fmla="*/ 1948737 h 2343758"/>
                  <a:gd name="connsiteX3" fmla="*/ 446227 w 5793638"/>
                  <a:gd name="connsiteY3" fmla="*/ 1999943 h 2343758"/>
                  <a:gd name="connsiteX4" fmla="*/ 519379 w 5793638"/>
                  <a:gd name="connsiteY4" fmla="*/ 2014574 h 2343758"/>
                  <a:gd name="connsiteX5" fmla="*/ 585216 w 5793638"/>
                  <a:gd name="connsiteY5" fmla="*/ 1977998 h 2343758"/>
                  <a:gd name="connsiteX6" fmla="*/ 665683 w 5793638"/>
                  <a:gd name="connsiteY6" fmla="*/ 1941422 h 2343758"/>
                  <a:gd name="connsiteX7" fmla="*/ 782726 w 5793638"/>
                  <a:gd name="connsiteY7" fmla="*/ 1941422 h 2343758"/>
                  <a:gd name="connsiteX8" fmla="*/ 870508 w 5793638"/>
                  <a:gd name="connsiteY8" fmla="*/ 1941422 h 2343758"/>
                  <a:gd name="connsiteX9" fmla="*/ 929030 w 5793638"/>
                  <a:gd name="connsiteY9" fmla="*/ 1970683 h 2343758"/>
                  <a:gd name="connsiteX10" fmla="*/ 965606 w 5793638"/>
                  <a:gd name="connsiteY10" fmla="*/ 2029204 h 2343758"/>
                  <a:gd name="connsiteX11" fmla="*/ 1009497 w 5793638"/>
                  <a:gd name="connsiteY11" fmla="*/ 2095041 h 2343758"/>
                  <a:gd name="connsiteX12" fmla="*/ 1097280 w 5793638"/>
                  <a:gd name="connsiteY12" fmla="*/ 2102356 h 2343758"/>
                  <a:gd name="connsiteX13" fmla="*/ 1228953 w 5793638"/>
                  <a:gd name="connsiteY13" fmla="*/ 2073095 h 2343758"/>
                  <a:gd name="connsiteX14" fmla="*/ 1345996 w 5793638"/>
                  <a:gd name="connsiteY14" fmla="*/ 2036519 h 2343758"/>
                  <a:gd name="connsiteX15" fmla="*/ 1448409 w 5793638"/>
                  <a:gd name="connsiteY15" fmla="*/ 2007259 h 2343758"/>
                  <a:gd name="connsiteX16" fmla="*/ 1543507 w 5793638"/>
                  <a:gd name="connsiteY16" fmla="*/ 2080411 h 2343758"/>
                  <a:gd name="connsiteX17" fmla="*/ 1623974 w 5793638"/>
                  <a:gd name="connsiteY17" fmla="*/ 2204769 h 2343758"/>
                  <a:gd name="connsiteX18" fmla="*/ 1675180 w 5793638"/>
                  <a:gd name="connsiteY18" fmla="*/ 2299867 h 2343758"/>
                  <a:gd name="connsiteX19" fmla="*/ 1726387 w 5793638"/>
                  <a:gd name="connsiteY19" fmla="*/ 2329127 h 2343758"/>
                  <a:gd name="connsiteX20" fmla="*/ 1843430 w 5793638"/>
                  <a:gd name="connsiteY20" fmla="*/ 2343758 h 2343758"/>
                  <a:gd name="connsiteX21" fmla="*/ 1953158 w 5793638"/>
                  <a:gd name="connsiteY21" fmla="*/ 2343758 h 2343758"/>
                  <a:gd name="connsiteX22" fmla="*/ 2070201 w 5793638"/>
                  <a:gd name="connsiteY22" fmla="*/ 2307182 h 2343758"/>
                  <a:gd name="connsiteX23" fmla="*/ 2194560 w 5793638"/>
                  <a:gd name="connsiteY23" fmla="*/ 2219399 h 2343758"/>
                  <a:gd name="connsiteX24" fmla="*/ 2318918 w 5793638"/>
                  <a:gd name="connsiteY24" fmla="*/ 2138932 h 2343758"/>
                  <a:gd name="connsiteX25" fmla="*/ 2421331 w 5793638"/>
                  <a:gd name="connsiteY25" fmla="*/ 2080411 h 2343758"/>
                  <a:gd name="connsiteX26" fmla="*/ 2545689 w 5793638"/>
                  <a:gd name="connsiteY26" fmla="*/ 2073095 h 2343758"/>
                  <a:gd name="connsiteX27" fmla="*/ 2655417 w 5793638"/>
                  <a:gd name="connsiteY27" fmla="*/ 2095041 h 2343758"/>
                  <a:gd name="connsiteX28" fmla="*/ 2743200 w 5793638"/>
                  <a:gd name="connsiteY28" fmla="*/ 2095041 h 2343758"/>
                  <a:gd name="connsiteX29" fmla="*/ 2809036 w 5793638"/>
                  <a:gd name="connsiteY29" fmla="*/ 2036519 h 2343758"/>
                  <a:gd name="connsiteX30" fmla="*/ 2874873 w 5793638"/>
                  <a:gd name="connsiteY30" fmla="*/ 1897531 h 2343758"/>
                  <a:gd name="connsiteX31" fmla="*/ 2896819 w 5793638"/>
                  <a:gd name="connsiteY31" fmla="*/ 1824379 h 2343758"/>
                  <a:gd name="connsiteX32" fmla="*/ 2955340 w 5793638"/>
                  <a:gd name="connsiteY32" fmla="*/ 1743911 h 2343758"/>
                  <a:gd name="connsiteX33" fmla="*/ 3035808 w 5793638"/>
                  <a:gd name="connsiteY33" fmla="*/ 1692705 h 2343758"/>
                  <a:gd name="connsiteX34" fmla="*/ 3145536 w 5793638"/>
                  <a:gd name="connsiteY34" fmla="*/ 1641499 h 2343758"/>
                  <a:gd name="connsiteX35" fmla="*/ 3262579 w 5793638"/>
                  <a:gd name="connsiteY35" fmla="*/ 1626868 h 2343758"/>
                  <a:gd name="connsiteX36" fmla="*/ 3328416 w 5793638"/>
                  <a:gd name="connsiteY36" fmla="*/ 1568347 h 2343758"/>
                  <a:gd name="connsiteX37" fmla="*/ 3401568 w 5793638"/>
                  <a:gd name="connsiteY37" fmla="*/ 1429358 h 2343758"/>
                  <a:gd name="connsiteX38" fmla="*/ 3438144 w 5793638"/>
                  <a:gd name="connsiteY38" fmla="*/ 1231847 h 2343758"/>
                  <a:gd name="connsiteX39" fmla="*/ 3496665 w 5793638"/>
                  <a:gd name="connsiteY39" fmla="*/ 1100174 h 2343758"/>
                  <a:gd name="connsiteX40" fmla="*/ 3613708 w 5793638"/>
                  <a:gd name="connsiteY40" fmla="*/ 1034337 h 2343758"/>
                  <a:gd name="connsiteX41" fmla="*/ 3752697 w 5793638"/>
                  <a:gd name="connsiteY41" fmla="*/ 1063598 h 2343758"/>
                  <a:gd name="connsiteX42" fmla="*/ 3913632 w 5793638"/>
                  <a:gd name="connsiteY42" fmla="*/ 1136750 h 2343758"/>
                  <a:gd name="connsiteX43" fmla="*/ 4067251 w 5793638"/>
                  <a:gd name="connsiteY43" fmla="*/ 1180641 h 2343758"/>
                  <a:gd name="connsiteX44" fmla="*/ 4155033 w 5793638"/>
                  <a:gd name="connsiteY44" fmla="*/ 1195271 h 2343758"/>
                  <a:gd name="connsiteX45" fmla="*/ 4250131 w 5793638"/>
                  <a:gd name="connsiteY45" fmla="*/ 1151380 h 2343758"/>
                  <a:gd name="connsiteX46" fmla="*/ 4315968 w 5793638"/>
                  <a:gd name="connsiteY46" fmla="*/ 1034337 h 2343758"/>
                  <a:gd name="connsiteX47" fmla="*/ 4337913 w 5793638"/>
                  <a:gd name="connsiteY47" fmla="*/ 931924 h 2343758"/>
                  <a:gd name="connsiteX48" fmla="*/ 4418380 w 5793638"/>
                  <a:gd name="connsiteY48" fmla="*/ 888033 h 2343758"/>
                  <a:gd name="connsiteX49" fmla="*/ 4550054 w 5793638"/>
                  <a:gd name="connsiteY49" fmla="*/ 866087 h 2343758"/>
                  <a:gd name="connsiteX50" fmla="*/ 4681728 w 5793638"/>
                  <a:gd name="connsiteY50" fmla="*/ 931924 h 2343758"/>
                  <a:gd name="connsiteX51" fmla="*/ 4820716 w 5793638"/>
                  <a:gd name="connsiteY51" fmla="*/ 939239 h 2343758"/>
                  <a:gd name="connsiteX52" fmla="*/ 4996281 w 5793638"/>
                  <a:gd name="connsiteY52" fmla="*/ 866087 h 2343758"/>
                  <a:gd name="connsiteX53" fmla="*/ 5164531 w 5793638"/>
                  <a:gd name="connsiteY53" fmla="*/ 756359 h 2343758"/>
                  <a:gd name="connsiteX54" fmla="*/ 5310835 w 5793638"/>
                  <a:gd name="connsiteY54" fmla="*/ 705153 h 2343758"/>
                  <a:gd name="connsiteX55" fmla="*/ 5493715 w 5793638"/>
                  <a:gd name="connsiteY55" fmla="*/ 683207 h 2343758"/>
                  <a:gd name="connsiteX56" fmla="*/ 5713171 w 5793638"/>
                  <a:gd name="connsiteY56" fmla="*/ 602740 h 2343758"/>
                  <a:gd name="connsiteX57" fmla="*/ 5779008 w 5793638"/>
                  <a:gd name="connsiteY57" fmla="*/ 507643 h 2343758"/>
                  <a:gd name="connsiteX58" fmla="*/ 5793638 w 5793638"/>
                  <a:gd name="connsiteY58" fmla="*/ 405230 h 2343758"/>
                  <a:gd name="connsiteX59" fmla="*/ 5678068 w 5793638"/>
                  <a:gd name="connsiteY59" fmla="*/ 0 h 2343758"/>
                  <a:gd name="connsiteX0" fmla="*/ 0 w 5793638"/>
                  <a:gd name="connsiteY0" fmla="*/ 1531771 h 2343758"/>
                  <a:gd name="connsiteX1" fmla="*/ 387705 w 5793638"/>
                  <a:gd name="connsiteY1" fmla="*/ 1948737 h 2343758"/>
                  <a:gd name="connsiteX2" fmla="*/ 446227 w 5793638"/>
                  <a:gd name="connsiteY2" fmla="*/ 1999943 h 2343758"/>
                  <a:gd name="connsiteX3" fmla="*/ 519379 w 5793638"/>
                  <a:gd name="connsiteY3" fmla="*/ 2014574 h 2343758"/>
                  <a:gd name="connsiteX4" fmla="*/ 585216 w 5793638"/>
                  <a:gd name="connsiteY4" fmla="*/ 1977998 h 2343758"/>
                  <a:gd name="connsiteX5" fmla="*/ 665683 w 5793638"/>
                  <a:gd name="connsiteY5" fmla="*/ 1941422 h 2343758"/>
                  <a:gd name="connsiteX6" fmla="*/ 782726 w 5793638"/>
                  <a:gd name="connsiteY6" fmla="*/ 1941422 h 2343758"/>
                  <a:gd name="connsiteX7" fmla="*/ 870508 w 5793638"/>
                  <a:gd name="connsiteY7" fmla="*/ 1941422 h 2343758"/>
                  <a:gd name="connsiteX8" fmla="*/ 929030 w 5793638"/>
                  <a:gd name="connsiteY8" fmla="*/ 1970683 h 2343758"/>
                  <a:gd name="connsiteX9" fmla="*/ 965606 w 5793638"/>
                  <a:gd name="connsiteY9" fmla="*/ 2029204 h 2343758"/>
                  <a:gd name="connsiteX10" fmla="*/ 1009497 w 5793638"/>
                  <a:gd name="connsiteY10" fmla="*/ 2095041 h 2343758"/>
                  <a:gd name="connsiteX11" fmla="*/ 1097280 w 5793638"/>
                  <a:gd name="connsiteY11" fmla="*/ 2102356 h 2343758"/>
                  <a:gd name="connsiteX12" fmla="*/ 1228953 w 5793638"/>
                  <a:gd name="connsiteY12" fmla="*/ 2073095 h 2343758"/>
                  <a:gd name="connsiteX13" fmla="*/ 1345996 w 5793638"/>
                  <a:gd name="connsiteY13" fmla="*/ 2036519 h 2343758"/>
                  <a:gd name="connsiteX14" fmla="*/ 1448409 w 5793638"/>
                  <a:gd name="connsiteY14" fmla="*/ 2007259 h 2343758"/>
                  <a:gd name="connsiteX15" fmla="*/ 1543507 w 5793638"/>
                  <a:gd name="connsiteY15" fmla="*/ 2080411 h 2343758"/>
                  <a:gd name="connsiteX16" fmla="*/ 1623974 w 5793638"/>
                  <a:gd name="connsiteY16" fmla="*/ 2204769 h 2343758"/>
                  <a:gd name="connsiteX17" fmla="*/ 1675180 w 5793638"/>
                  <a:gd name="connsiteY17" fmla="*/ 2299867 h 2343758"/>
                  <a:gd name="connsiteX18" fmla="*/ 1726387 w 5793638"/>
                  <a:gd name="connsiteY18" fmla="*/ 2329127 h 2343758"/>
                  <a:gd name="connsiteX19" fmla="*/ 1843430 w 5793638"/>
                  <a:gd name="connsiteY19" fmla="*/ 2343758 h 2343758"/>
                  <a:gd name="connsiteX20" fmla="*/ 1953158 w 5793638"/>
                  <a:gd name="connsiteY20" fmla="*/ 2343758 h 2343758"/>
                  <a:gd name="connsiteX21" fmla="*/ 2070201 w 5793638"/>
                  <a:gd name="connsiteY21" fmla="*/ 2307182 h 2343758"/>
                  <a:gd name="connsiteX22" fmla="*/ 2194560 w 5793638"/>
                  <a:gd name="connsiteY22" fmla="*/ 2219399 h 2343758"/>
                  <a:gd name="connsiteX23" fmla="*/ 2318918 w 5793638"/>
                  <a:gd name="connsiteY23" fmla="*/ 2138932 h 2343758"/>
                  <a:gd name="connsiteX24" fmla="*/ 2421331 w 5793638"/>
                  <a:gd name="connsiteY24" fmla="*/ 2080411 h 2343758"/>
                  <a:gd name="connsiteX25" fmla="*/ 2545689 w 5793638"/>
                  <a:gd name="connsiteY25" fmla="*/ 2073095 h 2343758"/>
                  <a:gd name="connsiteX26" fmla="*/ 2655417 w 5793638"/>
                  <a:gd name="connsiteY26" fmla="*/ 2095041 h 2343758"/>
                  <a:gd name="connsiteX27" fmla="*/ 2743200 w 5793638"/>
                  <a:gd name="connsiteY27" fmla="*/ 2095041 h 2343758"/>
                  <a:gd name="connsiteX28" fmla="*/ 2809036 w 5793638"/>
                  <a:gd name="connsiteY28" fmla="*/ 2036519 h 2343758"/>
                  <a:gd name="connsiteX29" fmla="*/ 2874873 w 5793638"/>
                  <a:gd name="connsiteY29" fmla="*/ 1897531 h 2343758"/>
                  <a:gd name="connsiteX30" fmla="*/ 2896819 w 5793638"/>
                  <a:gd name="connsiteY30" fmla="*/ 1824379 h 2343758"/>
                  <a:gd name="connsiteX31" fmla="*/ 2955340 w 5793638"/>
                  <a:gd name="connsiteY31" fmla="*/ 1743911 h 2343758"/>
                  <a:gd name="connsiteX32" fmla="*/ 3035808 w 5793638"/>
                  <a:gd name="connsiteY32" fmla="*/ 1692705 h 2343758"/>
                  <a:gd name="connsiteX33" fmla="*/ 3145536 w 5793638"/>
                  <a:gd name="connsiteY33" fmla="*/ 1641499 h 2343758"/>
                  <a:gd name="connsiteX34" fmla="*/ 3262579 w 5793638"/>
                  <a:gd name="connsiteY34" fmla="*/ 1626868 h 2343758"/>
                  <a:gd name="connsiteX35" fmla="*/ 3328416 w 5793638"/>
                  <a:gd name="connsiteY35" fmla="*/ 1568347 h 2343758"/>
                  <a:gd name="connsiteX36" fmla="*/ 3401568 w 5793638"/>
                  <a:gd name="connsiteY36" fmla="*/ 1429358 h 2343758"/>
                  <a:gd name="connsiteX37" fmla="*/ 3438144 w 5793638"/>
                  <a:gd name="connsiteY37" fmla="*/ 1231847 h 2343758"/>
                  <a:gd name="connsiteX38" fmla="*/ 3496665 w 5793638"/>
                  <a:gd name="connsiteY38" fmla="*/ 1100174 h 2343758"/>
                  <a:gd name="connsiteX39" fmla="*/ 3613708 w 5793638"/>
                  <a:gd name="connsiteY39" fmla="*/ 1034337 h 2343758"/>
                  <a:gd name="connsiteX40" fmla="*/ 3752697 w 5793638"/>
                  <a:gd name="connsiteY40" fmla="*/ 1063598 h 2343758"/>
                  <a:gd name="connsiteX41" fmla="*/ 3913632 w 5793638"/>
                  <a:gd name="connsiteY41" fmla="*/ 1136750 h 2343758"/>
                  <a:gd name="connsiteX42" fmla="*/ 4067251 w 5793638"/>
                  <a:gd name="connsiteY42" fmla="*/ 1180641 h 2343758"/>
                  <a:gd name="connsiteX43" fmla="*/ 4155033 w 5793638"/>
                  <a:gd name="connsiteY43" fmla="*/ 1195271 h 2343758"/>
                  <a:gd name="connsiteX44" fmla="*/ 4250131 w 5793638"/>
                  <a:gd name="connsiteY44" fmla="*/ 1151380 h 2343758"/>
                  <a:gd name="connsiteX45" fmla="*/ 4315968 w 5793638"/>
                  <a:gd name="connsiteY45" fmla="*/ 1034337 h 2343758"/>
                  <a:gd name="connsiteX46" fmla="*/ 4337913 w 5793638"/>
                  <a:gd name="connsiteY46" fmla="*/ 931924 h 2343758"/>
                  <a:gd name="connsiteX47" fmla="*/ 4418380 w 5793638"/>
                  <a:gd name="connsiteY47" fmla="*/ 888033 h 2343758"/>
                  <a:gd name="connsiteX48" fmla="*/ 4550054 w 5793638"/>
                  <a:gd name="connsiteY48" fmla="*/ 866087 h 2343758"/>
                  <a:gd name="connsiteX49" fmla="*/ 4681728 w 5793638"/>
                  <a:gd name="connsiteY49" fmla="*/ 931924 h 2343758"/>
                  <a:gd name="connsiteX50" fmla="*/ 4820716 w 5793638"/>
                  <a:gd name="connsiteY50" fmla="*/ 939239 h 2343758"/>
                  <a:gd name="connsiteX51" fmla="*/ 4996281 w 5793638"/>
                  <a:gd name="connsiteY51" fmla="*/ 866087 h 2343758"/>
                  <a:gd name="connsiteX52" fmla="*/ 5164531 w 5793638"/>
                  <a:gd name="connsiteY52" fmla="*/ 756359 h 2343758"/>
                  <a:gd name="connsiteX53" fmla="*/ 5310835 w 5793638"/>
                  <a:gd name="connsiteY53" fmla="*/ 705153 h 2343758"/>
                  <a:gd name="connsiteX54" fmla="*/ 5493715 w 5793638"/>
                  <a:gd name="connsiteY54" fmla="*/ 683207 h 2343758"/>
                  <a:gd name="connsiteX55" fmla="*/ 5713171 w 5793638"/>
                  <a:gd name="connsiteY55" fmla="*/ 602740 h 2343758"/>
                  <a:gd name="connsiteX56" fmla="*/ 5779008 w 5793638"/>
                  <a:gd name="connsiteY56" fmla="*/ 507643 h 2343758"/>
                  <a:gd name="connsiteX57" fmla="*/ 5793638 w 5793638"/>
                  <a:gd name="connsiteY57" fmla="*/ 405230 h 2343758"/>
                  <a:gd name="connsiteX58" fmla="*/ 5678068 w 5793638"/>
                  <a:gd name="connsiteY58" fmla="*/ 0 h 2343758"/>
                  <a:gd name="connsiteX0" fmla="*/ 0 w 5793638"/>
                  <a:gd name="connsiteY0" fmla="*/ 1531771 h 2343758"/>
                  <a:gd name="connsiteX1" fmla="*/ 446227 w 5793638"/>
                  <a:gd name="connsiteY1" fmla="*/ 1999943 h 2343758"/>
                  <a:gd name="connsiteX2" fmla="*/ 519379 w 5793638"/>
                  <a:gd name="connsiteY2" fmla="*/ 2014574 h 2343758"/>
                  <a:gd name="connsiteX3" fmla="*/ 585216 w 5793638"/>
                  <a:gd name="connsiteY3" fmla="*/ 1977998 h 2343758"/>
                  <a:gd name="connsiteX4" fmla="*/ 665683 w 5793638"/>
                  <a:gd name="connsiteY4" fmla="*/ 1941422 h 2343758"/>
                  <a:gd name="connsiteX5" fmla="*/ 782726 w 5793638"/>
                  <a:gd name="connsiteY5" fmla="*/ 1941422 h 2343758"/>
                  <a:gd name="connsiteX6" fmla="*/ 870508 w 5793638"/>
                  <a:gd name="connsiteY6" fmla="*/ 1941422 h 2343758"/>
                  <a:gd name="connsiteX7" fmla="*/ 929030 w 5793638"/>
                  <a:gd name="connsiteY7" fmla="*/ 1970683 h 2343758"/>
                  <a:gd name="connsiteX8" fmla="*/ 965606 w 5793638"/>
                  <a:gd name="connsiteY8" fmla="*/ 2029204 h 2343758"/>
                  <a:gd name="connsiteX9" fmla="*/ 1009497 w 5793638"/>
                  <a:gd name="connsiteY9" fmla="*/ 2095041 h 2343758"/>
                  <a:gd name="connsiteX10" fmla="*/ 1097280 w 5793638"/>
                  <a:gd name="connsiteY10" fmla="*/ 2102356 h 2343758"/>
                  <a:gd name="connsiteX11" fmla="*/ 1228953 w 5793638"/>
                  <a:gd name="connsiteY11" fmla="*/ 2073095 h 2343758"/>
                  <a:gd name="connsiteX12" fmla="*/ 1345996 w 5793638"/>
                  <a:gd name="connsiteY12" fmla="*/ 2036519 h 2343758"/>
                  <a:gd name="connsiteX13" fmla="*/ 1448409 w 5793638"/>
                  <a:gd name="connsiteY13" fmla="*/ 2007259 h 2343758"/>
                  <a:gd name="connsiteX14" fmla="*/ 1543507 w 5793638"/>
                  <a:gd name="connsiteY14" fmla="*/ 2080411 h 2343758"/>
                  <a:gd name="connsiteX15" fmla="*/ 1623974 w 5793638"/>
                  <a:gd name="connsiteY15" fmla="*/ 2204769 h 2343758"/>
                  <a:gd name="connsiteX16" fmla="*/ 1675180 w 5793638"/>
                  <a:gd name="connsiteY16" fmla="*/ 2299867 h 2343758"/>
                  <a:gd name="connsiteX17" fmla="*/ 1726387 w 5793638"/>
                  <a:gd name="connsiteY17" fmla="*/ 2329127 h 2343758"/>
                  <a:gd name="connsiteX18" fmla="*/ 1843430 w 5793638"/>
                  <a:gd name="connsiteY18" fmla="*/ 2343758 h 2343758"/>
                  <a:gd name="connsiteX19" fmla="*/ 1953158 w 5793638"/>
                  <a:gd name="connsiteY19" fmla="*/ 2343758 h 2343758"/>
                  <a:gd name="connsiteX20" fmla="*/ 2070201 w 5793638"/>
                  <a:gd name="connsiteY20" fmla="*/ 2307182 h 2343758"/>
                  <a:gd name="connsiteX21" fmla="*/ 2194560 w 5793638"/>
                  <a:gd name="connsiteY21" fmla="*/ 2219399 h 2343758"/>
                  <a:gd name="connsiteX22" fmla="*/ 2318918 w 5793638"/>
                  <a:gd name="connsiteY22" fmla="*/ 2138932 h 2343758"/>
                  <a:gd name="connsiteX23" fmla="*/ 2421331 w 5793638"/>
                  <a:gd name="connsiteY23" fmla="*/ 2080411 h 2343758"/>
                  <a:gd name="connsiteX24" fmla="*/ 2545689 w 5793638"/>
                  <a:gd name="connsiteY24" fmla="*/ 2073095 h 2343758"/>
                  <a:gd name="connsiteX25" fmla="*/ 2655417 w 5793638"/>
                  <a:gd name="connsiteY25" fmla="*/ 2095041 h 2343758"/>
                  <a:gd name="connsiteX26" fmla="*/ 2743200 w 5793638"/>
                  <a:gd name="connsiteY26" fmla="*/ 2095041 h 2343758"/>
                  <a:gd name="connsiteX27" fmla="*/ 2809036 w 5793638"/>
                  <a:gd name="connsiteY27" fmla="*/ 2036519 h 2343758"/>
                  <a:gd name="connsiteX28" fmla="*/ 2874873 w 5793638"/>
                  <a:gd name="connsiteY28" fmla="*/ 1897531 h 2343758"/>
                  <a:gd name="connsiteX29" fmla="*/ 2896819 w 5793638"/>
                  <a:gd name="connsiteY29" fmla="*/ 1824379 h 2343758"/>
                  <a:gd name="connsiteX30" fmla="*/ 2955340 w 5793638"/>
                  <a:gd name="connsiteY30" fmla="*/ 1743911 h 2343758"/>
                  <a:gd name="connsiteX31" fmla="*/ 3035808 w 5793638"/>
                  <a:gd name="connsiteY31" fmla="*/ 1692705 h 2343758"/>
                  <a:gd name="connsiteX32" fmla="*/ 3145536 w 5793638"/>
                  <a:gd name="connsiteY32" fmla="*/ 1641499 h 2343758"/>
                  <a:gd name="connsiteX33" fmla="*/ 3262579 w 5793638"/>
                  <a:gd name="connsiteY33" fmla="*/ 1626868 h 2343758"/>
                  <a:gd name="connsiteX34" fmla="*/ 3328416 w 5793638"/>
                  <a:gd name="connsiteY34" fmla="*/ 1568347 h 2343758"/>
                  <a:gd name="connsiteX35" fmla="*/ 3401568 w 5793638"/>
                  <a:gd name="connsiteY35" fmla="*/ 1429358 h 2343758"/>
                  <a:gd name="connsiteX36" fmla="*/ 3438144 w 5793638"/>
                  <a:gd name="connsiteY36" fmla="*/ 1231847 h 2343758"/>
                  <a:gd name="connsiteX37" fmla="*/ 3496665 w 5793638"/>
                  <a:gd name="connsiteY37" fmla="*/ 1100174 h 2343758"/>
                  <a:gd name="connsiteX38" fmla="*/ 3613708 w 5793638"/>
                  <a:gd name="connsiteY38" fmla="*/ 1034337 h 2343758"/>
                  <a:gd name="connsiteX39" fmla="*/ 3752697 w 5793638"/>
                  <a:gd name="connsiteY39" fmla="*/ 1063598 h 2343758"/>
                  <a:gd name="connsiteX40" fmla="*/ 3913632 w 5793638"/>
                  <a:gd name="connsiteY40" fmla="*/ 1136750 h 2343758"/>
                  <a:gd name="connsiteX41" fmla="*/ 4067251 w 5793638"/>
                  <a:gd name="connsiteY41" fmla="*/ 1180641 h 2343758"/>
                  <a:gd name="connsiteX42" fmla="*/ 4155033 w 5793638"/>
                  <a:gd name="connsiteY42" fmla="*/ 1195271 h 2343758"/>
                  <a:gd name="connsiteX43" fmla="*/ 4250131 w 5793638"/>
                  <a:gd name="connsiteY43" fmla="*/ 1151380 h 2343758"/>
                  <a:gd name="connsiteX44" fmla="*/ 4315968 w 5793638"/>
                  <a:gd name="connsiteY44" fmla="*/ 1034337 h 2343758"/>
                  <a:gd name="connsiteX45" fmla="*/ 4337913 w 5793638"/>
                  <a:gd name="connsiteY45" fmla="*/ 931924 h 2343758"/>
                  <a:gd name="connsiteX46" fmla="*/ 4418380 w 5793638"/>
                  <a:gd name="connsiteY46" fmla="*/ 888033 h 2343758"/>
                  <a:gd name="connsiteX47" fmla="*/ 4550054 w 5793638"/>
                  <a:gd name="connsiteY47" fmla="*/ 866087 h 2343758"/>
                  <a:gd name="connsiteX48" fmla="*/ 4681728 w 5793638"/>
                  <a:gd name="connsiteY48" fmla="*/ 931924 h 2343758"/>
                  <a:gd name="connsiteX49" fmla="*/ 4820716 w 5793638"/>
                  <a:gd name="connsiteY49" fmla="*/ 939239 h 2343758"/>
                  <a:gd name="connsiteX50" fmla="*/ 4996281 w 5793638"/>
                  <a:gd name="connsiteY50" fmla="*/ 866087 h 2343758"/>
                  <a:gd name="connsiteX51" fmla="*/ 5164531 w 5793638"/>
                  <a:gd name="connsiteY51" fmla="*/ 756359 h 2343758"/>
                  <a:gd name="connsiteX52" fmla="*/ 5310835 w 5793638"/>
                  <a:gd name="connsiteY52" fmla="*/ 705153 h 2343758"/>
                  <a:gd name="connsiteX53" fmla="*/ 5493715 w 5793638"/>
                  <a:gd name="connsiteY53" fmla="*/ 683207 h 2343758"/>
                  <a:gd name="connsiteX54" fmla="*/ 5713171 w 5793638"/>
                  <a:gd name="connsiteY54" fmla="*/ 602740 h 2343758"/>
                  <a:gd name="connsiteX55" fmla="*/ 5779008 w 5793638"/>
                  <a:gd name="connsiteY55" fmla="*/ 507643 h 2343758"/>
                  <a:gd name="connsiteX56" fmla="*/ 5793638 w 5793638"/>
                  <a:gd name="connsiteY56" fmla="*/ 405230 h 2343758"/>
                  <a:gd name="connsiteX57" fmla="*/ 5678068 w 5793638"/>
                  <a:gd name="connsiteY57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782726 w 5793638"/>
                  <a:gd name="connsiteY4" fmla="*/ 1941422 h 2343758"/>
                  <a:gd name="connsiteX5" fmla="*/ 870508 w 5793638"/>
                  <a:gd name="connsiteY5" fmla="*/ 1941422 h 2343758"/>
                  <a:gd name="connsiteX6" fmla="*/ 929030 w 5793638"/>
                  <a:gd name="connsiteY6" fmla="*/ 1970683 h 2343758"/>
                  <a:gd name="connsiteX7" fmla="*/ 965606 w 5793638"/>
                  <a:gd name="connsiteY7" fmla="*/ 2029204 h 2343758"/>
                  <a:gd name="connsiteX8" fmla="*/ 1009497 w 5793638"/>
                  <a:gd name="connsiteY8" fmla="*/ 2095041 h 2343758"/>
                  <a:gd name="connsiteX9" fmla="*/ 1097280 w 5793638"/>
                  <a:gd name="connsiteY9" fmla="*/ 2102356 h 2343758"/>
                  <a:gd name="connsiteX10" fmla="*/ 1228953 w 5793638"/>
                  <a:gd name="connsiteY10" fmla="*/ 2073095 h 2343758"/>
                  <a:gd name="connsiteX11" fmla="*/ 1345996 w 5793638"/>
                  <a:gd name="connsiteY11" fmla="*/ 2036519 h 2343758"/>
                  <a:gd name="connsiteX12" fmla="*/ 1448409 w 5793638"/>
                  <a:gd name="connsiteY12" fmla="*/ 2007259 h 2343758"/>
                  <a:gd name="connsiteX13" fmla="*/ 1543507 w 5793638"/>
                  <a:gd name="connsiteY13" fmla="*/ 2080411 h 2343758"/>
                  <a:gd name="connsiteX14" fmla="*/ 1623974 w 5793638"/>
                  <a:gd name="connsiteY14" fmla="*/ 2204769 h 2343758"/>
                  <a:gd name="connsiteX15" fmla="*/ 1675180 w 5793638"/>
                  <a:gd name="connsiteY15" fmla="*/ 2299867 h 2343758"/>
                  <a:gd name="connsiteX16" fmla="*/ 1726387 w 5793638"/>
                  <a:gd name="connsiteY16" fmla="*/ 2329127 h 2343758"/>
                  <a:gd name="connsiteX17" fmla="*/ 1843430 w 5793638"/>
                  <a:gd name="connsiteY17" fmla="*/ 2343758 h 2343758"/>
                  <a:gd name="connsiteX18" fmla="*/ 1953158 w 5793638"/>
                  <a:gd name="connsiteY18" fmla="*/ 2343758 h 2343758"/>
                  <a:gd name="connsiteX19" fmla="*/ 2070201 w 5793638"/>
                  <a:gd name="connsiteY19" fmla="*/ 2307182 h 2343758"/>
                  <a:gd name="connsiteX20" fmla="*/ 2194560 w 5793638"/>
                  <a:gd name="connsiteY20" fmla="*/ 2219399 h 2343758"/>
                  <a:gd name="connsiteX21" fmla="*/ 2318918 w 5793638"/>
                  <a:gd name="connsiteY21" fmla="*/ 2138932 h 2343758"/>
                  <a:gd name="connsiteX22" fmla="*/ 2421331 w 5793638"/>
                  <a:gd name="connsiteY22" fmla="*/ 2080411 h 2343758"/>
                  <a:gd name="connsiteX23" fmla="*/ 2545689 w 5793638"/>
                  <a:gd name="connsiteY23" fmla="*/ 2073095 h 2343758"/>
                  <a:gd name="connsiteX24" fmla="*/ 2655417 w 5793638"/>
                  <a:gd name="connsiteY24" fmla="*/ 2095041 h 2343758"/>
                  <a:gd name="connsiteX25" fmla="*/ 2743200 w 5793638"/>
                  <a:gd name="connsiteY25" fmla="*/ 2095041 h 2343758"/>
                  <a:gd name="connsiteX26" fmla="*/ 2809036 w 5793638"/>
                  <a:gd name="connsiteY26" fmla="*/ 2036519 h 2343758"/>
                  <a:gd name="connsiteX27" fmla="*/ 2874873 w 5793638"/>
                  <a:gd name="connsiteY27" fmla="*/ 1897531 h 2343758"/>
                  <a:gd name="connsiteX28" fmla="*/ 2896819 w 5793638"/>
                  <a:gd name="connsiteY28" fmla="*/ 1824379 h 2343758"/>
                  <a:gd name="connsiteX29" fmla="*/ 2955340 w 5793638"/>
                  <a:gd name="connsiteY29" fmla="*/ 1743911 h 2343758"/>
                  <a:gd name="connsiteX30" fmla="*/ 3035808 w 5793638"/>
                  <a:gd name="connsiteY30" fmla="*/ 1692705 h 2343758"/>
                  <a:gd name="connsiteX31" fmla="*/ 3145536 w 5793638"/>
                  <a:gd name="connsiteY31" fmla="*/ 1641499 h 2343758"/>
                  <a:gd name="connsiteX32" fmla="*/ 3262579 w 5793638"/>
                  <a:gd name="connsiteY32" fmla="*/ 1626868 h 2343758"/>
                  <a:gd name="connsiteX33" fmla="*/ 3328416 w 5793638"/>
                  <a:gd name="connsiteY33" fmla="*/ 1568347 h 2343758"/>
                  <a:gd name="connsiteX34" fmla="*/ 3401568 w 5793638"/>
                  <a:gd name="connsiteY34" fmla="*/ 1429358 h 2343758"/>
                  <a:gd name="connsiteX35" fmla="*/ 3438144 w 5793638"/>
                  <a:gd name="connsiteY35" fmla="*/ 1231847 h 2343758"/>
                  <a:gd name="connsiteX36" fmla="*/ 3496665 w 5793638"/>
                  <a:gd name="connsiteY36" fmla="*/ 1100174 h 2343758"/>
                  <a:gd name="connsiteX37" fmla="*/ 3613708 w 5793638"/>
                  <a:gd name="connsiteY37" fmla="*/ 1034337 h 2343758"/>
                  <a:gd name="connsiteX38" fmla="*/ 3752697 w 5793638"/>
                  <a:gd name="connsiteY38" fmla="*/ 1063598 h 2343758"/>
                  <a:gd name="connsiteX39" fmla="*/ 3913632 w 5793638"/>
                  <a:gd name="connsiteY39" fmla="*/ 1136750 h 2343758"/>
                  <a:gd name="connsiteX40" fmla="*/ 4067251 w 5793638"/>
                  <a:gd name="connsiteY40" fmla="*/ 1180641 h 2343758"/>
                  <a:gd name="connsiteX41" fmla="*/ 4155033 w 5793638"/>
                  <a:gd name="connsiteY41" fmla="*/ 1195271 h 2343758"/>
                  <a:gd name="connsiteX42" fmla="*/ 4250131 w 5793638"/>
                  <a:gd name="connsiteY42" fmla="*/ 1151380 h 2343758"/>
                  <a:gd name="connsiteX43" fmla="*/ 4315968 w 5793638"/>
                  <a:gd name="connsiteY43" fmla="*/ 1034337 h 2343758"/>
                  <a:gd name="connsiteX44" fmla="*/ 4337913 w 5793638"/>
                  <a:gd name="connsiteY44" fmla="*/ 931924 h 2343758"/>
                  <a:gd name="connsiteX45" fmla="*/ 4418380 w 5793638"/>
                  <a:gd name="connsiteY45" fmla="*/ 888033 h 2343758"/>
                  <a:gd name="connsiteX46" fmla="*/ 4550054 w 5793638"/>
                  <a:gd name="connsiteY46" fmla="*/ 866087 h 2343758"/>
                  <a:gd name="connsiteX47" fmla="*/ 4681728 w 5793638"/>
                  <a:gd name="connsiteY47" fmla="*/ 931924 h 2343758"/>
                  <a:gd name="connsiteX48" fmla="*/ 4820716 w 5793638"/>
                  <a:gd name="connsiteY48" fmla="*/ 939239 h 2343758"/>
                  <a:gd name="connsiteX49" fmla="*/ 4996281 w 5793638"/>
                  <a:gd name="connsiteY49" fmla="*/ 866087 h 2343758"/>
                  <a:gd name="connsiteX50" fmla="*/ 5164531 w 5793638"/>
                  <a:gd name="connsiteY50" fmla="*/ 756359 h 2343758"/>
                  <a:gd name="connsiteX51" fmla="*/ 5310835 w 5793638"/>
                  <a:gd name="connsiteY51" fmla="*/ 705153 h 2343758"/>
                  <a:gd name="connsiteX52" fmla="*/ 5493715 w 5793638"/>
                  <a:gd name="connsiteY52" fmla="*/ 683207 h 2343758"/>
                  <a:gd name="connsiteX53" fmla="*/ 5713171 w 5793638"/>
                  <a:gd name="connsiteY53" fmla="*/ 602740 h 2343758"/>
                  <a:gd name="connsiteX54" fmla="*/ 5779008 w 5793638"/>
                  <a:gd name="connsiteY54" fmla="*/ 507643 h 2343758"/>
                  <a:gd name="connsiteX55" fmla="*/ 5793638 w 5793638"/>
                  <a:gd name="connsiteY55" fmla="*/ 405230 h 2343758"/>
                  <a:gd name="connsiteX56" fmla="*/ 5678068 w 5793638"/>
                  <a:gd name="connsiteY56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29030 w 5793638"/>
                  <a:gd name="connsiteY5" fmla="*/ 1970683 h 2343758"/>
                  <a:gd name="connsiteX6" fmla="*/ 965606 w 5793638"/>
                  <a:gd name="connsiteY6" fmla="*/ 2029204 h 2343758"/>
                  <a:gd name="connsiteX7" fmla="*/ 1009497 w 5793638"/>
                  <a:gd name="connsiteY7" fmla="*/ 2095041 h 2343758"/>
                  <a:gd name="connsiteX8" fmla="*/ 1097280 w 5793638"/>
                  <a:gd name="connsiteY8" fmla="*/ 2102356 h 2343758"/>
                  <a:gd name="connsiteX9" fmla="*/ 1228953 w 5793638"/>
                  <a:gd name="connsiteY9" fmla="*/ 2073095 h 2343758"/>
                  <a:gd name="connsiteX10" fmla="*/ 1345996 w 5793638"/>
                  <a:gd name="connsiteY10" fmla="*/ 2036519 h 2343758"/>
                  <a:gd name="connsiteX11" fmla="*/ 1448409 w 5793638"/>
                  <a:gd name="connsiteY11" fmla="*/ 2007259 h 2343758"/>
                  <a:gd name="connsiteX12" fmla="*/ 1543507 w 5793638"/>
                  <a:gd name="connsiteY12" fmla="*/ 2080411 h 2343758"/>
                  <a:gd name="connsiteX13" fmla="*/ 1623974 w 5793638"/>
                  <a:gd name="connsiteY13" fmla="*/ 2204769 h 2343758"/>
                  <a:gd name="connsiteX14" fmla="*/ 1675180 w 5793638"/>
                  <a:gd name="connsiteY14" fmla="*/ 2299867 h 2343758"/>
                  <a:gd name="connsiteX15" fmla="*/ 1726387 w 5793638"/>
                  <a:gd name="connsiteY15" fmla="*/ 2329127 h 2343758"/>
                  <a:gd name="connsiteX16" fmla="*/ 1843430 w 5793638"/>
                  <a:gd name="connsiteY16" fmla="*/ 2343758 h 2343758"/>
                  <a:gd name="connsiteX17" fmla="*/ 1953158 w 5793638"/>
                  <a:gd name="connsiteY17" fmla="*/ 2343758 h 2343758"/>
                  <a:gd name="connsiteX18" fmla="*/ 2070201 w 5793638"/>
                  <a:gd name="connsiteY18" fmla="*/ 2307182 h 2343758"/>
                  <a:gd name="connsiteX19" fmla="*/ 2194560 w 5793638"/>
                  <a:gd name="connsiteY19" fmla="*/ 2219399 h 2343758"/>
                  <a:gd name="connsiteX20" fmla="*/ 2318918 w 5793638"/>
                  <a:gd name="connsiteY20" fmla="*/ 2138932 h 2343758"/>
                  <a:gd name="connsiteX21" fmla="*/ 2421331 w 5793638"/>
                  <a:gd name="connsiteY21" fmla="*/ 2080411 h 2343758"/>
                  <a:gd name="connsiteX22" fmla="*/ 2545689 w 5793638"/>
                  <a:gd name="connsiteY22" fmla="*/ 2073095 h 2343758"/>
                  <a:gd name="connsiteX23" fmla="*/ 2655417 w 5793638"/>
                  <a:gd name="connsiteY23" fmla="*/ 2095041 h 2343758"/>
                  <a:gd name="connsiteX24" fmla="*/ 2743200 w 5793638"/>
                  <a:gd name="connsiteY24" fmla="*/ 2095041 h 2343758"/>
                  <a:gd name="connsiteX25" fmla="*/ 2809036 w 5793638"/>
                  <a:gd name="connsiteY25" fmla="*/ 2036519 h 2343758"/>
                  <a:gd name="connsiteX26" fmla="*/ 2874873 w 5793638"/>
                  <a:gd name="connsiteY26" fmla="*/ 1897531 h 2343758"/>
                  <a:gd name="connsiteX27" fmla="*/ 2896819 w 5793638"/>
                  <a:gd name="connsiteY27" fmla="*/ 1824379 h 2343758"/>
                  <a:gd name="connsiteX28" fmla="*/ 2955340 w 5793638"/>
                  <a:gd name="connsiteY28" fmla="*/ 1743911 h 2343758"/>
                  <a:gd name="connsiteX29" fmla="*/ 3035808 w 5793638"/>
                  <a:gd name="connsiteY29" fmla="*/ 1692705 h 2343758"/>
                  <a:gd name="connsiteX30" fmla="*/ 3145536 w 5793638"/>
                  <a:gd name="connsiteY30" fmla="*/ 1641499 h 2343758"/>
                  <a:gd name="connsiteX31" fmla="*/ 3262579 w 5793638"/>
                  <a:gd name="connsiteY31" fmla="*/ 1626868 h 2343758"/>
                  <a:gd name="connsiteX32" fmla="*/ 3328416 w 5793638"/>
                  <a:gd name="connsiteY32" fmla="*/ 1568347 h 2343758"/>
                  <a:gd name="connsiteX33" fmla="*/ 3401568 w 5793638"/>
                  <a:gd name="connsiteY33" fmla="*/ 1429358 h 2343758"/>
                  <a:gd name="connsiteX34" fmla="*/ 3438144 w 5793638"/>
                  <a:gd name="connsiteY34" fmla="*/ 1231847 h 2343758"/>
                  <a:gd name="connsiteX35" fmla="*/ 3496665 w 5793638"/>
                  <a:gd name="connsiteY35" fmla="*/ 1100174 h 2343758"/>
                  <a:gd name="connsiteX36" fmla="*/ 3613708 w 5793638"/>
                  <a:gd name="connsiteY36" fmla="*/ 1034337 h 2343758"/>
                  <a:gd name="connsiteX37" fmla="*/ 3752697 w 5793638"/>
                  <a:gd name="connsiteY37" fmla="*/ 1063598 h 2343758"/>
                  <a:gd name="connsiteX38" fmla="*/ 3913632 w 5793638"/>
                  <a:gd name="connsiteY38" fmla="*/ 1136750 h 2343758"/>
                  <a:gd name="connsiteX39" fmla="*/ 4067251 w 5793638"/>
                  <a:gd name="connsiteY39" fmla="*/ 1180641 h 2343758"/>
                  <a:gd name="connsiteX40" fmla="*/ 4155033 w 5793638"/>
                  <a:gd name="connsiteY40" fmla="*/ 1195271 h 2343758"/>
                  <a:gd name="connsiteX41" fmla="*/ 4250131 w 5793638"/>
                  <a:gd name="connsiteY41" fmla="*/ 1151380 h 2343758"/>
                  <a:gd name="connsiteX42" fmla="*/ 4315968 w 5793638"/>
                  <a:gd name="connsiteY42" fmla="*/ 1034337 h 2343758"/>
                  <a:gd name="connsiteX43" fmla="*/ 4337913 w 5793638"/>
                  <a:gd name="connsiteY43" fmla="*/ 931924 h 2343758"/>
                  <a:gd name="connsiteX44" fmla="*/ 4418380 w 5793638"/>
                  <a:gd name="connsiteY44" fmla="*/ 888033 h 2343758"/>
                  <a:gd name="connsiteX45" fmla="*/ 4550054 w 5793638"/>
                  <a:gd name="connsiteY45" fmla="*/ 866087 h 2343758"/>
                  <a:gd name="connsiteX46" fmla="*/ 4681728 w 5793638"/>
                  <a:gd name="connsiteY46" fmla="*/ 931924 h 2343758"/>
                  <a:gd name="connsiteX47" fmla="*/ 4820716 w 5793638"/>
                  <a:gd name="connsiteY47" fmla="*/ 939239 h 2343758"/>
                  <a:gd name="connsiteX48" fmla="*/ 4996281 w 5793638"/>
                  <a:gd name="connsiteY48" fmla="*/ 866087 h 2343758"/>
                  <a:gd name="connsiteX49" fmla="*/ 5164531 w 5793638"/>
                  <a:gd name="connsiteY49" fmla="*/ 756359 h 2343758"/>
                  <a:gd name="connsiteX50" fmla="*/ 5310835 w 5793638"/>
                  <a:gd name="connsiteY50" fmla="*/ 705153 h 2343758"/>
                  <a:gd name="connsiteX51" fmla="*/ 5493715 w 5793638"/>
                  <a:gd name="connsiteY51" fmla="*/ 683207 h 2343758"/>
                  <a:gd name="connsiteX52" fmla="*/ 5713171 w 5793638"/>
                  <a:gd name="connsiteY52" fmla="*/ 602740 h 2343758"/>
                  <a:gd name="connsiteX53" fmla="*/ 5779008 w 5793638"/>
                  <a:gd name="connsiteY53" fmla="*/ 507643 h 2343758"/>
                  <a:gd name="connsiteX54" fmla="*/ 5793638 w 5793638"/>
                  <a:gd name="connsiteY54" fmla="*/ 405230 h 2343758"/>
                  <a:gd name="connsiteX55" fmla="*/ 5678068 w 5793638"/>
                  <a:gd name="connsiteY55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965606 w 5793638"/>
                  <a:gd name="connsiteY5" fmla="*/ 2029204 h 2343758"/>
                  <a:gd name="connsiteX6" fmla="*/ 1009497 w 5793638"/>
                  <a:gd name="connsiteY6" fmla="*/ 2095041 h 2343758"/>
                  <a:gd name="connsiteX7" fmla="*/ 1097280 w 5793638"/>
                  <a:gd name="connsiteY7" fmla="*/ 2102356 h 2343758"/>
                  <a:gd name="connsiteX8" fmla="*/ 1228953 w 5793638"/>
                  <a:gd name="connsiteY8" fmla="*/ 2073095 h 2343758"/>
                  <a:gd name="connsiteX9" fmla="*/ 1345996 w 5793638"/>
                  <a:gd name="connsiteY9" fmla="*/ 2036519 h 2343758"/>
                  <a:gd name="connsiteX10" fmla="*/ 1448409 w 5793638"/>
                  <a:gd name="connsiteY10" fmla="*/ 2007259 h 2343758"/>
                  <a:gd name="connsiteX11" fmla="*/ 1543507 w 5793638"/>
                  <a:gd name="connsiteY11" fmla="*/ 2080411 h 2343758"/>
                  <a:gd name="connsiteX12" fmla="*/ 1623974 w 5793638"/>
                  <a:gd name="connsiteY12" fmla="*/ 2204769 h 2343758"/>
                  <a:gd name="connsiteX13" fmla="*/ 1675180 w 5793638"/>
                  <a:gd name="connsiteY13" fmla="*/ 2299867 h 2343758"/>
                  <a:gd name="connsiteX14" fmla="*/ 1726387 w 5793638"/>
                  <a:gd name="connsiteY14" fmla="*/ 2329127 h 2343758"/>
                  <a:gd name="connsiteX15" fmla="*/ 1843430 w 5793638"/>
                  <a:gd name="connsiteY15" fmla="*/ 2343758 h 2343758"/>
                  <a:gd name="connsiteX16" fmla="*/ 1953158 w 5793638"/>
                  <a:gd name="connsiteY16" fmla="*/ 2343758 h 2343758"/>
                  <a:gd name="connsiteX17" fmla="*/ 2070201 w 5793638"/>
                  <a:gd name="connsiteY17" fmla="*/ 2307182 h 2343758"/>
                  <a:gd name="connsiteX18" fmla="*/ 2194560 w 5793638"/>
                  <a:gd name="connsiteY18" fmla="*/ 2219399 h 2343758"/>
                  <a:gd name="connsiteX19" fmla="*/ 2318918 w 5793638"/>
                  <a:gd name="connsiteY19" fmla="*/ 2138932 h 2343758"/>
                  <a:gd name="connsiteX20" fmla="*/ 2421331 w 5793638"/>
                  <a:gd name="connsiteY20" fmla="*/ 2080411 h 2343758"/>
                  <a:gd name="connsiteX21" fmla="*/ 2545689 w 5793638"/>
                  <a:gd name="connsiteY21" fmla="*/ 2073095 h 2343758"/>
                  <a:gd name="connsiteX22" fmla="*/ 2655417 w 5793638"/>
                  <a:gd name="connsiteY22" fmla="*/ 2095041 h 2343758"/>
                  <a:gd name="connsiteX23" fmla="*/ 2743200 w 5793638"/>
                  <a:gd name="connsiteY23" fmla="*/ 2095041 h 2343758"/>
                  <a:gd name="connsiteX24" fmla="*/ 2809036 w 5793638"/>
                  <a:gd name="connsiteY24" fmla="*/ 2036519 h 2343758"/>
                  <a:gd name="connsiteX25" fmla="*/ 2874873 w 5793638"/>
                  <a:gd name="connsiteY25" fmla="*/ 1897531 h 2343758"/>
                  <a:gd name="connsiteX26" fmla="*/ 2896819 w 5793638"/>
                  <a:gd name="connsiteY26" fmla="*/ 1824379 h 2343758"/>
                  <a:gd name="connsiteX27" fmla="*/ 2955340 w 5793638"/>
                  <a:gd name="connsiteY27" fmla="*/ 1743911 h 2343758"/>
                  <a:gd name="connsiteX28" fmla="*/ 3035808 w 5793638"/>
                  <a:gd name="connsiteY28" fmla="*/ 1692705 h 2343758"/>
                  <a:gd name="connsiteX29" fmla="*/ 3145536 w 5793638"/>
                  <a:gd name="connsiteY29" fmla="*/ 1641499 h 2343758"/>
                  <a:gd name="connsiteX30" fmla="*/ 3262579 w 5793638"/>
                  <a:gd name="connsiteY30" fmla="*/ 1626868 h 2343758"/>
                  <a:gd name="connsiteX31" fmla="*/ 3328416 w 5793638"/>
                  <a:gd name="connsiteY31" fmla="*/ 1568347 h 2343758"/>
                  <a:gd name="connsiteX32" fmla="*/ 3401568 w 5793638"/>
                  <a:gd name="connsiteY32" fmla="*/ 1429358 h 2343758"/>
                  <a:gd name="connsiteX33" fmla="*/ 3438144 w 5793638"/>
                  <a:gd name="connsiteY33" fmla="*/ 1231847 h 2343758"/>
                  <a:gd name="connsiteX34" fmla="*/ 3496665 w 5793638"/>
                  <a:gd name="connsiteY34" fmla="*/ 1100174 h 2343758"/>
                  <a:gd name="connsiteX35" fmla="*/ 3613708 w 5793638"/>
                  <a:gd name="connsiteY35" fmla="*/ 1034337 h 2343758"/>
                  <a:gd name="connsiteX36" fmla="*/ 3752697 w 5793638"/>
                  <a:gd name="connsiteY36" fmla="*/ 1063598 h 2343758"/>
                  <a:gd name="connsiteX37" fmla="*/ 3913632 w 5793638"/>
                  <a:gd name="connsiteY37" fmla="*/ 1136750 h 2343758"/>
                  <a:gd name="connsiteX38" fmla="*/ 4067251 w 5793638"/>
                  <a:gd name="connsiteY38" fmla="*/ 1180641 h 2343758"/>
                  <a:gd name="connsiteX39" fmla="*/ 4155033 w 5793638"/>
                  <a:gd name="connsiteY39" fmla="*/ 1195271 h 2343758"/>
                  <a:gd name="connsiteX40" fmla="*/ 4250131 w 5793638"/>
                  <a:gd name="connsiteY40" fmla="*/ 1151380 h 2343758"/>
                  <a:gd name="connsiteX41" fmla="*/ 4315968 w 5793638"/>
                  <a:gd name="connsiteY41" fmla="*/ 1034337 h 2343758"/>
                  <a:gd name="connsiteX42" fmla="*/ 4337913 w 5793638"/>
                  <a:gd name="connsiteY42" fmla="*/ 931924 h 2343758"/>
                  <a:gd name="connsiteX43" fmla="*/ 4418380 w 5793638"/>
                  <a:gd name="connsiteY43" fmla="*/ 888033 h 2343758"/>
                  <a:gd name="connsiteX44" fmla="*/ 4550054 w 5793638"/>
                  <a:gd name="connsiteY44" fmla="*/ 866087 h 2343758"/>
                  <a:gd name="connsiteX45" fmla="*/ 4681728 w 5793638"/>
                  <a:gd name="connsiteY45" fmla="*/ 931924 h 2343758"/>
                  <a:gd name="connsiteX46" fmla="*/ 4820716 w 5793638"/>
                  <a:gd name="connsiteY46" fmla="*/ 939239 h 2343758"/>
                  <a:gd name="connsiteX47" fmla="*/ 4996281 w 5793638"/>
                  <a:gd name="connsiteY47" fmla="*/ 866087 h 2343758"/>
                  <a:gd name="connsiteX48" fmla="*/ 5164531 w 5793638"/>
                  <a:gd name="connsiteY48" fmla="*/ 756359 h 2343758"/>
                  <a:gd name="connsiteX49" fmla="*/ 5310835 w 5793638"/>
                  <a:gd name="connsiteY49" fmla="*/ 705153 h 2343758"/>
                  <a:gd name="connsiteX50" fmla="*/ 5493715 w 5793638"/>
                  <a:gd name="connsiteY50" fmla="*/ 683207 h 2343758"/>
                  <a:gd name="connsiteX51" fmla="*/ 5713171 w 5793638"/>
                  <a:gd name="connsiteY51" fmla="*/ 602740 h 2343758"/>
                  <a:gd name="connsiteX52" fmla="*/ 5779008 w 5793638"/>
                  <a:gd name="connsiteY52" fmla="*/ 507643 h 2343758"/>
                  <a:gd name="connsiteX53" fmla="*/ 5793638 w 5793638"/>
                  <a:gd name="connsiteY53" fmla="*/ 405230 h 2343758"/>
                  <a:gd name="connsiteX54" fmla="*/ 5678068 w 5793638"/>
                  <a:gd name="connsiteY54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870508 w 5793638"/>
                  <a:gd name="connsiteY4" fmla="*/ 1941422 h 2343758"/>
                  <a:gd name="connsiteX5" fmla="*/ 1009497 w 5793638"/>
                  <a:gd name="connsiteY5" fmla="*/ 2095041 h 2343758"/>
                  <a:gd name="connsiteX6" fmla="*/ 1097280 w 5793638"/>
                  <a:gd name="connsiteY6" fmla="*/ 2102356 h 2343758"/>
                  <a:gd name="connsiteX7" fmla="*/ 1228953 w 5793638"/>
                  <a:gd name="connsiteY7" fmla="*/ 2073095 h 2343758"/>
                  <a:gd name="connsiteX8" fmla="*/ 1345996 w 5793638"/>
                  <a:gd name="connsiteY8" fmla="*/ 2036519 h 2343758"/>
                  <a:gd name="connsiteX9" fmla="*/ 1448409 w 5793638"/>
                  <a:gd name="connsiteY9" fmla="*/ 2007259 h 2343758"/>
                  <a:gd name="connsiteX10" fmla="*/ 1543507 w 5793638"/>
                  <a:gd name="connsiteY10" fmla="*/ 2080411 h 2343758"/>
                  <a:gd name="connsiteX11" fmla="*/ 1623974 w 5793638"/>
                  <a:gd name="connsiteY11" fmla="*/ 2204769 h 2343758"/>
                  <a:gd name="connsiteX12" fmla="*/ 1675180 w 5793638"/>
                  <a:gd name="connsiteY12" fmla="*/ 2299867 h 2343758"/>
                  <a:gd name="connsiteX13" fmla="*/ 1726387 w 5793638"/>
                  <a:gd name="connsiteY13" fmla="*/ 2329127 h 2343758"/>
                  <a:gd name="connsiteX14" fmla="*/ 1843430 w 5793638"/>
                  <a:gd name="connsiteY14" fmla="*/ 2343758 h 2343758"/>
                  <a:gd name="connsiteX15" fmla="*/ 1953158 w 5793638"/>
                  <a:gd name="connsiteY15" fmla="*/ 2343758 h 2343758"/>
                  <a:gd name="connsiteX16" fmla="*/ 2070201 w 5793638"/>
                  <a:gd name="connsiteY16" fmla="*/ 2307182 h 2343758"/>
                  <a:gd name="connsiteX17" fmla="*/ 2194560 w 5793638"/>
                  <a:gd name="connsiteY17" fmla="*/ 2219399 h 2343758"/>
                  <a:gd name="connsiteX18" fmla="*/ 2318918 w 5793638"/>
                  <a:gd name="connsiteY18" fmla="*/ 2138932 h 2343758"/>
                  <a:gd name="connsiteX19" fmla="*/ 2421331 w 5793638"/>
                  <a:gd name="connsiteY19" fmla="*/ 2080411 h 2343758"/>
                  <a:gd name="connsiteX20" fmla="*/ 2545689 w 5793638"/>
                  <a:gd name="connsiteY20" fmla="*/ 2073095 h 2343758"/>
                  <a:gd name="connsiteX21" fmla="*/ 2655417 w 5793638"/>
                  <a:gd name="connsiteY21" fmla="*/ 2095041 h 2343758"/>
                  <a:gd name="connsiteX22" fmla="*/ 2743200 w 5793638"/>
                  <a:gd name="connsiteY22" fmla="*/ 2095041 h 2343758"/>
                  <a:gd name="connsiteX23" fmla="*/ 2809036 w 5793638"/>
                  <a:gd name="connsiteY23" fmla="*/ 2036519 h 2343758"/>
                  <a:gd name="connsiteX24" fmla="*/ 2874873 w 5793638"/>
                  <a:gd name="connsiteY24" fmla="*/ 1897531 h 2343758"/>
                  <a:gd name="connsiteX25" fmla="*/ 2896819 w 5793638"/>
                  <a:gd name="connsiteY25" fmla="*/ 1824379 h 2343758"/>
                  <a:gd name="connsiteX26" fmla="*/ 2955340 w 5793638"/>
                  <a:gd name="connsiteY26" fmla="*/ 1743911 h 2343758"/>
                  <a:gd name="connsiteX27" fmla="*/ 3035808 w 5793638"/>
                  <a:gd name="connsiteY27" fmla="*/ 1692705 h 2343758"/>
                  <a:gd name="connsiteX28" fmla="*/ 3145536 w 5793638"/>
                  <a:gd name="connsiteY28" fmla="*/ 1641499 h 2343758"/>
                  <a:gd name="connsiteX29" fmla="*/ 3262579 w 5793638"/>
                  <a:gd name="connsiteY29" fmla="*/ 1626868 h 2343758"/>
                  <a:gd name="connsiteX30" fmla="*/ 3328416 w 5793638"/>
                  <a:gd name="connsiteY30" fmla="*/ 1568347 h 2343758"/>
                  <a:gd name="connsiteX31" fmla="*/ 3401568 w 5793638"/>
                  <a:gd name="connsiteY31" fmla="*/ 1429358 h 2343758"/>
                  <a:gd name="connsiteX32" fmla="*/ 3438144 w 5793638"/>
                  <a:gd name="connsiteY32" fmla="*/ 1231847 h 2343758"/>
                  <a:gd name="connsiteX33" fmla="*/ 3496665 w 5793638"/>
                  <a:gd name="connsiteY33" fmla="*/ 1100174 h 2343758"/>
                  <a:gd name="connsiteX34" fmla="*/ 3613708 w 5793638"/>
                  <a:gd name="connsiteY34" fmla="*/ 1034337 h 2343758"/>
                  <a:gd name="connsiteX35" fmla="*/ 3752697 w 5793638"/>
                  <a:gd name="connsiteY35" fmla="*/ 1063598 h 2343758"/>
                  <a:gd name="connsiteX36" fmla="*/ 3913632 w 5793638"/>
                  <a:gd name="connsiteY36" fmla="*/ 1136750 h 2343758"/>
                  <a:gd name="connsiteX37" fmla="*/ 4067251 w 5793638"/>
                  <a:gd name="connsiteY37" fmla="*/ 1180641 h 2343758"/>
                  <a:gd name="connsiteX38" fmla="*/ 4155033 w 5793638"/>
                  <a:gd name="connsiteY38" fmla="*/ 1195271 h 2343758"/>
                  <a:gd name="connsiteX39" fmla="*/ 4250131 w 5793638"/>
                  <a:gd name="connsiteY39" fmla="*/ 1151380 h 2343758"/>
                  <a:gd name="connsiteX40" fmla="*/ 4315968 w 5793638"/>
                  <a:gd name="connsiteY40" fmla="*/ 1034337 h 2343758"/>
                  <a:gd name="connsiteX41" fmla="*/ 4337913 w 5793638"/>
                  <a:gd name="connsiteY41" fmla="*/ 931924 h 2343758"/>
                  <a:gd name="connsiteX42" fmla="*/ 4418380 w 5793638"/>
                  <a:gd name="connsiteY42" fmla="*/ 888033 h 2343758"/>
                  <a:gd name="connsiteX43" fmla="*/ 4550054 w 5793638"/>
                  <a:gd name="connsiteY43" fmla="*/ 866087 h 2343758"/>
                  <a:gd name="connsiteX44" fmla="*/ 4681728 w 5793638"/>
                  <a:gd name="connsiteY44" fmla="*/ 931924 h 2343758"/>
                  <a:gd name="connsiteX45" fmla="*/ 4820716 w 5793638"/>
                  <a:gd name="connsiteY45" fmla="*/ 939239 h 2343758"/>
                  <a:gd name="connsiteX46" fmla="*/ 4996281 w 5793638"/>
                  <a:gd name="connsiteY46" fmla="*/ 866087 h 2343758"/>
                  <a:gd name="connsiteX47" fmla="*/ 5164531 w 5793638"/>
                  <a:gd name="connsiteY47" fmla="*/ 756359 h 2343758"/>
                  <a:gd name="connsiteX48" fmla="*/ 5310835 w 5793638"/>
                  <a:gd name="connsiteY48" fmla="*/ 705153 h 2343758"/>
                  <a:gd name="connsiteX49" fmla="*/ 5493715 w 5793638"/>
                  <a:gd name="connsiteY49" fmla="*/ 683207 h 2343758"/>
                  <a:gd name="connsiteX50" fmla="*/ 5713171 w 5793638"/>
                  <a:gd name="connsiteY50" fmla="*/ 602740 h 2343758"/>
                  <a:gd name="connsiteX51" fmla="*/ 5779008 w 5793638"/>
                  <a:gd name="connsiteY51" fmla="*/ 507643 h 2343758"/>
                  <a:gd name="connsiteX52" fmla="*/ 5793638 w 5793638"/>
                  <a:gd name="connsiteY52" fmla="*/ 405230 h 2343758"/>
                  <a:gd name="connsiteX53" fmla="*/ 5678068 w 5793638"/>
                  <a:gd name="connsiteY53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665683 w 5793638"/>
                  <a:gd name="connsiteY3" fmla="*/ 1941422 h 2343758"/>
                  <a:gd name="connsiteX4" fmla="*/ 1009497 w 5793638"/>
                  <a:gd name="connsiteY4" fmla="*/ 2095041 h 2343758"/>
                  <a:gd name="connsiteX5" fmla="*/ 1097280 w 5793638"/>
                  <a:gd name="connsiteY5" fmla="*/ 2102356 h 2343758"/>
                  <a:gd name="connsiteX6" fmla="*/ 1228953 w 5793638"/>
                  <a:gd name="connsiteY6" fmla="*/ 2073095 h 2343758"/>
                  <a:gd name="connsiteX7" fmla="*/ 1345996 w 5793638"/>
                  <a:gd name="connsiteY7" fmla="*/ 2036519 h 2343758"/>
                  <a:gd name="connsiteX8" fmla="*/ 1448409 w 5793638"/>
                  <a:gd name="connsiteY8" fmla="*/ 2007259 h 2343758"/>
                  <a:gd name="connsiteX9" fmla="*/ 1543507 w 5793638"/>
                  <a:gd name="connsiteY9" fmla="*/ 2080411 h 2343758"/>
                  <a:gd name="connsiteX10" fmla="*/ 1623974 w 5793638"/>
                  <a:gd name="connsiteY10" fmla="*/ 2204769 h 2343758"/>
                  <a:gd name="connsiteX11" fmla="*/ 1675180 w 5793638"/>
                  <a:gd name="connsiteY11" fmla="*/ 2299867 h 2343758"/>
                  <a:gd name="connsiteX12" fmla="*/ 1726387 w 5793638"/>
                  <a:gd name="connsiteY12" fmla="*/ 2329127 h 2343758"/>
                  <a:gd name="connsiteX13" fmla="*/ 1843430 w 5793638"/>
                  <a:gd name="connsiteY13" fmla="*/ 2343758 h 2343758"/>
                  <a:gd name="connsiteX14" fmla="*/ 1953158 w 5793638"/>
                  <a:gd name="connsiteY14" fmla="*/ 2343758 h 2343758"/>
                  <a:gd name="connsiteX15" fmla="*/ 2070201 w 5793638"/>
                  <a:gd name="connsiteY15" fmla="*/ 2307182 h 2343758"/>
                  <a:gd name="connsiteX16" fmla="*/ 2194560 w 5793638"/>
                  <a:gd name="connsiteY16" fmla="*/ 2219399 h 2343758"/>
                  <a:gd name="connsiteX17" fmla="*/ 2318918 w 5793638"/>
                  <a:gd name="connsiteY17" fmla="*/ 2138932 h 2343758"/>
                  <a:gd name="connsiteX18" fmla="*/ 2421331 w 5793638"/>
                  <a:gd name="connsiteY18" fmla="*/ 2080411 h 2343758"/>
                  <a:gd name="connsiteX19" fmla="*/ 2545689 w 5793638"/>
                  <a:gd name="connsiteY19" fmla="*/ 2073095 h 2343758"/>
                  <a:gd name="connsiteX20" fmla="*/ 2655417 w 5793638"/>
                  <a:gd name="connsiteY20" fmla="*/ 2095041 h 2343758"/>
                  <a:gd name="connsiteX21" fmla="*/ 2743200 w 5793638"/>
                  <a:gd name="connsiteY21" fmla="*/ 2095041 h 2343758"/>
                  <a:gd name="connsiteX22" fmla="*/ 2809036 w 5793638"/>
                  <a:gd name="connsiteY22" fmla="*/ 2036519 h 2343758"/>
                  <a:gd name="connsiteX23" fmla="*/ 2874873 w 5793638"/>
                  <a:gd name="connsiteY23" fmla="*/ 1897531 h 2343758"/>
                  <a:gd name="connsiteX24" fmla="*/ 2896819 w 5793638"/>
                  <a:gd name="connsiteY24" fmla="*/ 1824379 h 2343758"/>
                  <a:gd name="connsiteX25" fmla="*/ 2955340 w 5793638"/>
                  <a:gd name="connsiteY25" fmla="*/ 1743911 h 2343758"/>
                  <a:gd name="connsiteX26" fmla="*/ 3035808 w 5793638"/>
                  <a:gd name="connsiteY26" fmla="*/ 1692705 h 2343758"/>
                  <a:gd name="connsiteX27" fmla="*/ 3145536 w 5793638"/>
                  <a:gd name="connsiteY27" fmla="*/ 1641499 h 2343758"/>
                  <a:gd name="connsiteX28" fmla="*/ 3262579 w 5793638"/>
                  <a:gd name="connsiteY28" fmla="*/ 1626868 h 2343758"/>
                  <a:gd name="connsiteX29" fmla="*/ 3328416 w 5793638"/>
                  <a:gd name="connsiteY29" fmla="*/ 1568347 h 2343758"/>
                  <a:gd name="connsiteX30" fmla="*/ 3401568 w 5793638"/>
                  <a:gd name="connsiteY30" fmla="*/ 1429358 h 2343758"/>
                  <a:gd name="connsiteX31" fmla="*/ 3438144 w 5793638"/>
                  <a:gd name="connsiteY31" fmla="*/ 1231847 h 2343758"/>
                  <a:gd name="connsiteX32" fmla="*/ 3496665 w 5793638"/>
                  <a:gd name="connsiteY32" fmla="*/ 1100174 h 2343758"/>
                  <a:gd name="connsiteX33" fmla="*/ 3613708 w 5793638"/>
                  <a:gd name="connsiteY33" fmla="*/ 1034337 h 2343758"/>
                  <a:gd name="connsiteX34" fmla="*/ 3752697 w 5793638"/>
                  <a:gd name="connsiteY34" fmla="*/ 1063598 h 2343758"/>
                  <a:gd name="connsiteX35" fmla="*/ 3913632 w 5793638"/>
                  <a:gd name="connsiteY35" fmla="*/ 1136750 h 2343758"/>
                  <a:gd name="connsiteX36" fmla="*/ 4067251 w 5793638"/>
                  <a:gd name="connsiteY36" fmla="*/ 1180641 h 2343758"/>
                  <a:gd name="connsiteX37" fmla="*/ 4155033 w 5793638"/>
                  <a:gd name="connsiteY37" fmla="*/ 1195271 h 2343758"/>
                  <a:gd name="connsiteX38" fmla="*/ 4250131 w 5793638"/>
                  <a:gd name="connsiteY38" fmla="*/ 1151380 h 2343758"/>
                  <a:gd name="connsiteX39" fmla="*/ 4315968 w 5793638"/>
                  <a:gd name="connsiteY39" fmla="*/ 1034337 h 2343758"/>
                  <a:gd name="connsiteX40" fmla="*/ 4337913 w 5793638"/>
                  <a:gd name="connsiteY40" fmla="*/ 931924 h 2343758"/>
                  <a:gd name="connsiteX41" fmla="*/ 4418380 w 5793638"/>
                  <a:gd name="connsiteY41" fmla="*/ 888033 h 2343758"/>
                  <a:gd name="connsiteX42" fmla="*/ 4550054 w 5793638"/>
                  <a:gd name="connsiteY42" fmla="*/ 866087 h 2343758"/>
                  <a:gd name="connsiteX43" fmla="*/ 4681728 w 5793638"/>
                  <a:gd name="connsiteY43" fmla="*/ 931924 h 2343758"/>
                  <a:gd name="connsiteX44" fmla="*/ 4820716 w 5793638"/>
                  <a:gd name="connsiteY44" fmla="*/ 939239 h 2343758"/>
                  <a:gd name="connsiteX45" fmla="*/ 4996281 w 5793638"/>
                  <a:gd name="connsiteY45" fmla="*/ 866087 h 2343758"/>
                  <a:gd name="connsiteX46" fmla="*/ 5164531 w 5793638"/>
                  <a:gd name="connsiteY46" fmla="*/ 756359 h 2343758"/>
                  <a:gd name="connsiteX47" fmla="*/ 5310835 w 5793638"/>
                  <a:gd name="connsiteY47" fmla="*/ 705153 h 2343758"/>
                  <a:gd name="connsiteX48" fmla="*/ 5493715 w 5793638"/>
                  <a:gd name="connsiteY48" fmla="*/ 683207 h 2343758"/>
                  <a:gd name="connsiteX49" fmla="*/ 5713171 w 5793638"/>
                  <a:gd name="connsiteY49" fmla="*/ 602740 h 2343758"/>
                  <a:gd name="connsiteX50" fmla="*/ 5779008 w 5793638"/>
                  <a:gd name="connsiteY50" fmla="*/ 507643 h 2343758"/>
                  <a:gd name="connsiteX51" fmla="*/ 5793638 w 5793638"/>
                  <a:gd name="connsiteY51" fmla="*/ 405230 h 2343758"/>
                  <a:gd name="connsiteX52" fmla="*/ 5678068 w 5793638"/>
                  <a:gd name="connsiteY52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585216 w 5793638"/>
                  <a:gd name="connsiteY2" fmla="*/ 1977998 h 2343758"/>
                  <a:gd name="connsiteX3" fmla="*/ 1009497 w 5793638"/>
                  <a:gd name="connsiteY3" fmla="*/ 2095041 h 2343758"/>
                  <a:gd name="connsiteX4" fmla="*/ 1097280 w 5793638"/>
                  <a:gd name="connsiteY4" fmla="*/ 2102356 h 2343758"/>
                  <a:gd name="connsiteX5" fmla="*/ 1228953 w 5793638"/>
                  <a:gd name="connsiteY5" fmla="*/ 2073095 h 2343758"/>
                  <a:gd name="connsiteX6" fmla="*/ 1345996 w 5793638"/>
                  <a:gd name="connsiteY6" fmla="*/ 2036519 h 2343758"/>
                  <a:gd name="connsiteX7" fmla="*/ 1448409 w 5793638"/>
                  <a:gd name="connsiteY7" fmla="*/ 2007259 h 2343758"/>
                  <a:gd name="connsiteX8" fmla="*/ 1543507 w 5793638"/>
                  <a:gd name="connsiteY8" fmla="*/ 2080411 h 2343758"/>
                  <a:gd name="connsiteX9" fmla="*/ 1623974 w 5793638"/>
                  <a:gd name="connsiteY9" fmla="*/ 2204769 h 2343758"/>
                  <a:gd name="connsiteX10" fmla="*/ 1675180 w 5793638"/>
                  <a:gd name="connsiteY10" fmla="*/ 2299867 h 2343758"/>
                  <a:gd name="connsiteX11" fmla="*/ 1726387 w 5793638"/>
                  <a:gd name="connsiteY11" fmla="*/ 2329127 h 2343758"/>
                  <a:gd name="connsiteX12" fmla="*/ 1843430 w 5793638"/>
                  <a:gd name="connsiteY12" fmla="*/ 2343758 h 2343758"/>
                  <a:gd name="connsiteX13" fmla="*/ 1953158 w 5793638"/>
                  <a:gd name="connsiteY13" fmla="*/ 2343758 h 2343758"/>
                  <a:gd name="connsiteX14" fmla="*/ 2070201 w 5793638"/>
                  <a:gd name="connsiteY14" fmla="*/ 2307182 h 2343758"/>
                  <a:gd name="connsiteX15" fmla="*/ 2194560 w 5793638"/>
                  <a:gd name="connsiteY15" fmla="*/ 2219399 h 2343758"/>
                  <a:gd name="connsiteX16" fmla="*/ 2318918 w 5793638"/>
                  <a:gd name="connsiteY16" fmla="*/ 2138932 h 2343758"/>
                  <a:gd name="connsiteX17" fmla="*/ 2421331 w 5793638"/>
                  <a:gd name="connsiteY17" fmla="*/ 2080411 h 2343758"/>
                  <a:gd name="connsiteX18" fmla="*/ 2545689 w 5793638"/>
                  <a:gd name="connsiteY18" fmla="*/ 2073095 h 2343758"/>
                  <a:gd name="connsiteX19" fmla="*/ 2655417 w 5793638"/>
                  <a:gd name="connsiteY19" fmla="*/ 2095041 h 2343758"/>
                  <a:gd name="connsiteX20" fmla="*/ 2743200 w 5793638"/>
                  <a:gd name="connsiteY20" fmla="*/ 2095041 h 2343758"/>
                  <a:gd name="connsiteX21" fmla="*/ 2809036 w 5793638"/>
                  <a:gd name="connsiteY21" fmla="*/ 2036519 h 2343758"/>
                  <a:gd name="connsiteX22" fmla="*/ 2874873 w 5793638"/>
                  <a:gd name="connsiteY22" fmla="*/ 1897531 h 2343758"/>
                  <a:gd name="connsiteX23" fmla="*/ 2896819 w 5793638"/>
                  <a:gd name="connsiteY23" fmla="*/ 1824379 h 2343758"/>
                  <a:gd name="connsiteX24" fmla="*/ 2955340 w 5793638"/>
                  <a:gd name="connsiteY24" fmla="*/ 1743911 h 2343758"/>
                  <a:gd name="connsiteX25" fmla="*/ 3035808 w 5793638"/>
                  <a:gd name="connsiteY25" fmla="*/ 1692705 h 2343758"/>
                  <a:gd name="connsiteX26" fmla="*/ 3145536 w 5793638"/>
                  <a:gd name="connsiteY26" fmla="*/ 1641499 h 2343758"/>
                  <a:gd name="connsiteX27" fmla="*/ 3262579 w 5793638"/>
                  <a:gd name="connsiteY27" fmla="*/ 1626868 h 2343758"/>
                  <a:gd name="connsiteX28" fmla="*/ 3328416 w 5793638"/>
                  <a:gd name="connsiteY28" fmla="*/ 1568347 h 2343758"/>
                  <a:gd name="connsiteX29" fmla="*/ 3401568 w 5793638"/>
                  <a:gd name="connsiteY29" fmla="*/ 1429358 h 2343758"/>
                  <a:gd name="connsiteX30" fmla="*/ 3438144 w 5793638"/>
                  <a:gd name="connsiteY30" fmla="*/ 1231847 h 2343758"/>
                  <a:gd name="connsiteX31" fmla="*/ 3496665 w 5793638"/>
                  <a:gd name="connsiteY31" fmla="*/ 1100174 h 2343758"/>
                  <a:gd name="connsiteX32" fmla="*/ 3613708 w 5793638"/>
                  <a:gd name="connsiteY32" fmla="*/ 1034337 h 2343758"/>
                  <a:gd name="connsiteX33" fmla="*/ 3752697 w 5793638"/>
                  <a:gd name="connsiteY33" fmla="*/ 1063598 h 2343758"/>
                  <a:gd name="connsiteX34" fmla="*/ 3913632 w 5793638"/>
                  <a:gd name="connsiteY34" fmla="*/ 1136750 h 2343758"/>
                  <a:gd name="connsiteX35" fmla="*/ 4067251 w 5793638"/>
                  <a:gd name="connsiteY35" fmla="*/ 1180641 h 2343758"/>
                  <a:gd name="connsiteX36" fmla="*/ 4155033 w 5793638"/>
                  <a:gd name="connsiteY36" fmla="*/ 1195271 h 2343758"/>
                  <a:gd name="connsiteX37" fmla="*/ 4250131 w 5793638"/>
                  <a:gd name="connsiteY37" fmla="*/ 1151380 h 2343758"/>
                  <a:gd name="connsiteX38" fmla="*/ 4315968 w 5793638"/>
                  <a:gd name="connsiteY38" fmla="*/ 1034337 h 2343758"/>
                  <a:gd name="connsiteX39" fmla="*/ 4337913 w 5793638"/>
                  <a:gd name="connsiteY39" fmla="*/ 931924 h 2343758"/>
                  <a:gd name="connsiteX40" fmla="*/ 4418380 w 5793638"/>
                  <a:gd name="connsiteY40" fmla="*/ 888033 h 2343758"/>
                  <a:gd name="connsiteX41" fmla="*/ 4550054 w 5793638"/>
                  <a:gd name="connsiteY41" fmla="*/ 866087 h 2343758"/>
                  <a:gd name="connsiteX42" fmla="*/ 4681728 w 5793638"/>
                  <a:gd name="connsiteY42" fmla="*/ 931924 h 2343758"/>
                  <a:gd name="connsiteX43" fmla="*/ 4820716 w 5793638"/>
                  <a:gd name="connsiteY43" fmla="*/ 939239 h 2343758"/>
                  <a:gd name="connsiteX44" fmla="*/ 4996281 w 5793638"/>
                  <a:gd name="connsiteY44" fmla="*/ 866087 h 2343758"/>
                  <a:gd name="connsiteX45" fmla="*/ 5164531 w 5793638"/>
                  <a:gd name="connsiteY45" fmla="*/ 756359 h 2343758"/>
                  <a:gd name="connsiteX46" fmla="*/ 5310835 w 5793638"/>
                  <a:gd name="connsiteY46" fmla="*/ 705153 h 2343758"/>
                  <a:gd name="connsiteX47" fmla="*/ 5493715 w 5793638"/>
                  <a:gd name="connsiteY47" fmla="*/ 683207 h 2343758"/>
                  <a:gd name="connsiteX48" fmla="*/ 5713171 w 5793638"/>
                  <a:gd name="connsiteY48" fmla="*/ 602740 h 2343758"/>
                  <a:gd name="connsiteX49" fmla="*/ 5779008 w 5793638"/>
                  <a:gd name="connsiteY49" fmla="*/ 507643 h 2343758"/>
                  <a:gd name="connsiteX50" fmla="*/ 5793638 w 5793638"/>
                  <a:gd name="connsiteY50" fmla="*/ 405230 h 2343758"/>
                  <a:gd name="connsiteX51" fmla="*/ 5678068 w 5793638"/>
                  <a:gd name="connsiteY51" fmla="*/ 0 h 2343758"/>
                  <a:gd name="connsiteX0" fmla="*/ 0 w 5793638"/>
                  <a:gd name="connsiteY0" fmla="*/ 1531771 h 2343758"/>
                  <a:gd name="connsiteX1" fmla="*/ 519379 w 5793638"/>
                  <a:gd name="connsiteY1" fmla="*/ 2014574 h 2343758"/>
                  <a:gd name="connsiteX2" fmla="*/ 1009497 w 5793638"/>
                  <a:gd name="connsiteY2" fmla="*/ 2095041 h 2343758"/>
                  <a:gd name="connsiteX3" fmla="*/ 1097280 w 5793638"/>
                  <a:gd name="connsiteY3" fmla="*/ 2102356 h 2343758"/>
                  <a:gd name="connsiteX4" fmla="*/ 1228953 w 5793638"/>
                  <a:gd name="connsiteY4" fmla="*/ 2073095 h 2343758"/>
                  <a:gd name="connsiteX5" fmla="*/ 1345996 w 5793638"/>
                  <a:gd name="connsiteY5" fmla="*/ 2036519 h 2343758"/>
                  <a:gd name="connsiteX6" fmla="*/ 1448409 w 5793638"/>
                  <a:gd name="connsiteY6" fmla="*/ 2007259 h 2343758"/>
                  <a:gd name="connsiteX7" fmla="*/ 1543507 w 5793638"/>
                  <a:gd name="connsiteY7" fmla="*/ 2080411 h 2343758"/>
                  <a:gd name="connsiteX8" fmla="*/ 1623974 w 5793638"/>
                  <a:gd name="connsiteY8" fmla="*/ 2204769 h 2343758"/>
                  <a:gd name="connsiteX9" fmla="*/ 1675180 w 5793638"/>
                  <a:gd name="connsiteY9" fmla="*/ 2299867 h 2343758"/>
                  <a:gd name="connsiteX10" fmla="*/ 1726387 w 5793638"/>
                  <a:gd name="connsiteY10" fmla="*/ 2329127 h 2343758"/>
                  <a:gd name="connsiteX11" fmla="*/ 1843430 w 5793638"/>
                  <a:gd name="connsiteY11" fmla="*/ 2343758 h 2343758"/>
                  <a:gd name="connsiteX12" fmla="*/ 1953158 w 5793638"/>
                  <a:gd name="connsiteY12" fmla="*/ 2343758 h 2343758"/>
                  <a:gd name="connsiteX13" fmla="*/ 2070201 w 5793638"/>
                  <a:gd name="connsiteY13" fmla="*/ 2307182 h 2343758"/>
                  <a:gd name="connsiteX14" fmla="*/ 2194560 w 5793638"/>
                  <a:gd name="connsiteY14" fmla="*/ 2219399 h 2343758"/>
                  <a:gd name="connsiteX15" fmla="*/ 2318918 w 5793638"/>
                  <a:gd name="connsiteY15" fmla="*/ 2138932 h 2343758"/>
                  <a:gd name="connsiteX16" fmla="*/ 2421331 w 5793638"/>
                  <a:gd name="connsiteY16" fmla="*/ 2080411 h 2343758"/>
                  <a:gd name="connsiteX17" fmla="*/ 2545689 w 5793638"/>
                  <a:gd name="connsiteY17" fmla="*/ 2073095 h 2343758"/>
                  <a:gd name="connsiteX18" fmla="*/ 2655417 w 5793638"/>
                  <a:gd name="connsiteY18" fmla="*/ 2095041 h 2343758"/>
                  <a:gd name="connsiteX19" fmla="*/ 2743200 w 5793638"/>
                  <a:gd name="connsiteY19" fmla="*/ 2095041 h 2343758"/>
                  <a:gd name="connsiteX20" fmla="*/ 2809036 w 5793638"/>
                  <a:gd name="connsiteY20" fmla="*/ 2036519 h 2343758"/>
                  <a:gd name="connsiteX21" fmla="*/ 2874873 w 5793638"/>
                  <a:gd name="connsiteY21" fmla="*/ 1897531 h 2343758"/>
                  <a:gd name="connsiteX22" fmla="*/ 2896819 w 5793638"/>
                  <a:gd name="connsiteY22" fmla="*/ 1824379 h 2343758"/>
                  <a:gd name="connsiteX23" fmla="*/ 2955340 w 5793638"/>
                  <a:gd name="connsiteY23" fmla="*/ 1743911 h 2343758"/>
                  <a:gd name="connsiteX24" fmla="*/ 3035808 w 5793638"/>
                  <a:gd name="connsiteY24" fmla="*/ 1692705 h 2343758"/>
                  <a:gd name="connsiteX25" fmla="*/ 3145536 w 5793638"/>
                  <a:gd name="connsiteY25" fmla="*/ 1641499 h 2343758"/>
                  <a:gd name="connsiteX26" fmla="*/ 3262579 w 5793638"/>
                  <a:gd name="connsiteY26" fmla="*/ 1626868 h 2343758"/>
                  <a:gd name="connsiteX27" fmla="*/ 3328416 w 5793638"/>
                  <a:gd name="connsiteY27" fmla="*/ 1568347 h 2343758"/>
                  <a:gd name="connsiteX28" fmla="*/ 3401568 w 5793638"/>
                  <a:gd name="connsiteY28" fmla="*/ 1429358 h 2343758"/>
                  <a:gd name="connsiteX29" fmla="*/ 3438144 w 5793638"/>
                  <a:gd name="connsiteY29" fmla="*/ 1231847 h 2343758"/>
                  <a:gd name="connsiteX30" fmla="*/ 3496665 w 5793638"/>
                  <a:gd name="connsiteY30" fmla="*/ 1100174 h 2343758"/>
                  <a:gd name="connsiteX31" fmla="*/ 3613708 w 5793638"/>
                  <a:gd name="connsiteY31" fmla="*/ 1034337 h 2343758"/>
                  <a:gd name="connsiteX32" fmla="*/ 3752697 w 5793638"/>
                  <a:gd name="connsiteY32" fmla="*/ 1063598 h 2343758"/>
                  <a:gd name="connsiteX33" fmla="*/ 3913632 w 5793638"/>
                  <a:gd name="connsiteY33" fmla="*/ 1136750 h 2343758"/>
                  <a:gd name="connsiteX34" fmla="*/ 4067251 w 5793638"/>
                  <a:gd name="connsiteY34" fmla="*/ 1180641 h 2343758"/>
                  <a:gd name="connsiteX35" fmla="*/ 4155033 w 5793638"/>
                  <a:gd name="connsiteY35" fmla="*/ 1195271 h 2343758"/>
                  <a:gd name="connsiteX36" fmla="*/ 4250131 w 5793638"/>
                  <a:gd name="connsiteY36" fmla="*/ 1151380 h 2343758"/>
                  <a:gd name="connsiteX37" fmla="*/ 4315968 w 5793638"/>
                  <a:gd name="connsiteY37" fmla="*/ 1034337 h 2343758"/>
                  <a:gd name="connsiteX38" fmla="*/ 4337913 w 5793638"/>
                  <a:gd name="connsiteY38" fmla="*/ 931924 h 2343758"/>
                  <a:gd name="connsiteX39" fmla="*/ 4418380 w 5793638"/>
                  <a:gd name="connsiteY39" fmla="*/ 888033 h 2343758"/>
                  <a:gd name="connsiteX40" fmla="*/ 4550054 w 5793638"/>
                  <a:gd name="connsiteY40" fmla="*/ 866087 h 2343758"/>
                  <a:gd name="connsiteX41" fmla="*/ 4681728 w 5793638"/>
                  <a:gd name="connsiteY41" fmla="*/ 931924 h 2343758"/>
                  <a:gd name="connsiteX42" fmla="*/ 4820716 w 5793638"/>
                  <a:gd name="connsiteY42" fmla="*/ 939239 h 2343758"/>
                  <a:gd name="connsiteX43" fmla="*/ 4996281 w 5793638"/>
                  <a:gd name="connsiteY43" fmla="*/ 866087 h 2343758"/>
                  <a:gd name="connsiteX44" fmla="*/ 5164531 w 5793638"/>
                  <a:gd name="connsiteY44" fmla="*/ 756359 h 2343758"/>
                  <a:gd name="connsiteX45" fmla="*/ 5310835 w 5793638"/>
                  <a:gd name="connsiteY45" fmla="*/ 705153 h 2343758"/>
                  <a:gd name="connsiteX46" fmla="*/ 5493715 w 5793638"/>
                  <a:gd name="connsiteY46" fmla="*/ 683207 h 2343758"/>
                  <a:gd name="connsiteX47" fmla="*/ 5713171 w 5793638"/>
                  <a:gd name="connsiteY47" fmla="*/ 602740 h 2343758"/>
                  <a:gd name="connsiteX48" fmla="*/ 5779008 w 5793638"/>
                  <a:gd name="connsiteY48" fmla="*/ 507643 h 2343758"/>
                  <a:gd name="connsiteX49" fmla="*/ 5793638 w 5793638"/>
                  <a:gd name="connsiteY49" fmla="*/ 405230 h 2343758"/>
                  <a:gd name="connsiteX50" fmla="*/ 5678068 w 5793638"/>
                  <a:gd name="connsiteY50" fmla="*/ 0 h 2343758"/>
                  <a:gd name="connsiteX0" fmla="*/ 0 w 5793638"/>
                  <a:gd name="connsiteY0" fmla="*/ 1531771 h 2343758"/>
                  <a:gd name="connsiteX1" fmla="*/ 1009497 w 5793638"/>
                  <a:gd name="connsiteY1" fmla="*/ 2095041 h 2343758"/>
                  <a:gd name="connsiteX2" fmla="*/ 1097280 w 5793638"/>
                  <a:gd name="connsiteY2" fmla="*/ 2102356 h 2343758"/>
                  <a:gd name="connsiteX3" fmla="*/ 1228953 w 5793638"/>
                  <a:gd name="connsiteY3" fmla="*/ 2073095 h 2343758"/>
                  <a:gd name="connsiteX4" fmla="*/ 1345996 w 5793638"/>
                  <a:gd name="connsiteY4" fmla="*/ 2036519 h 2343758"/>
                  <a:gd name="connsiteX5" fmla="*/ 1448409 w 5793638"/>
                  <a:gd name="connsiteY5" fmla="*/ 2007259 h 2343758"/>
                  <a:gd name="connsiteX6" fmla="*/ 1543507 w 5793638"/>
                  <a:gd name="connsiteY6" fmla="*/ 2080411 h 2343758"/>
                  <a:gd name="connsiteX7" fmla="*/ 1623974 w 5793638"/>
                  <a:gd name="connsiteY7" fmla="*/ 2204769 h 2343758"/>
                  <a:gd name="connsiteX8" fmla="*/ 1675180 w 5793638"/>
                  <a:gd name="connsiteY8" fmla="*/ 2299867 h 2343758"/>
                  <a:gd name="connsiteX9" fmla="*/ 1726387 w 5793638"/>
                  <a:gd name="connsiteY9" fmla="*/ 2329127 h 2343758"/>
                  <a:gd name="connsiteX10" fmla="*/ 1843430 w 5793638"/>
                  <a:gd name="connsiteY10" fmla="*/ 2343758 h 2343758"/>
                  <a:gd name="connsiteX11" fmla="*/ 1953158 w 5793638"/>
                  <a:gd name="connsiteY11" fmla="*/ 2343758 h 2343758"/>
                  <a:gd name="connsiteX12" fmla="*/ 2070201 w 5793638"/>
                  <a:gd name="connsiteY12" fmla="*/ 2307182 h 2343758"/>
                  <a:gd name="connsiteX13" fmla="*/ 2194560 w 5793638"/>
                  <a:gd name="connsiteY13" fmla="*/ 2219399 h 2343758"/>
                  <a:gd name="connsiteX14" fmla="*/ 2318918 w 5793638"/>
                  <a:gd name="connsiteY14" fmla="*/ 2138932 h 2343758"/>
                  <a:gd name="connsiteX15" fmla="*/ 2421331 w 5793638"/>
                  <a:gd name="connsiteY15" fmla="*/ 2080411 h 2343758"/>
                  <a:gd name="connsiteX16" fmla="*/ 2545689 w 5793638"/>
                  <a:gd name="connsiteY16" fmla="*/ 2073095 h 2343758"/>
                  <a:gd name="connsiteX17" fmla="*/ 2655417 w 5793638"/>
                  <a:gd name="connsiteY17" fmla="*/ 2095041 h 2343758"/>
                  <a:gd name="connsiteX18" fmla="*/ 2743200 w 5793638"/>
                  <a:gd name="connsiteY18" fmla="*/ 2095041 h 2343758"/>
                  <a:gd name="connsiteX19" fmla="*/ 2809036 w 5793638"/>
                  <a:gd name="connsiteY19" fmla="*/ 2036519 h 2343758"/>
                  <a:gd name="connsiteX20" fmla="*/ 2874873 w 5793638"/>
                  <a:gd name="connsiteY20" fmla="*/ 1897531 h 2343758"/>
                  <a:gd name="connsiteX21" fmla="*/ 2896819 w 5793638"/>
                  <a:gd name="connsiteY21" fmla="*/ 1824379 h 2343758"/>
                  <a:gd name="connsiteX22" fmla="*/ 2955340 w 5793638"/>
                  <a:gd name="connsiteY22" fmla="*/ 1743911 h 2343758"/>
                  <a:gd name="connsiteX23" fmla="*/ 3035808 w 5793638"/>
                  <a:gd name="connsiteY23" fmla="*/ 1692705 h 2343758"/>
                  <a:gd name="connsiteX24" fmla="*/ 3145536 w 5793638"/>
                  <a:gd name="connsiteY24" fmla="*/ 1641499 h 2343758"/>
                  <a:gd name="connsiteX25" fmla="*/ 3262579 w 5793638"/>
                  <a:gd name="connsiteY25" fmla="*/ 1626868 h 2343758"/>
                  <a:gd name="connsiteX26" fmla="*/ 3328416 w 5793638"/>
                  <a:gd name="connsiteY26" fmla="*/ 1568347 h 2343758"/>
                  <a:gd name="connsiteX27" fmla="*/ 3401568 w 5793638"/>
                  <a:gd name="connsiteY27" fmla="*/ 1429358 h 2343758"/>
                  <a:gd name="connsiteX28" fmla="*/ 3438144 w 5793638"/>
                  <a:gd name="connsiteY28" fmla="*/ 1231847 h 2343758"/>
                  <a:gd name="connsiteX29" fmla="*/ 3496665 w 5793638"/>
                  <a:gd name="connsiteY29" fmla="*/ 1100174 h 2343758"/>
                  <a:gd name="connsiteX30" fmla="*/ 3613708 w 5793638"/>
                  <a:gd name="connsiteY30" fmla="*/ 1034337 h 2343758"/>
                  <a:gd name="connsiteX31" fmla="*/ 3752697 w 5793638"/>
                  <a:gd name="connsiteY31" fmla="*/ 1063598 h 2343758"/>
                  <a:gd name="connsiteX32" fmla="*/ 3913632 w 5793638"/>
                  <a:gd name="connsiteY32" fmla="*/ 1136750 h 2343758"/>
                  <a:gd name="connsiteX33" fmla="*/ 4067251 w 5793638"/>
                  <a:gd name="connsiteY33" fmla="*/ 1180641 h 2343758"/>
                  <a:gd name="connsiteX34" fmla="*/ 4155033 w 5793638"/>
                  <a:gd name="connsiteY34" fmla="*/ 1195271 h 2343758"/>
                  <a:gd name="connsiteX35" fmla="*/ 4250131 w 5793638"/>
                  <a:gd name="connsiteY35" fmla="*/ 1151380 h 2343758"/>
                  <a:gd name="connsiteX36" fmla="*/ 4315968 w 5793638"/>
                  <a:gd name="connsiteY36" fmla="*/ 1034337 h 2343758"/>
                  <a:gd name="connsiteX37" fmla="*/ 4337913 w 5793638"/>
                  <a:gd name="connsiteY37" fmla="*/ 931924 h 2343758"/>
                  <a:gd name="connsiteX38" fmla="*/ 4418380 w 5793638"/>
                  <a:gd name="connsiteY38" fmla="*/ 888033 h 2343758"/>
                  <a:gd name="connsiteX39" fmla="*/ 4550054 w 5793638"/>
                  <a:gd name="connsiteY39" fmla="*/ 866087 h 2343758"/>
                  <a:gd name="connsiteX40" fmla="*/ 4681728 w 5793638"/>
                  <a:gd name="connsiteY40" fmla="*/ 931924 h 2343758"/>
                  <a:gd name="connsiteX41" fmla="*/ 4820716 w 5793638"/>
                  <a:gd name="connsiteY41" fmla="*/ 939239 h 2343758"/>
                  <a:gd name="connsiteX42" fmla="*/ 4996281 w 5793638"/>
                  <a:gd name="connsiteY42" fmla="*/ 866087 h 2343758"/>
                  <a:gd name="connsiteX43" fmla="*/ 5164531 w 5793638"/>
                  <a:gd name="connsiteY43" fmla="*/ 756359 h 2343758"/>
                  <a:gd name="connsiteX44" fmla="*/ 5310835 w 5793638"/>
                  <a:gd name="connsiteY44" fmla="*/ 705153 h 2343758"/>
                  <a:gd name="connsiteX45" fmla="*/ 5493715 w 5793638"/>
                  <a:gd name="connsiteY45" fmla="*/ 683207 h 2343758"/>
                  <a:gd name="connsiteX46" fmla="*/ 5713171 w 5793638"/>
                  <a:gd name="connsiteY46" fmla="*/ 602740 h 2343758"/>
                  <a:gd name="connsiteX47" fmla="*/ 5779008 w 5793638"/>
                  <a:gd name="connsiteY47" fmla="*/ 507643 h 2343758"/>
                  <a:gd name="connsiteX48" fmla="*/ 5793638 w 5793638"/>
                  <a:gd name="connsiteY48" fmla="*/ 405230 h 2343758"/>
                  <a:gd name="connsiteX49" fmla="*/ 5678068 w 5793638"/>
                  <a:gd name="connsiteY49" fmla="*/ 0 h 2343758"/>
                  <a:gd name="connsiteX0" fmla="*/ 0 w 4784141"/>
                  <a:gd name="connsiteY0" fmla="*/ 2095041 h 2343758"/>
                  <a:gd name="connsiteX1" fmla="*/ 87783 w 4784141"/>
                  <a:gd name="connsiteY1" fmla="*/ 2102356 h 2343758"/>
                  <a:gd name="connsiteX2" fmla="*/ 219456 w 4784141"/>
                  <a:gd name="connsiteY2" fmla="*/ 2073095 h 2343758"/>
                  <a:gd name="connsiteX3" fmla="*/ 336499 w 4784141"/>
                  <a:gd name="connsiteY3" fmla="*/ 2036519 h 2343758"/>
                  <a:gd name="connsiteX4" fmla="*/ 438912 w 4784141"/>
                  <a:gd name="connsiteY4" fmla="*/ 2007259 h 2343758"/>
                  <a:gd name="connsiteX5" fmla="*/ 534010 w 4784141"/>
                  <a:gd name="connsiteY5" fmla="*/ 2080411 h 2343758"/>
                  <a:gd name="connsiteX6" fmla="*/ 614477 w 4784141"/>
                  <a:gd name="connsiteY6" fmla="*/ 2204769 h 2343758"/>
                  <a:gd name="connsiteX7" fmla="*/ 665683 w 4784141"/>
                  <a:gd name="connsiteY7" fmla="*/ 2299867 h 2343758"/>
                  <a:gd name="connsiteX8" fmla="*/ 716890 w 4784141"/>
                  <a:gd name="connsiteY8" fmla="*/ 2329127 h 2343758"/>
                  <a:gd name="connsiteX9" fmla="*/ 833933 w 4784141"/>
                  <a:gd name="connsiteY9" fmla="*/ 2343758 h 2343758"/>
                  <a:gd name="connsiteX10" fmla="*/ 943661 w 4784141"/>
                  <a:gd name="connsiteY10" fmla="*/ 2343758 h 2343758"/>
                  <a:gd name="connsiteX11" fmla="*/ 1060704 w 4784141"/>
                  <a:gd name="connsiteY11" fmla="*/ 2307182 h 2343758"/>
                  <a:gd name="connsiteX12" fmla="*/ 1185063 w 4784141"/>
                  <a:gd name="connsiteY12" fmla="*/ 2219399 h 2343758"/>
                  <a:gd name="connsiteX13" fmla="*/ 1309421 w 4784141"/>
                  <a:gd name="connsiteY13" fmla="*/ 2138932 h 2343758"/>
                  <a:gd name="connsiteX14" fmla="*/ 1411834 w 4784141"/>
                  <a:gd name="connsiteY14" fmla="*/ 2080411 h 2343758"/>
                  <a:gd name="connsiteX15" fmla="*/ 1536192 w 4784141"/>
                  <a:gd name="connsiteY15" fmla="*/ 2073095 h 2343758"/>
                  <a:gd name="connsiteX16" fmla="*/ 1645920 w 4784141"/>
                  <a:gd name="connsiteY16" fmla="*/ 2095041 h 2343758"/>
                  <a:gd name="connsiteX17" fmla="*/ 1733703 w 4784141"/>
                  <a:gd name="connsiteY17" fmla="*/ 2095041 h 2343758"/>
                  <a:gd name="connsiteX18" fmla="*/ 1799539 w 4784141"/>
                  <a:gd name="connsiteY18" fmla="*/ 2036519 h 2343758"/>
                  <a:gd name="connsiteX19" fmla="*/ 1865376 w 4784141"/>
                  <a:gd name="connsiteY19" fmla="*/ 1897531 h 2343758"/>
                  <a:gd name="connsiteX20" fmla="*/ 1887322 w 4784141"/>
                  <a:gd name="connsiteY20" fmla="*/ 1824379 h 2343758"/>
                  <a:gd name="connsiteX21" fmla="*/ 1945843 w 4784141"/>
                  <a:gd name="connsiteY21" fmla="*/ 1743911 h 2343758"/>
                  <a:gd name="connsiteX22" fmla="*/ 2026311 w 4784141"/>
                  <a:gd name="connsiteY22" fmla="*/ 1692705 h 2343758"/>
                  <a:gd name="connsiteX23" fmla="*/ 2136039 w 4784141"/>
                  <a:gd name="connsiteY23" fmla="*/ 1641499 h 2343758"/>
                  <a:gd name="connsiteX24" fmla="*/ 2253082 w 4784141"/>
                  <a:gd name="connsiteY24" fmla="*/ 1626868 h 2343758"/>
                  <a:gd name="connsiteX25" fmla="*/ 2318919 w 4784141"/>
                  <a:gd name="connsiteY25" fmla="*/ 1568347 h 2343758"/>
                  <a:gd name="connsiteX26" fmla="*/ 2392071 w 4784141"/>
                  <a:gd name="connsiteY26" fmla="*/ 1429358 h 2343758"/>
                  <a:gd name="connsiteX27" fmla="*/ 2428647 w 4784141"/>
                  <a:gd name="connsiteY27" fmla="*/ 1231847 h 2343758"/>
                  <a:gd name="connsiteX28" fmla="*/ 2487168 w 4784141"/>
                  <a:gd name="connsiteY28" fmla="*/ 1100174 h 2343758"/>
                  <a:gd name="connsiteX29" fmla="*/ 2604211 w 4784141"/>
                  <a:gd name="connsiteY29" fmla="*/ 1034337 h 2343758"/>
                  <a:gd name="connsiteX30" fmla="*/ 2743200 w 4784141"/>
                  <a:gd name="connsiteY30" fmla="*/ 1063598 h 2343758"/>
                  <a:gd name="connsiteX31" fmla="*/ 2904135 w 4784141"/>
                  <a:gd name="connsiteY31" fmla="*/ 1136750 h 2343758"/>
                  <a:gd name="connsiteX32" fmla="*/ 3057754 w 4784141"/>
                  <a:gd name="connsiteY32" fmla="*/ 1180641 h 2343758"/>
                  <a:gd name="connsiteX33" fmla="*/ 3145536 w 4784141"/>
                  <a:gd name="connsiteY33" fmla="*/ 1195271 h 2343758"/>
                  <a:gd name="connsiteX34" fmla="*/ 3240634 w 4784141"/>
                  <a:gd name="connsiteY34" fmla="*/ 1151380 h 2343758"/>
                  <a:gd name="connsiteX35" fmla="*/ 3306471 w 4784141"/>
                  <a:gd name="connsiteY35" fmla="*/ 1034337 h 2343758"/>
                  <a:gd name="connsiteX36" fmla="*/ 3328416 w 4784141"/>
                  <a:gd name="connsiteY36" fmla="*/ 931924 h 2343758"/>
                  <a:gd name="connsiteX37" fmla="*/ 3408883 w 4784141"/>
                  <a:gd name="connsiteY37" fmla="*/ 888033 h 2343758"/>
                  <a:gd name="connsiteX38" fmla="*/ 3540557 w 4784141"/>
                  <a:gd name="connsiteY38" fmla="*/ 866087 h 2343758"/>
                  <a:gd name="connsiteX39" fmla="*/ 3672231 w 4784141"/>
                  <a:gd name="connsiteY39" fmla="*/ 931924 h 2343758"/>
                  <a:gd name="connsiteX40" fmla="*/ 3811219 w 4784141"/>
                  <a:gd name="connsiteY40" fmla="*/ 939239 h 2343758"/>
                  <a:gd name="connsiteX41" fmla="*/ 3986784 w 4784141"/>
                  <a:gd name="connsiteY41" fmla="*/ 866087 h 2343758"/>
                  <a:gd name="connsiteX42" fmla="*/ 4155034 w 4784141"/>
                  <a:gd name="connsiteY42" fmla="*/ 756359 h 2343758"/>
                  <a:gd name="connsiteX43" fmla="*/ 4301338 w 4784141"/>
                  <a:gd name="connsiteY43" fmla="*/ 705153 h 2343758"/>
                  <a:gd name="connsiteX44" fmla="*/ 4484218 w 4784141"/>
                  <a:gd name="connsiteY44" fmla="*/ 683207 h 2343758"/>
                  <a:gd name="connsiteX45" fmla="*/ 4703674 w 4784141"/>
                  <a:gd name="connsiteY45" fmla="*/ 602740 h 2343758"/>
                  <a:gd name="connsiteX46" fmla="*/ 4769511 w 4784141"/>
                  <a:gd name="connsiteY46" fmla="*/ 507643 h 2343758"/>
                  <a:gd name="connsiteX47" fmla="*/ 4784141 w 4784141"/>
                  <a:gd name="connsiteY47" fmla="*/ 405230 h 2343758"/>
                  <a:gd name="connsiteX48" fmla="*/ 4668571 w 4784141"/>
                  <a:gd name="connsiteY48" fmla="*/ 0 h 2343758"/>
                  <a:gd name="connsiteX0" fmla="*/ 0 w 4696358"/>
                  <a:gd name="connsiteY0" fmla="*/ 2102356 h 2343758"/>
                  <a:gd name="connsiteX1" fmla="*/ 131673 w 4696358"/>
                  <a:gd name="connsiteY1" fmla="*/ 2073095 h 2343758"/>
                  <a:gd name="connsiteX2" fmla="*/ 248716 w 4696358"/>
                  <a:gd name="connsiteY2" fmla="*/ 2036519 h 2343758"/>
                  <a:gd name="connsiteX3" fmla="*/ 351129 w 4696358"/>
                  <a:gd name="connsiteY3" fmla="*/ 2007259 h 2343758"/>
                  <a:gd name="connsiteX4" fmla="*/ 446227 w 4696358"/>
                  <a:gd name="connsiteY4" fmla="*/ 2080411 h 2343758"/>
                  <a:gd name="connsiteX5" fmla="*/ 526694 w 4696358"/>
                  <a:gd name="connsiteY5" fmla="*/ 2204769 h 2343758"/>
                  <a:gd name="connsiteX6" fmla="*/ 577900 w 4696358"/>
                  <a:gd name="connsiteY6" fmla="*/ 2299867 h 2343758"/>
                  <a:gd name="connsiteX7" fmla="*/ 629107 w 4696358"/>
                  <a:gd name="connsiteY7" fmla="*/ 2329127 h 2343758"/>
                  <a:gd name="connsiteX8" fmla="*/ 746150 w 4696358"/>
                  <a:gd name="connsiteY8" fmla="*/ 2343758 h 2343758"/>
                  <a:gd name="connsiteX9" fmla="*/ 855878 w 4696358"/>
                  <a:gd name="connsiteY9" fmla="*/ 2343758 h 2343758"/>
                  <a:gd name="connsiteX10" fmla="*/ 972921 w 4696358"/>
                  <a:gd name="connsiteY10" fmla="*/ 2307182 h 2343758"/>
                  <a:gd name="connsiteX11" fmla="*/ 1097280 w 4696358"/>
                  <a:gd name="connsiteY11" fmla="*/ 2219399 h 2343758"/>
                  <a:gd name="connsiteX12" fmla="*/ 1221638 w 4696358"/>
                  <a:gd name="connsiteY12" fmla="*/ 2138932 h 2343758"/>
                  <a:gd name="connsiteX13" fmla="*/ 1324051 w 4696358"/>
                  <a:gd name="connsiteY13" fmla="*/ 2080411 h 2343758"/>
                  <a:gd name="connsiteX14" fmla="*/ 1448409 w 4696358"/>
                  <a:gd name="connsiteY14" fmla="*/ 2073095 h 2343758"/>
                  <a:gd name="connsiteX15" fmla="*/ 1558137 w 4696358"/>
                  <a:gd name="connsiteY15" fmla="*/ 2095041 h 2343758"/>
                  <a:gd name="connsiteX16" fmla="*/ 1645920 w 4696358"/>
                  <a:gd name="connsiteY16" fmla="*/ 2095041 h 2343758"/>
                  <a:gd name="connsiteX17" fmla="*/ 1711756 w 4696358"/>
                  <a:gd name="connsiteY17" fmla="*/ 2036519 h 2343758"/>
                  <a:gd name="connsiteX18" fmla="*/ 1777593 w 4696358"/>
                  <a:gd name="connsiteY18" fmla="*/ 1897531 h 2343758"/>
                  <a:gd name="connsiteX19" fmla="*/ 1799539 w 4696358"/>
                  <a:gd name="connsiteY19" fmla="*/ 1824379 h 2343758"/>
                  <a:gd name="connsiteX20" fmla="*/ 1858060 w 4696358"/>
                  <a:gd name="connsiteY20" fmla="*/ 1743911 h 2343758"/>
                  <a:gd name="connsiteX21" fmla="*/ 1938528 w 4696358"/>
                  <a:gd name="connsiteY21" fmla="*/ 1692705 h 2343758"/>
                  <a:gd name="connsiteX22" fmla="*/ 2048256 w 4696358"/>
                  <a:gd name="connsiteY22" fmla="*/ 1641499 h 2343758"/>
                  <a:gd name="connsiteX23" fmla="*/ 2165299 w 4696358"/>
                  <a:gd name="connsiteY23" fmla="*/ 1626868 h 2343758"/>
                  <a:gd name="connsiteX24" fmla="*/ 2231136 w 4696358"/>
                  <a:gd name="connsiteY24" fmla="*/ 1568347 h 2343758"/>
                  <a:gd name="connsiteX25" fmla="*/ 2304288 w 4696358"/>
                  <a:gd name="connsiteY25" fmla="*/ 1429358 h 2343758"/>
                  <a:gd name="connsiteX26" fmla="*/ 2340864 w 4696358"/>
                  <a:gd name="connsiteY26" fmla="*/ 1231847 h 2343758"/>
                  <a:gd name="connsiteX27" fmla="*/ 2399385 w 4696358"/>
                  <a:gd name="connsiteY27" fmla="*/ 1100174 h 2343758"/>
                  <a:gd name="connsiteX28" fmla="*/ 2516428 w 4696358"/>
                  <a:gd name="connsiteY28" fmla="*/ 1034337 h 2343758"/>
                  <a:gd name="connsiteX29" fmla="*/ 2655417 w 4696358"/>
                  <a:gd name="connsiteY29" fmla="*/ 1063598 h 2343758"/>
                  <a:gd name="connsiteX30" fmla="*/ 2816352 w 4696358"/>
                  <a:gd name="connsiteY30" fmla="*/ 1136750 h 2343758"/>
                  <a:gd name="connsiteX31" fmla="*/ 2969971 w 4696358"/>
                  <a:gd name="connsiteY31" fmla="*/ 1180641 h 2343758"/>
                  <a:gd name="connsiteX32" fmla="*/ 3057753 w 4696358"/>
                  <a:gd name="connsiteY32" fmla="*/ 1195271 h 2343758"/>
                  <a:gd name="connsiteX33" fmla="*/ 3152851 w 4696358"/>
                  <a:gd name="connsiteY33" fmla="*/ 1151380 h 2343758"/>
                  <a:gd name="connsiteX34" fmla="*/ 3218688 w 4696358"/>
                  <a:gd name="connsiteY34" fmla="*/ 1034337 h 2343758"/>
                  <a:gd name="connsiteX35" fmla="*/ 3240633 w 4696358"/>
                  <a:gd name="connsiteY35" fmla="*/ 931924 h 2343758"/>
                  <a:gd name="connsiteX36" fmla="*/ 3321100 w 4696358"/>
                  <a:gd name="connsiteY36" fmla="*/ 888033 h 2343758"/>
                  <a:gd name="connsiteX37" fmla="*/ 3452774 w 4696358"/>
                  <a:gd name="connsiteY37" fmla="*/ 866087 h 2343758"/>
                  <a:gd name="connsiteX38" fmla="*/ 3584448 w 4696358"/>
                  <a:gd name="connsiteY38" fmla="*/ 931924 h 2343758"/>
                  <a:gd name="connsiteX39" fmla="*/ 3723436 w 4696358"/>
                  <a:gd name="connsiteY39" fmla="*/ 939239 h 2343758"/>
                  <a:gd name="connsiteX40" fmla="*/ 3899001 w 4696358"/>
                  <a:gd name="connsiteY40" fmla="*/ 866087 h 2343758"/>
                  <a:gd name="connsiteX41" fmla="*/ 4067251 w 4696358"/>
                  <a:gd name="connsiteY41" fmla="*/ 756359 h 2343758"/>
                  <a:gd name="connsiteX42" fmla="*/ 4213555 w 4696358"/>
                  <a:gd name="connsiteY42" fmla="*/ 705153 h 2343758"/>
                  <a:gd name="connsiteX43" fmla="*/ 4396435 w 4696358"/>
                  <a:gd name="connsiteY43" fmla="*/ 683207 h 2343758"/>
                  <a:gd name="connsiteX44" fmla="*/ 4615891 w 4696358"/>
                  <a:gd name="connsiteY44" fmla="*/ 602740 h 2343758"/>
                  <a:gd name="connsiteX45" fmla="*/ 4681728 w 4696358"/>
                  <a:gd name="connsiteY45" fmla="*/ 507643 h 2343758"/>
                  <a:gd name="connsiteX46" fmla="*/ 4696358 w 4696358"/>
                  <a:gd name="connsiteY46" fmla="*/ 405230 h 2343758"/>
                  <a:gd name="connsiteX47" fmla="*/ 4580788 w 4696358"/>
                  <a:gd name="connsiteY47" fmla="*/ 0 h 2343758"/>
                  <a:gd name="connsiteX0" fmla="*/ 0 w 4564685"/>
                  <a:gd name="connsiteY0" fmla="*/ 2073095 h 2343758"/>
                  <a:gd name="connsiteX1" fmla="*/ 117043 w 4564685"/>
                  <a:gd name="connsiteY1" fmla="*/ 2036519 h 2343758"/>
                  <a:gd name="connsiteX2" fmla="*/ 219456 w 4564685"/>
                  <a:gd name="connsiteY2" fmla="*/ 2007259 h 2343758"/>
                  <a:gd name="connsiteX3" fmla="*/ 314554 w 4564685"/>
                  <a:gd name="connsiteY3" fmla="*/ 2080411 h 2343758"/>
                  <a:gd name="connsiteX4" fmla="*/ 395021 w 4564685"/>
                  <a:gd name="connsiteY4" fmla="*/ 2204769 h 2343758"/>
                  <a:gd name="connsiteX5" fmla="*/ 446227 w 4564685"/>
                  <a:gd name="connsiteY5" fmla="*/ 2299867 h 2343758"/>
                  <a:gd name="connsiteX6" fmla="*/ 497434 w 4564685"/>
                  <a:gd name="connsiteY6" fmla="*/ 2329127 h 2343758"/>
                  <a:gd name="connsiteX7" fmla="*/ 614477 w 4564685"/>
                  <a:gd name="connsiteY7" fmla="*/ 2343758 h 2343758"/>
                  <a:gd name="connsiteX8" fmla="*/ 724205 w 4564685"/>
                  <a:gd name="connsiteY8" fmla="*/ 2343758 h 2343758"/>
                  <a:gd name="connsiteX9" fmla="*/ 841248 w 4564685"/>
                  <a:gd name="connsiteY9" fmla="*/ 2307182 h 2343758"/>
                  <a:gd name="connsiteX10" fmla="*/ 965607 w 4564685"/>
                  <a:gd name="connsiteY10" fmla="*/ 2219399 h 2343758"/>
                  <a:gd name="connsiteX11" fmla="*/ 1089965 w 4564685"/>
                  <a:gd name="connsiteY11" fmla="*/ 2138932 h 2343758"/>
                  <a:gd name="connsiteX12" fmla="*/ 1192378 w 4564685"/>
                  <a:gd name="connsiteY12" fmla="*/ 2080411 h 2343758"/>
                  <a:gd name="connsiteX13" fmla="*/ 1316736 w 4564685"/>
                  <a:gd name="connsiteY13" fmla="*/ 2073095 h 2343758"/>
                  <a:gd name="connsiteX14" fmla="*/ 1426464 w 4564685"/>
                  <a:gd name="connsiteY14" fmla="*/ 2095041 h 2343758"/>
                  <a:gd name="connsiteX15" fmla="*/ 1514247 w 4564685"/>
                  <a:gd name="connsiteY15" fmla="*/ 2095041 h 2343758"/>
                  <a:gd name="connsiteX16" fmla="*/ 1580083 w 4564685"/>
                  <a:gd name="connsiteY16" fmla="*/ 2036519 h 2343758"/>
                  <a:gd name="connsiteX17" fmla="*/ 1645920 w 4564685"/>
                  <a:gd name="connsiteY17" fmla="*/ 1897531 h 2343758"/>
                  <a:gd name="connsiteX18" fmla="*/ 1667866 w 4564685"/>
                  <a:gd name="connsiteY18" fmla="*/ 1824379 h 2343758"/>
                  <a:gd name="connsiteX19" fmla="*/ 1726387 w 4564685"/>
                  <a:gd name="connsiteY19" fmla="*/ 1743911 h 2343758"/>
                  <a:gd name="connsiteX20" fmla="*/ 1806855 w 4564685"/>
                  <a:gd name="connsiteY20" fmla="*/ 1692705 h 2343758"/>
                  <a:gd name="connsiteX21" fmla="*/ 1916583 w 4564685"/>
                  <a:gd name="connsiteY21" fmla="*/ 1641499 h 2343758"/>
                  <a:gd name="connsiteX22" fmla="*/ 2033626 w 4564685"/>
                  <a:gd name="connsiteY22" fmla="*/ 1626868 h 2343758"/>
                  <a:gd name="connsiteX23" fmla="*/ 2099463 w 4564685"/>
                  <a:gd name="connsiteY23" fmla="*/ 1568347 h 2343758"/>
                  <a:gd name="connsiteX24" fmla="*/ 2172615 w 4564685"/>
                  <a:gd name="connsiteY24" fmla="*/ 1429358 h 2343758"/>
                  <a:gd name="connsiteX25" fmla="*/ 2209191 w 4564685"/>
                  <a:gd name="connsiteY25" fmla="*/ 1231847 h 2343758"/>
                  <a:gd name="connsiteX26" fmla="*/ 2267712 w 4564685"/>
                  <a:gd name="connsiteY26" fmla="*/ 1100174 h 2343758"/>
                  <a:gd name="connsiteX27" fmla="*/ 2384755 w 4564685"/>
                  <a:gd name="connsiteY27" fmla="*/ 1034337 h 2343758"/>
                  <a:gd name="connsiteX28" fmla="*/ 2523744 w 4564685"/>
                  <a:gd name="connsiteY28" fmla="*/ 1063598 h 2343758"/>
                  <a:gd name="connsiteX29" fmla="*/ 2684679 w 4564685"/>
                  <a:gd name="connsiteY29" fmla="*/ 1136750 h 2343758"/>
                  <a:gd name="connsiteX30" fmla="*/ 2838298 w 4564685"/>
                  <a:gd name="connsiteY30" fmla="*/ 1180641 h 2343758"/>
                  <a:gd name="connsiteX31" fmla="*/ 2926080 w 4564685"/>
                  <a:gd name="connsiteY31" fmla="*/ 1195271 h 2343758"/>
                  <a:gd name="connsiteX32" fmla="*/ 3021178 w 4564685"/>
                  <a:gd name="connsiteY32" fmla="*/ 1151380 h 2343758"/>
                  <a:gd name="connsiteX33" fmla="*/ 3087015 w 4564685"/>
                  <a:gd name="connsiteY33" fmla="*/ 1034337 h 2343758"/>
                  <a:gd name="connsiteX34" fmla="*/ 3108960 w 4564685"/>
                  <a:gd name="connsiteY34" fmla="*/ 931924 h 2343758"/>
                  <a:gd name="connsiteX35" fmla="*/ 3189427 w 4564685"/>
                  <a:gd name="connsiteY35" fmla="*/ 888033 h 2343758"/>
                  <a:gd name="connsiteX36" fmla="*/ 3321101 w 4564685"/>
                  <a:gd name="connsiteY36" fmla="*/ 866087 h 2343758"/>
                  <a:gd name="connsiteX37" fmla="*/ 3452775 w 4564685"/>
                  <a:gd name="connsiteY37" fmla="*/ 931924 h 2343758"/>
                  <a:gd name="connsiteX38" fmla="*/ 3591763 w 4564685"/>
                  <a:gd name="connsiteY38" fmla="*/ 939239 h 2343758"/>
                  <a:gd name="connsiteX39" fmla="*/ 3767328 w 4564685"/>
                  <a:gd name="connsiteY39" fmla="*/ 866087 h 2343758"/>
                  <a:gd name="connsiteX40" fmla="*/ 3935578 w 4564685"/>
                  <a:gd name="connsiteY40" fmla="*/ 756359 h 2343758"/>
                  <a:gd name="connsiteX41" fmla="*/ 4081882 w 4564685"/>
                  <a:gd name="connsiteY41" fmla="*/ 705153 h 2343758"/>
                  <a:gd name="connsiteX42" fmla="*/ 4264762 w 4564685"/>
                  <a:gd name="connsiteY42" fmla="*/ 683207 h 2343758"/>
                  <a:gd name="connsiteX43" fmla="*/ 4484218 w 4564685"/>
                  <a:gd name="connsiteY43" fmla="*/ 602740 h 2343758"/>
                  <a:gd name="connsiteX44" fmla="*/ 4550055 w 4564685"/>
                  <a:gd name="connsiteY44" fmla="*/ 507643 h 2343758"/>
                  <a:gd name="connsiteX45" fmla="*/ 4564685 w 4564685"/>
                  <a:gd name="connsiteY45" fmla="*/ 405230 h 2343758"/>
                  <a:gd name="connsiteX46" fmla="*/ 4449115 w 4564685"/>
                  <a:gd name="connsiteY46" fmla="*/ 0 h 2343758"/>
                  <a:gd name="connsiteX0" fmla="*/ 0 w 4447642"/>
                  <a:gd name="connsiteY0" fmla="*/ 2036519 h 2343758"/>
                  <a:gd name="connsiteX1" fmla="*/ 102413 w 4447642"/>
                  <a:gd name="connsiteY1" fmla="*/ 2007259 h 2343758"/>
                  <a:gd name="connsiteX2" fmla="*/ 197511 w 4447642"/>
                  <a:gd name="connsiteY2" fmla="*/ 2080411 h 2343758"/>
                  <a:gd name="connsiteX3" fmla="*/ 277978 w 4447642"/>
                  <a:gd name="connsiteY3" fmla="*/ 2204769 h 2343758"/>
                  <a:gd name="connsiteX4" fmla="*/ 329184 w 4447642"/>
                  <a:gd name="connsiteY4" fmla="*/ 2299867 h 2343758"/>
                  <a:gd name="connsiteX5" fmla="*/ 380391 w 4447642"/>
                  <a:gd name="connsiteY5" fmla="*/ 2329127 h 2343758"/>
                  <a:gd name="connsiteX6" fmla="*/ 497434 w 4447642"/>
                  <a:gd name="connsiteY6" fmla="*/ 2343758 h 2343758"/>
                  <a:gd name="connsiteX7" fmla="*/ 607162 w 4447642"/>
                  <a:gd name="connsiteY7" fmla="*/ 2343758 h 2343758"/>
                  <a:gd name="connsiteX8" fmla="*/ 724205 w 4447642"/>
                  <a:gd name="connsiteY8" fmla="*/ 2307182 h 2343758"/>
                  <a:gd name="connsiteX9" fmla="*/ 848564 w 4447642"/>
                  <a:gd name="connsiteY9" fmla="*/ 2219399 h 2343758"/>
                  <a:gd name="connsiteX10" fmla="*/ 972922 w 4447642"/>
                  <a:gd name="connsiteY10" fmla="*/ 2138932 h 2343758"/>
                  <a:gd name="connsiteX11" fmla="*/ 1075335 w 4447642"/>
                  <a:gd name="connsiteY11" fmla="*/ 2080411 h 2343758"/>
                  <a:gd name="connsiteX12" fmla="*/ 1199693 w 4447642"/>
                  <a:gd name="connsiteY12" fmla="*/ 2073095 h 2343758"/>
                  <a:gd name="connsiteX13" fmla="*/ 1309421 w 4447642"/>
                  <a:gd name="connsiteY13" fmla="*/ 2095041 h 2343758"/>
                  <a:gd name="connsiteX14" fmla="*/ 1397204 w 4447642"/>
                  <a:gd name="connsiteY14" fmla="*/ 2095041 h 2343758"/>
                  <a:gd name="connsiteX15" fmla="*/ 1463040 w 4447642"/>
                  <a:gd name="connsiteY15" fmla="*/ 2036519 h 2343758"/>
                  <a:gd name="connsiteX16" fmla="*/ 1528877 w 4447642"/>
                  <a:gd name="connsiteY16" fmla="*/ 1897531 h 2343758"/>
                  <a:gd name="connsiteX17" fmla="*/ 1550823 w 4447642"/>
                  <a:gd name="connsiteY17" fmla="*/ 1824379 h 2343758"/>
                  <a:gd name="connsiteX18" fmla="*/ 1609344 w 4447642"/>
                  <a:gd name="connsiteY18" fmla="*/ 1743911 h 2343758"/>
                  <a:gd name="connsiteX19" fmla="*/ 1689812 w 4447642"/>
                  <a:gd name="connsiteY19" fmla="*/ 1692705 h 2343758"/>
                  <a:gd name="connsiteX20" fmla="*/ 1799540 w 4447642"/>
                  <a:gd name="connsiteY20" fmla="*/ 1641499 h 2343758"/>
                  <a:gd name="connsiteX21" fmla="*/ 1916583 w 4447642"/>
                  <a:gd name="connsiteY21" fmla="*/ 1626868 h 2343758"/>
                  <a:gd name="connsiteX22" fmla="*/ 1982420 w 4447642"/>
                  <a:gd name="connsiteY22" fmla="*/ 1568347 h 2343758"/>
                  <a:gd name="connsiteX23" fmla="*/ 2055572 w 4447642"/>
                  <a:gd name="connsiteY23" fmla="*/ 1429358 h 2343758"/>
                  <a:gd name="connsiteX24" fmla="*/ 2092148 w 4447642"/>
                  <a:gd name="connsiteY24" fmla="*/ 1231847 h 2343758"/>
                  <a:gd name="connsiteX25" fmla="*/ 2150669 w 4447642"/>
                  <a:gd name="connsiteY25" fmla="*/ 1100174 h 2343758"/>
                  <a:gd name="connsiteX26" fmla="*/ 2267712 w 4447642"/>
                  <a:gd name="connsiteY26" fmla="*/ 1034337 h 2343758"/>
                  <a:gd name="connsiteX27" fmla="*/ 2406701 w 4447642"/>
                  <a:gd name="connsiteY27" fmla="*/ 1063598 h 2343758"/>
                  <a:gd name="connsiteX28" fmla="*/ 2567636 w 4447642"/>
                  <a:gd name="connsiteY28" fmla="*/ 1136750 h 2343758"/>
                  <a:gd name="connsiteX29" fmla="*/ 2721255 w 4447642"/>
                  <a:gd name="connsiteY29" fmla="*/ 1180641 h 2343758"/>
                  <a:gd name="connsiteX30" fmla="*/ 2809037 w 4447642"/>
                  <a:gd name="connsiteY30" fmla="*/ 1195271 h 2343758"/>
                  <a:gd name="connsiteX31" fmla="*/ 2904135 w 4447642"/>
                  <a:gd name="connsiteY31" fmla="*/ 1151380 h 2343758"/>
                  <a:gd name="connsiteX32" fmla="*/ 2969972 w 4447642"/>
                  <a:gd name="connsiteY32" fmla="*/ 1034337 h 2343758"/>
                  <a:gd name="connsiteX33" fmla="*/ 2991917 w 4447642"/>
                  <a:gd name="connsiteY33" fmla="*/ 931924 h 2343758"/>
                  <a:gd name="connsiteX34" fmla="*/ 3072384 w 4447642"/>
                  <a:gd name="connsiteY34" fmla="*/ 888033 h 2343758"/>
                  <a:gd name="connsiteX35" fmla="*/ 3204058 w 4447642"/>
                  <a:gd name="connsiteY35" fmla="*/ 866087 h 2343758"/>
                  <a:gd name="connsiteX36" fmla="*/ 3335732 w 4447642"/>
                  <a:gd name="connsiteY36" fmla="*/ 931924 h 2343758"/>
                  <a:gd name="connsiteX37" fmla="*/ 3474720 w 4447642"/>
                  <a:gd name="connsiteY37" fmla="*/ 939239 h 2343758"/>
                  <a:gd name="connsiteX38" fmla="*/ 3650285 w 4447642"/>
                  <a:gd name="connsiteY38" fmla="*/ 866087 h 2343758"/>
                  <a:gd name="connsiteX39" fmla="*/ 3818535 w 4447642"/>
                  <a:gd name="connsiteY39" fmla="*/ 756359 h 2343758"/>
                  <a:gd name="connsiteX40" fmla="*/ 3964839 w 4447642"/>
                  <a:gd name="connsiteY40" fmla="*/ 705153 h 2343758"/>
                  <a:gd name="connsiteX41" fmla="*/ 4147719 w 4447642"/>
                  <a:gd name="connsiteY41" fmla="*/ 683207 h 2343758"/>
                  <a:gd name="connsiteX42" fmla="*/ 4367175 w 4447642"/>
                  <a:gd name="connsiteY42" fmla="*/ 602740 h 2343758"/>
                  <a:gd name="connsiteX43" fmla="*/ 4433012 w 4447642"/>
                  <a:gd name="connsiteY43" fmla="*/ 507643 h 2343758"/>
                  <a:gd name="connsiteX44" fmla="*/ 4447642 w 4447642"/>
                  <a:gd name="connsiteY44" fmla="*/ 405230 h 2343758"/>
                  <a:gd name="connsiteX45" fmla="*/ 4332072 w 4447642"/>
                  <a:gd name="connsiteY45" fmla="*/ 0 h 2343758"/>
                  <a:gd name="connsiteX0" fmla="*/ 0 w 4345229"/>
                  <a:gd name="connsiteY0" fmla="*/ 2007259 h 2343758"/>
                  <a:gd name="connsiteX1" fmla="*/ 95098 w 4345229"/>
                  <a:gd name="connsiteY1" fmla="*/ 2080411 h 2343758"/>
                  <a:gd name="connsiteX2" fmla="*/ 175565 w 4345229"/>
                  <a:gd name="connsiteY2" fmla="*/ 2204769 h 2343758"/>
                  <a:gd name="connsiteX3" fmla="*/ 226771 w 4345229"/>
                  <a:gd name="connsiteY3" fmla="*/ 2299867 h 2343758"/>
                  <a:gd name="connsiteX4" fmla="*/ 277978 w 4345229"/>
                  <a:gd name="connsiteY4" fmla="*/ 2329127 h 2343758"/>
                  <a:gd name="connsiteX5" fmla="*/ 395021 w 4345229"/>
                  <a:gd name="connsiteY5" fmla="*/ 2343758 h 2343758"/>
                  <a:gd name="connsiteX6" fmla="*/ 504749 w 4345229"/>
                  <a:gd name="connsiteY6" fmla="*/ 2343758 h 2343758"/>
                  <a:gd name="connsiteX7" fmla="*/ 621792 w 4345229"/>
                  <a:gd name="connsiteY7" fmla="*/ 2307182 h 2343758"/>
                  <a:gd name="connsiteX8" fmla="*/ 746151 w 4345229"/>
                  <a:gd name="connsiteY8" fmla="*/ 2219399 h 2343758"/>
                  <a:gd name="connsiteX9" fmla="*/ 870509 w 4345229"/>
                  <a:gd name="connsiteY9" fmla="*/ 2138932 h 2343758"/>
                  <a:gd name="connsiteX10" fmla="*/ 972922 w 4345229"/>
                  <a:gd name="connsiteY10" fmla="*/ 2080411 h 2343758"/>
                  <a:gd name="connsiteX11" fmla="*/ 1097280 w 4345229"/>
                  <a:gd name="connsiteY11" fmla="*/ 2073095 h 2343758"/>
                  <a:gd name="connsiteX12" fmla="*/ 1207008 w 4345229"/>
                  <a:gd name="connsiteY12" fmla="*/ 2095041 h 2343758"/>
                  <a:gd name="connsiteX13" fmla="*/ 1294791 w 4345229"/>
                  <a:gd name="connsiteY13" fmla="*/ 2095041 h 2343758"/>
                  <a:gd name="connsiteX14" fmla="*/ 1360627 w 4345229"/>
                  <a:gd name="connsiteY14" fmla="*/ 2036519 h 2343758"/>
                  <a:gd name="connsiteX15" fmla="*/ 1426464 w 4345229"/>
                  <a:gd name="connsiteY15" fmla="*/ 1897531 h 2343758"/>
                  <a:gd name="connsiteX16" fmla="*/ 1448410 w 4345229"/>
                  <a:gd name="connsiteY16" fmla="*/ 1824379 h 2343758"/>
                  <a:gd name="connsiteX17" fmla="*/ 1506931 w 4345229"/>
                  <a:gd name="connsiteY17" fmla="*/ 1743911 h 2343758"/>
                  <a:gd name="connsiteX18" fmla="*/ 1587399 w 4345229"/>
                  <a:gd name="connsiteY18" fmla="*/ 1692705 h 2343758"/>
                  <a:gd name="connsiteX19" fmla="*/ 1697127 w 4345229"/>
                  <a:gd name="connsiteY19" fmla="*/ 1641499 h 2343758"/>
                  <a:gd name="connsiteX20" fmla="*/ 1814170 w 4345229"/>
                  <a:gd name="connsiteY20" fmla="*/ 1626868 h 2343758"/>
                  <a:gd name="connsiteX21" fmla="*/ 1880007 w 4345229"/>
                  <a:gd name="connsiteY21" fmla="*/ 1568347 h 2343758"/>
                  <a:gd name="connsiteX22" fmla="*/ 1953159 w 4345229"/>
                  <a:gd name="connsiteY22" fmla="*/ 1429358 h 2343758"/>
                  <a:gd name="connsiteX23" fmla="*/ 1989735 w 4345229"/>
                  <a:gd name="connsiteY23" fmla="*/ 1231847 h 2343758"/>
                  <a:gd name="connsiteX24" fmla="*/ 2048256 w 4345229"/>
                  <a:gd name="connsiteY24" fmla="*/ 1100174 h 2343758"/>
                  <a:gd name="connsiteX25" fmla="*/ 2165299 w 4345229"/>
                  <a:gd name="connsiteY25" fmla="*/ 1034337 h 2343758"/>
                  <a:gd name="connsiteX26" fmla="*/ 2304288 w 4345229"/>
                  <a:gd name="connsiteY26" fmla="*/ 1063598 h 2343758"/>
                  <a:gd name="connsiteX27" fmla="*/ 2465223 w 4345229"/>
                  <a:gd name="connsiteY27" fmla="*/ 1136750 h 2343758"/>
                  <a:gd name="connsiteX28" fmla="*/ 2618842 w 4345229"/>
                  <a:gd name="connsiteY28" fmla="*/ 1180641 h 2343758"/>
                  <a:gd name="connsiteX29" fmla="*/ 2706624 w 4345229"/>
                  <a:gd name="connsiteY29" fmla="*/ 1195271 h 2343758"/>
                  <a:gd name="connsiteX30" fmla="*/ 2801722 w 4345229"/>
                  <a:gd name="connsiteY30" fmla="*/ 1151380 h 2343758"/>
                  <a:gd name="connsiteX31" fmla="*/ 2867559 w 4345229"/>
                  <a:gd name="connsiteY31" fmla="*/ 1034337 h 2343758"/>
                  <a:gd name="connsiteX32" fmla="*/ 2889504 w 4345229"/>
                  <a:gd name="connsiteY32" fmla="*/ 931924 h 2343758"/>
                  <a:gd name="connsiteX33" fmla="*/ 2969971 w 4345229"/>
                  <a:gd name="connsiteY33" fmla="*/ 888033 h 2343758"/>
                  <a:gd name="connsiteX34" fmla="*/ 3101645 w 4345229"/>
                  <a:gd name="connsiteY34" fmla="*/ 866087 h 2343758"/>
                  <a:gd name="connsiteX35" fmla="*/ 3233319 w 4345229"/>
                  <a:gd name="connsiteY35" fmla="*/ 931924 h 2343758"/>
                  <a:gd name="connsiteX36" fmla="*/ 3372307 w 4345229"/>
                  <a:gd name="connsiteY36" fmla="*/ 939239 h 2343758"/>
                  <a:gd name="connsiteX37" fmla="*/ 3547872 w 4345229"/>
                  <a:gd name="connsiteY37" fmla="*/ 866087 h 2343758"/>
                  <a:gd name="connsiteX38" fmla="*/ 3716122 w 4345229"/>
                  <a:gd name="connsiteY38" fmla="*/ 756359 h 2343758"/>
                  <a:gd name="connsiteX39" fmla="*/ 3862426 w 4345229"/>
                  <a:gd name="connsiteY39" fmla="*/ 705153 h 2343758"/>
                  <a:gd name="connsiteX40" fmla="*/ 4045306 w 4345229"/>
                  <a:gd name="connsiteY40" fmla="*/ 683207 h 2343758"/>
                  <a:gd name="connsiteX41" fmla="*/ 4264762 w 4345229"/>
                  <a:gd name="connsiteY41" fmla="*/ 602740 h 2343758"/>
                  <a:gd name="connsiteX42" fmla="*/ 4330599 w 4345229"/>
                  <a:gd name="connsiteY42" fmla="*/ 507643 h 2343758"/>
                  <a:gd name="connsiteX43" fmla="*/ 4345229 w 4345229"/>
                  <a:gd name="connsiteY43" fmla="*/ 405230 h 2343758"/>
                  <a:gd name="connsiteX44" fmla="*/ 4229659 w 4345229"/>
                  <a:gd name="connsiteY44" fmla="*/ 0 h 2343758"/>
                  <a:gd name="connsiteX0" fmla="*/ 0 w 4250131"/>
                  <a:gd name="connsiteY0" fmla="*/ 2080411 h 2343758"/>
                  <a:gd name="connsiteX1" fmla="*/ 80467 w 4250131"/>
                  <a:gd name="connsiteY1" fmla="*/ 2204769 h 2343758"/>
                  <a:gd name="connsiteX2" fmla="*/ 131673 w 4250131"/>
                  <a:gd name="connsiteY2" fmla="*/ 2299867 h 2343758"/>
                  <a:gd name="connsiteX3" fmla="*/ 182880 w 4250131"/>
                  <a:gd name="connsiteY3" fmla="*/ 2329127 h 2343758"/>
                  <a:gd name="connsiteX4" fmla="*/ 299923 w 4250131"/>
                  <a:gd name="connsiteY4" fmla="*/ 2343758 h 2343758"/>
                  <a:gd name="connsiteX5" fmla="*/ 409651 w 4250131"/>
                  <a:gd name="connsiteY5" fmla="*/ 2343758 h 2343758"/>
                  <a:gd name="connsiteX6" fmla="*/ 526694 w 4250131"/>
                  <a:gd name="connsiteY6" fmla="*/ 2307182 h 2343758"/>
                  <a:gd name="connsiteX7" fmla="*/ 651053 w 4250131"/>
                  <a:gd name="connsiteY7" fmla="*/ 2219399 h 2343758"/>
                  <a:gd name="connsiteX8" fmla="*/ 775411 w 4250131"/>
                  <a:gd name="connsiteY8" fmla="*/ 2138932 h 2343758"/>
                  <a:gd name="connsiteX9" fmla="*/ 877824 w 4250131"/>
                  <a:gd name="connsiteY9" fmla="*/ 2080411 h 2343758"/>
                  <a:gd name="connsiteX10" fmla="*/ 1002182 w 4250131"/>
                  <a:gd name="connsiteY10" fmla="*/ 2073095 h 2343758"/>
                  <a:gd name="connsiteX11" fmla="*/ 1111910 w 4250131"/>
                  <a:gd name="connsiteY11" fmla="*/ 2095041 h 2343758"/>
                  <a:gd name="connsiteX12" fmla="*/ 1199693 w 4250131"/>
                  <a:gd name="connsiteY12" fmla="*/ 2095041 h 2343758"/>
                  <a:gd name="connsiteX13" fmla="*/ 1265529 w 4250131"/>
                  <a:gd name="connsiteY13" fmla="*/ 2036519 h 2343758"/>
                  <a:gd name="connsiteX14" fmla="*/ 1331366 w 4250131"/>
                  <a:gd name="connsiteY14" fmla="*/ 1897531 h 2343758"/>
                  <a:gd name="connsiteX15" fmla="*/ 1353312 w 4250131"/>
                  <a:gd name="connsiteY15" fmla="*/ 1824379 h 2343758"/>
                  <a:gd name="connsiteX16" fmla="*/ 1411833 w 4250131"/>
                  <a:gd name="connsiteY16" fmla="*/ 1743911 h 2343758"/>
                  <a:gd name="connsiteX17" fmla="*/ 1492301 w 4250131"/>
                  <a:gd name="connsiteY17" fmla="*/ 1692705 h 2343758"/>
                  <a:gd name="connsiteX18" fmla="*/ 1602029 w 4250131"/>
                  <a:gd name="connsiteY18" fmla="*/ 1641499 h 2343758"/>
                  <a:gd name="connsiteX19" fmla="*/ 1719072 w 4250131"/>
                  <a:gd name="connsiteY19" fmla="*/ 1626868 h 2343758"/>
                  <a:gd name="connsiteX20" fmla="*/ 1784909 w 4250131"/>
                  <a:gd name="connsiteY20" fmla="*/ 1568347 h 2343758"/>
                  <a:gd name="connsiteX21" fmla="*/ 1858061 w 4250131"/>
                  <a:gd name="connsiteY21" fmla="*/ 1429358 h 2343758"/>
                  <a:gd name="connsiteX22" fmla="*/ 1894637 w 4250131"/>
                  <a:gd name="connsiteY22" fmla="*/ 1231847 h 2343758"/>
                  <a:gd name="connsiteX23" fmla="*/ 1953158 w 4250131"/>
                  <a:gd name="connsiteY23" fmla="*/ 1100174 h 2343758"/>
                  <a:gd name="connsiteX24" fmla="*/ 2070201 w 4250131"/>
                  <a:gd name="connsiteY24" fmla="*/ 1034337 h 2343758"/>
                  <a:gd name="connsiteX25" fmla="*/ 2209190 w 4250131"/>
                  <a:gd name="connsiteY25" fmla="*/ 1063598 h 2343758"/>
                  <a:gd name="connsiteX26" fmla="*/ 2370125 w 4250131"/>
                  <a:gd name="connsiteY26" fmla="*/ 1136750 h 2343758"/>
                  <a:gd name="connsiteX27" fmla="*/ 2523744 w 4250131"/>
                  <a:gd name="connsiteY27" fmla="*/ 1180641 h 2343758"/>
                  <a:gd name="connsiteX28" fmla="*/ 2611526 w 4250131"/>
                  <a:gd name="connsiteY28" fmla="*/ 1195271 h 2343758"/>
                  <a:gd name="connsiteX29" fmla="*/ 2706624 w 4250131"/>
                  <a:gd name="connsiteY29" fmla="*/ 1151380 h 2343758"/>
                  <a:gd name="connsiteX30" fmla="*/ 2772461 w 4250131"/>
                  <a:gd name="connsiteY30" fmla="*/ 1034337 h 2343758"/>
                  <a:gd name="connsiteX31" fmla="*/ 2794406 w 4250131"/>
                  <a:gd name="connsiteY31" fmla="*/ 931924 h 2343758"/>
                  <a:gd name="connsiteX32" fmla="*/ 2874873 w 4250131"/>
                  <a:gd name="connsiteY32" fmla="*/ 888033 h 2343758"/>
                  <a:gd name="connsiteX33" fmla="*/ 3006547 w 4250131"/>
                  <a:gd name="connsiteY33" fmla="*/ 866087 h 2343758"/>
                  <a:gd name="connsiteX34" fmla="*/ 3138221 w 4250131"/>
                  <a:gd name="connsiteY34" fmla="*/ 931924 h 2343758"/>
                  <a:gd name="connsiteX35" fmla="*/ 3277209 w 4250131"/>
                  <a:gd name="connsiteY35" fmla="*/ 939239 h 2343758"/>
                  <a:gd name="connsiteX36" fmla="*/ 3452774 w 4250131"/>
                  <a:gd name="connsiteY36" fmla="*/ 866087 h 2343758"/>
                  <a:gd name="connsiteX37" fmla="*/ 3621024 w 4250131"/>
                  <a:gd name="connsiteY37" fmla="*/ 756359 h 2343758"/>
                  <a:gd name="connsiteX38" fmla="*/ 3767328 w 4250131"/>
                  <a:gd name="connsiteY38" fmla="*/ 705153 h 2343758"/>
                  <a:gd name="connsiteX39" fmla="*/ 3950208 w 4250131"/>
                  <a:gd name="connsiteY39" fmla="*/ 683207 h 2343758"/>
                  <a:gd name="connsiteX40" fmla="*/ 4169664 w 4250131"/>
                  <a:gd name="connsiteY40" fmla="*/ 602740 h 2343758"/>
                  <a:gd name="connsiteX41" fmla="*/ 4235501 w 4250131"/>
                  <a:gd name="connsiteY41" fmla="*/ 507643 h 2343758"/>
                  <a:gd name="connsiteX42" fmla="*/ 4250131 w 4250131"/>
                  <a:gd name="connsiteY42" fmla="*/ 405230 h 2343758"/>
                  <a:gd name="connsiteX43" fmla="*/ 4134561 w 4250131"/>
                  <a:gd name="connsiteY43" fmla="*/ 0 h 2343758"/>
                  <a:gd name="connsiteX0" fmla="*/ 0 w 4169664"/>
                  <a:gd name="connsiteY0" fmla="*/ 2204769 h 2343758"/>
                  <a:gd name="connsiteX1" fmla="*/ 51206 w 4169664"/>
                  <a:gd name="connsiteY1" fmla="*/ 2299867 h 2343758"/>
                  <a:gd name="connsiteX2" fmla="*/ 102413 w 4169664"/>
                  <a:gd name="connsiteY2" fmla="*/ 2329127 h 2343758"/>
                  <a:gd name="connsiteX3" fmla="*/ 219456 w 4169664"/>
                  <a:gd name="connsiteY3" fmla="*/ 2343758 h 2343758"/>
                  <a:gd name="connsiteX4" fmla="*/ 329184 w 4169664"/>
                  <a:gd name="connsiteY4" fmla="*/ 2343758 h 2343758"/>
                  <a:gd name="connsiteX5" fmla="*/ 446227 w 4169664"/>
                  <a:gd name="connsiteY5" fmla="*/ 2307182 h 2343758"/>
                  <a:gd name="connsiteX6" fmla="*/ 570586 w 4169664"/>
                  <a:gd name="connsiteY6" fmla="*/ 2219399 h 2343758"/>
                  <a:gd name="connsiteX7" fmla="*/ 694944 w 4169664"/>
                  <a:gd name="connsiteY7" fmla="*/ 2138932 h 2343758"/>
                  <a:gd name="connsiteX8" fmla="*/ 797357 w 4169664"/>
                  <a:gd name="connsiteY8" fmla="*/ 2080411 h 2343758"/>
                  <a:gd name="connsiteX9" fmla="*/ 921715 w 4169664"/>
                  <a:gd name="connsiteY9" fmla="*/ 2073095 h 2343758"/>
                  <a:gd name="connsiteX10" fmla="*/ 1031443 w 4169664"/>
                  <a:gd name="connsiteY10" fmla="*/ 2095041 h 2343758"/>
                  <a:gd name="connsiteX11" fmla="*/ 1119226 w 4169664"/>
                  <a:gd name="connsiteY11" fmla="*/ 2095041 h 2343758"/>
                  <a:gd name="connsiteX12" fmla="*/ 1185062 w 4169664"/>
                  <a:gd name="connsiteY12" fmla="*/ 2036519 h 2343758"/>
                  <a:gd name="connsiteX13" fmla="*/ 1250899 w 4169664"/>
                  <a:gd name="connsiteY13" fmla="*/ 1897531 h 2343758"/>
                  <a:gd name="connsiteX14" fmla="*/ 1272845 w 4169664"/>
                  <a:gd name="connsiteY14" fmla="*/ 1824379 h 2343758"/>
                  <a:gd name="connsiteX15" fmla="*/ 1331366 w 4169664"/>
                  <a:gd name="connsiteY15" fmla="*/ 1743911 h 2343758"/>
                  <a:gd name="connsiteX16" fmla="*/ 1411834 w 4169664"/>
                  <a:gd name="connsiteY16" fmla="*/ 1692705 h 2343758"/>
                  <a:gd name="connsiteX17" fmla="*/ 1521562 w 4169664"/>
                  <a:gd name="connsiteY17" fmla="*/ 1641499 h 2343758"/>
                  <a:gd name="connsiteX18" fmla="*/ 1638605 w 4169664"/>
                  <a:gd name="connsiteY18" fmla="*/ 1626868 h 2343758"/>
                  <a:gd name="connsiteX19" fmla="*/ 1704442 w 4169664"/>
                  <a:gd name="connsiteY19" fmla="*/ 1568347 h 2343758"/>
                  <a:gd name="connsiteX20" fmla="*/ 1777594 w 4169664"/>
                  <a:gd name="connsiteY20" fmla="*/ 1429358 h 2343758"/>
                  <a:gd name="connsiteX21" fmla="*/ 1814170 w 4169664"/>
                  <a:gd name="connsiteY21" fmla="*/ 1231847 h 2343758"/>
                  <a:gd name="connsiteX22" fmla="*/ 1872691 w 4169664"/>
                  <a:gd name="connsiteY22" fmla="*/ 1100174 h 2343758"/>
                  <a:gd name="connsiteX23" fmla="*/ 1989734 w 4169664"/>
                  <a:gd name="connsiteY23" fmla="*/ 1034337 h 2343758"/>
                  <a:gd name="connsiteX24" fmla="*/ 2128723 w 4169664"/>
                  <a:gd name="connsiteY24" fmla="*/ 1063598 h 2343758"/>
                  <a:gd name="connsiteX25" fmla="*/ 2289658 w 4169664"/>
                  <a:gd name="connsiteY25" fmla="*/ 1136750 h 2343758"/>
                  <a:gd name="connsiteX26" fmla="*/ 2443277 w 4169664"/>
                  <a:gd name="connsiteY26" fmla="*/ 1180641 h 2343758"/>
                  <a:gd name="connsiteX27" fmla="*/ 2531059 w 4169664"/>
                  <a:gd name="connsiteY27" fmla="*/ 1195271 h 2343758"/>
                  <a:gd name="connsiteX28" fmla="*/ 2626157 w 4169664"/>
                  <a:gd name="connsiteY28" fmla="*/ 1151380 h 2343758"/>
                  <a:gd name="connsiteX29" fmla="*/ 2691994 w 4169664"/>
                  <a:gd name="connsiteY29" fmla="*/ 1034337 h 2343758"/>
                  <a:gd name="connsiteX30" fmla="*/ 2713939 w 4169664"/>
                  <a:gd name="connsiteY30" fmla="*/ 931924 h 2343758"/>
                  <a:gd name="connsiteX31" fmla="*/ 2794406 w 4169664"/>
                  <a:gd name="connsiteY31" fmla="*/ 888033 h 2343758"/>
                  <a:gd name="connsiteX32" fmla="*/ 2926080 w 4169664"/>
                  <a:gd name="connsiteY32" fmla="*/ 866087 h 2343758"/>
                  <a:gd name="connsiteX33" fmla="*/ 3057754 w 4169664"/>
                  <a:gd name="connsiteY33" fmla="*/ 931924 h 2343758"/>
                  <a:gd name="connsiteX34" fmla="*/ 3196742 w 4169664"/>
                  <a:gd name="connsiteY34" fmla="*/ 939239 h 2343758"/>
                  <a:gd name="connsiteX35" fmla="*/ 3372307 w 4169664"/>
                  <a:gd name="connsiteY35" fmla="*/ 866087 h 2343758"/>
                  <a:gd name="connsiteX36" fmla="*/ 3540557 w 4169664"/>
                  <a:gd name="connsiteY36" fmla="*/ 756359 h 2343758"/>
                  <a:gd name="connsiteX37" fmla="*/ 3686861 w 4169664"/>
                  <a:gd name="connsiteY37" fmla="*/ 705153 h 2343758"/>
                  <a:gd name="connsiteX38" fmla="*/ 3869741 w 4169664"/>
                  <a:gd name="connsiteY38" fmla="*/ 683207 h 2343758"/>
                  <a:gd name="connsiteX39" fmla="*/ 4089197 w 4169664"/>
                  <a:gd name="connsiteY39" fmla="*/ 602740 h 2343758"/>
                  <a:gd name="connsiteX40" fmla="*/ 4155034 w 4169664"/>
                  <a:gd name="connsiteY40" fmla="*/ 507643 h 2343758"/>
                  <a:gd name="connsiteX41" fmla="*/ 4169664 w 4169664"/>
                  <a:gd name="connsiteY41" fmla="*/ 405230 h 2343758"/>
                  <a:gd name="connsiteX42" fmla="*/ 4054094 w 4169664"/>
                  <a:gd name="connsiteY42" fmla="*/ 0 h 2343758"/>
                  <a:gd name="connsiteX0" fmla="*/ 0 w 4118458"/>
                  <a:gd name="connsiteY0" fmla="*/ 2299867 h 2343758"/>
                  <a:gd name="connsiteX1" fmla="*/ 51207 w 4118458"/>
                  <a:gd name="connsiteY1" fmla="*/ 2329127 h 2343758"/>
                  <a:gd name="connsiteX2" fmla="*/ 168250 w 4118458"/>
                  <a:gd name="connsiteY2" fmla="*/ 2343758 h 2343758"/>
                  <a:gd name="connsiteX3" fmla="*/ 277978 w 4118458"/>
                  <a:gd name="connsiteY3" fmla="*/ 2343758 h 2343758"/>
                  <a:gd name="connsiteX4" fmla="*/ 395021 w 4118458"/>
                  <a:gd name="connsiteY4" fmla="*/ 2307182 h 2343758"/>
                  <a:gd name="connsiteX5" fmla="*/ 519380 w 4118458"/>
                  <a:gd name="connsiteY5" fmla="*/ 2219399 h 2343758"/>
                  <a:gd name="connsiteX6" fmla="*/ 643738 w 4118458"/>
                  <a:gd name="connsiteY6" fmla="*/ 2138932 h 2343758"/>
                  <a:gd name="connsiteX7" fmla="*/ 746151 w 4118458"/>
                  <a:gd name="connsiteY7" fmla="*/ 2080411 h 2343758"/>
                  <a:gd name="connsiteX8" fmla="*/ 870509 w 4118458"/>
                  <a:gd name="connsiteY8" fmla="*/ 2073095 h 2343758"/>
                  <a:gd name="connsiteX9" fmla="*/ 980237 w 4118458"/>
                  <a:gd name="connsiteY9" fmla="*/ 2095041 h 2343758"/>
                  <a:gd name="connsiteX10" fmla="*/ 1068020 w 4118458"/>
                  <a:gd name="connsiteY10" fmla="*/ 2095041 h 2343758"/>
                  <a:gd name="connsiteX11" fmla="*/ 1133856 w 4118458"/>
                  <a:gd name="connsiteY11" fmla="*/ 2036519 h 2343758"/>
                  <a:gd name="connsiteX12" fmla="*/ 1199693 w 4118458"/>
                  <a:gd name="connsiteY12" fmla="*/ 1897531 h 2343758"/>
                  <a:gd name="connsiteX13" fmla="*/ 1221639 w 4118458"/>
                  <a:gd name="connsiteY13" fmla="*/ 1824379 h 2343758"/>
                  <a:gd name="connsiteX14" fmla="*/ 1280160 w 4118458"/>
                  <a:gd name="connsiteY14" fmla="*/ 1743911 h 2343758"/>
                  <a:gd name="connsiteX15" fmla="*/ 1360628 w 4118458"/>
                  <a:gd name="connsiteY15" fmla="*/ 1692705 h 2343758"/>
                  <a:gd name="connsiteX16" fmla="*/ 1470356 w 4118458"/>
                  <a:gd name="connsiteY16" fmla="*/ 1641499 h 2343758"/>
                  <a:gd name="connsiteX17" fmla="*/ 1587399 w 4118458"/>
                  <a:gd name="connsiteY17" fmla="*/ 1626868 h 2343758"/>
                  <a:gd name="connsiteX18" fmla="*/ 1653236 w 4118458"/>
                  <a:gd name="connsiteY18" fmla="*/ 1568347 h 2343758"/>
                  <a:gd name="connsiteX19" fmla="*/ 1726388 w 4118458"/>
                  <a:gd name="connsiteY19" fmla="*/ 1429358 h 2343758"/>
                  <a:gd name="connsiteX20" fmla="*/ 1762964 w 4118458"/>
                  <a:gd name="connsiteY20" fmla="*/ 1231847 h 2343758"/>
                  <a:gd name="connsiteX21" fmla="*/ 1821485 w 4118458"/>
                  <a:gd name="connsiteY21" fmla="*/ 1100174 h 2343758"/>
                  <a:gd name="connsiteX22" fmla="*/ 1938528 w 4118458"/>
                  <a:gd name="connsiteY22" fmla="*/ 1034337 h 2343758"/>
                  <a:gd name="connsiteX23" fmla="*/ 2077517 w 4118458"/>
                  <a:gd name="connsiteY23" fmla="*/ 1063598 h 2343758"/>
                  <a:gd name="connsiteX24" fmla="*/ 2238452 w 4118458"/>
                  <a:gd name="connsiteY24" fmla="*/ 1136750 h 2343758"/>
                  <a:gd name="connsiteX25" fmla="*/ 2392071 w 4118458"/>
                  <a:gd name="connsiteY25" fmla="*/ 1180641 h 2343758"/>
                  <a:gd name="connsiteX26" fmla="*/ 2479853 w 4118458"/>
                  <a:gd name="connsiteY26" fmla="*/ 1195271 h 2343758"/>
                  <a:gd name="connsiteX27" fmla="*/ 2574951 w 4118458"/>
                  <a:gd name="connsiteY27" fmla="*/ 1151380 h 2343758"/>
                  <a:gd name="connsiteX28" fmla="*/ 2640788 w 4118458"/>
                  <a:gd name="connsiteY28" fmla="*/ 1034337 h 2343758"/>
                  <a:gd name="connsiteX29" fmla="*/ 2662733 w 4118458"/>
                  <a:gd name="connsiteY29" fmla="*/ 931924 h 2343758"/>
                  <a:gd name="connsiteX30" fmla="*/ 2743200 w 4118458"/>
                  <a:gd name="connsiteY30" fmla="*/ 888033 h 2343758"/>
                  <a:gd name="connsiteX31" fmla="*/ 2874874 w 4118458"/>
                  <a:gd name="connsiteY31" fmla="*/ 866087 h 2343758"/>
                  <a:gd name="connsiteX32" fmla="*/ 3006548 w 4118458"/>
                  <a:gd name="connsiteY32" fmla="*/ 931924 h 2343758"/>
                  <a:gd name="connsiteX33" fmla="*/ 3145536 w 4118458"/>
                  <a:gd name="connsiteY33" fmla="*/ 939239 h 2343758"/>
                  <a:gd name="connsiteX34" fmla="*/ 3321101 w 4118458"/>
                  <a:gd name="connsiteY34" fmla="*/ 866087 h 2343758"/>
                  <a:gd name="connsiteX35" fmla="*/ 3489351 w 4118458"/>
                  <a:gd name="connsiteY35" fmla="*/ 756359 h 2343758"/>
                  <a:gd name="connsiteX36" fmla="*/ 3635655 w 4118458"/>
                  <a:gd name="connsiteY36" fmla="*/ 705153 h 2343758"/>
                  <a:gd name="connsiteX37" fmla="*/ 3818535 w 4118458"/>
                  <a:gd name="connsiteY37" fmla="*/ 683207 h 2343758"/>
                  <a:gd name="connsiteX38" fmla="*/ 4037991 w 4118458"/>
                  <a:gd name="connsiteY38" fmla="*/ 602740 h 2343758"/>
                  <a:gd name="connsiteX39" fmla="*/ 4103828 w 4118458"/>
                  <a:gd name="connsiteY39" fmla="*/ 507643 h 2343758"/>
                  <a:gd name="connsiteX40" fmla="*/ 4118458 w 4118458"/>
                  <a:gd name="connsiteY40" fmla="*/ 405230 h 2343758"/>
                  <a:gd name="connsiteX41" fmla="*/ 4002888 w 4118458"/>
                  <a:gd name="connsiteY41" fmla="*/ 0 h 2343758"/>
                  <a:gd name="connsiteX0" fmla="*/ 0 w 4067251"/>
                  <a:gd name="connsiteY0" fmla="*/ 2329127 h 2343758"/>
                  <a:gd name="connsiteX1" fmla="*/ 117043 w 4067251"/>
                  <a:gd name="connsiteY1" fmla="*/ 2343758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117043 w 4067251"/>
                  <a:gd name="connsiteY2" fmla="*/ 2343758 h 2343758"/>
                  <a:gd name="connsiteX3" fmla="*/ 226771 w 4067251"/>
                  <a:gd name="connsiteY3" fmla="*/ 2343758 h 2343758"/>
                  <a:gd name="connsiteX4" fmla="*/ 343814 w 4067251"/>
                  <a:gd name="connsiteY4" fmla="*/ 2307182 h 2343758"/>
                  <a:gd name="connsiteX5" fmla="*/ 468173 w 4067251"/>
                  <a:gd name="connsiteY5" fmla="*/ 2219399 h 2343758"/>
                  <a:gd name="connsiteX6" fmla="*/ 592531 w 4067251"/>
                  <a:gd name="connsiteY6" fmla="*/ 2138932 h 2343758"/>
                  <a:gd name="connsiteX7" fmla="*/ 694944 w 4067251"/>
                  <a:gd name="connsiteY7" fmla="*/ 2080411 h 2343758"/>
                  <a:gd name="connsiteX8" fmla="*/ 819302 w 4067251"/>
                  <a:gd name="connsiteY8" fmla="*/ 2073095 h 2343758"/>
                  <a:gd name="connsiteX9" fmla="*/ 929030 w 4067251"/>
                  <a:gd name="connsiteY9" fmla="*/ 2095041 h 2343758"/>
                  <a:gd name="connsiteX10" fmla="*/ 1016813 w 4067251"/>
                  <a:gd name="connsiteY10" fmla="*/ 2095041 h 2343758"/>
                  <a:gd name="connsiteX11" fmla="*/ 1082649 w 4067251"/>
                  <a:gd name="connsiteY11" fmla="*/ 2036519 h 2343758"/>
                  <a:gd name="connsiteX12" fmla="*/ 1148486 w 4067251"/>
                  <a:gd name="connsiteY12" fmla="*/ 1897531 h 2343758"/>
                  <a:gd name="connsiteX13" fmla="*/ 1170432 w 4067251"/>
                  <a:gd name="connsiteY13" fmla="*/ 1824379 h 2343758"/>
                  <a:gd name="connsiteX14" fmla="*/ 1228953 w 4067251"/>
                  <a:gd name="connsiteY14" fmla="*/ 1743911 h 2343758"/>
                  <a:gd name="connsiteX15" fmla="*/ 1309421 w 4067251"/>
                  <a:gd name="connsiteY15" fmla="*/ 1692705 h 2343758"/>
                  <a:gd name="connsiteX16" fmla="*/ 1419149 w 4067251"/>
                  <a:gd name="connsiteY16" fmla="*/ 1641499 h 2343758"/>
                  <a:gd name="connsiteX17" fmla="*/ 1536192 w 4067251"/>
                  <a:gd name="connsiteY17" fmla="*/ 1626868 h 2343758"/>
                  <a:gd name="connsiteX18" fmla="*/ 1602029 w 4067251"/>
                  <a:gd name="connsiteY18" fmla="*/ 1568347 h 2343758"/>
                  <a:gd name="connsiteX19" fmla="*/ 1675181 w 4067251"/>
                  <a:gd name="connsiteY19" fmla="*/ 1429358 h 2343758"/>
                  <a:gd name="connsiteX20" fmla="*/ 1711757 w 4067251"/>
                  <a:gd name="connsiteY20" fmla="*/ 1231847 h 2343758"/>
                  <a:gd name="connsiteX21" fmla="*/ 1770278 w 4067251"/>
                  <a:gd name="connsiteY21" fmla="*/ 1100174 h 2343758"/>
                  <a:gd name="connsiteX22" fmla="*/ 1887321 w 4067251"/>
                  <a:gd name="connsiteY22" fmla="*/ 1034337 h 2343758"/>
                  <a:gd name="connsiteX23" fmla="*/ 2026310 w 4067251"/>
                  <a:gd name="connsiteY23" fmla="*/ 1063598 h 2343758"/>
                  <a:gd name="connsiteX24" fmla="*/ 2187245 w 4067251"/>
                  <a:gd name="connsiteY24" fmla="*/ 1136750 h 2343758"/>
                  <a:gd name="connsiteX25" fmla="*/ 2340864 w 4067251"/>
                  <a:gd name="connsiteY25" fmla="*/ 1180641 h 2343758"/>
                  <a:gd name="connsiteX26" fmla="*/ 2428646 w 4067251"/>
                  <a:gd name="connsiteY26" fmla="*/ 1195271 h 2343758"/>
                  <a:gd name="connsiteX27" fmla="*/ 2523744 w 4067251"/>
                  <a:gd name="connsiteY27" fmla="*/ 1151380 h 2343758"/>
                  <a:gd name="connsiteX28" fmla="*/ 2589581 w 4067251"/>
                  <a:gd name="connsiteY28" fmla="*/ 1034337 h 2343758"/>
                  <a:gd name="connsiteX29" fmla="*/ 2611526 w 4067251"/>
                  <a:gd name="connsiteY29" fmla="*/ 931924 h 2343758"/>
                  <a:gd name="connsiteX30" fmla="*/ 2691993 w 4067251"/>
                  <a:gd name="connsiteY30" fmla="*/ 888033 h 2343758"/>
                  <a:gd name="connsiteX31" fmla="*/ 2823667 w 4067251"/>
                  <a:gd name="connsiteY31" fmla="*/ 866087 h 2343758"/>
                  <a:gd name="connsiteX32" fmla="*/ 2955341 w 4067251"/>
                  <a:gd name="connsiteY32" fmla="*/ 931924 h 2343758"/>
                  <a:gd name="connsiteX33" fmla="*/ 3094329 w 4067251"/>
                  <a:gd name="connsiteY33" fmla="*/ 939239 h 2343758"/>
                  <a:gd name="connsiteX34" fmla="*/ 3269894 w 4067251"/>
                  <a:gd name="connsiteY34" fmla="*/ 866087 h 2343758"/>
                  <a:gd name="connsiteX35" fmla="*/ 3438144 w 4067251"/>
                  <a:gd name="connsiteY35" fmla="*/ 756359 h 2343758"/>
                  <a:gd name="connsiteX36" fmla="*/ 3584448 w 4067251"/>
                  <a:gd name="connsiteY36" fmla="*/ 705153 h 2343758"/>
                  <a:gd name="connsiteX37" fmla="*/ 3767328 w 4067251"/>
                  <a:gd name="connsiteY37" fmla="*/ 683207 h 2343758"/>
                  <a:gd name="connsiteX38" fmla="*/ 3986784 w 4067251"/>
                  <a:gd name="connsiteY38" fmla="*/ 602740 h 2343758"/>
                  <a:gd name="connsiteX39" fmla="*/ 4052621 w 4067251"/>
                  <a:gd name="connsiteY39" fmla="*/ 507643 h 2343758"/>
                  <a:gd name="connsiteX40" fmla="*/ 4067251 w 4067251"/>
                  <a:gd name="connsiteY40" fmla="*/ 405230 h 2343758"/>
                  <a:gd name="connsiteX41" fmla="*/ 3951681 w 4067251"/>
                  <a:gd name="connsiteY41" fmla="*/ 0 h 2343758"/>
                  <a:gd name="connsiteX0" fmla="*/ 0 w 4067251"/>
                  <a:gd name="connsiteY0" fmla="*/ 2329127 h 2343758"/>
                  <a:gd name="connsiteX1" fmla="*/ 29592 w 4067251"/>
                  <a:gd name="connsiteY1" fmla="*/ 2340240 h 2343758"/>
                  <a:gd name="connsiteX2" fmla="*/ 226771 w 4067251"/>
                  <a:gd name="connsiteY2" fmla="*/ 2343758 h 2343758"/>
                  <a:gd name="connsiteX3" fmla="*/ 343814 w 4067251"/>
                  <a:gd name="connsiteY3" fmla="*/ 2307182 h 2343758"/>
                  <a:gd name="connsiteX4" fmla="*/ 468173 w 4067251"/>
                  <a:gd name="connsiteY4" fmla="*/ 2219399 h 2343758"/>
                  <a:gd name="connsiteX5" fmla="*/ 592531 w 4067251"/>
                  <a:gd name="connsiteY5" fmla="*/ 2138932 h 2343758"/>
                  <a:gd name="connsiteX6" fmla="*/ 694944 w 4067251"/>
                  <a:gd name="connsiteY6" fmla="*/ 2080411 h 2343758"/>
                  <a:gd name="connsiteX7" fmla="*/ 819302 w 4067251"/>
                  <a:gd name="connsiteY7" fmla="*/ 2073095 h 2343758"/>
                  <a:gd name="connsiteX8" fmla="*/ 929030 w 4067251"/>
                  <a:gd name="connsiteY8" fmla="*/ 2095041 h 2343758"/>
                  <a:gd name="connsiteX9" fmla="*/ 1016813 w 4067251"/>
                  <a:gd name="connsiteY9" fmla="*/ 2095041 h 2343758"/>
                  <a:gd name="connsiteX10" fmla="*/ 1082649 w 4067251"/>
                  <a:gd name="connsiteY10" fmla="*/ 2036519 h 2343758"/>
                  <a:gd name="connsiteX11" fmla="*/ 1148486 w 4067251"/>
                  <a:gd name="connsiteY11" fmla="*/ 1897531 h 2343758"/>
                  <a:gd name="connsiteX12" fmla="*/ 1170432 w 4067251"/>
                  <a:gd name="connsiteY12" fmla="*/ 1824379 h 2343758"/>
                  <a:gd name="connsiteX13" fmla="*/ 1228953 w 4067251"/>
                  <a:gd name="connsiteY13" fmla="*/ 1743911 h 2343758"/>
                  <a:gd name="connsiteX14" fmla="*/ 1309421 w 4067251"/>
                  <a:gd name="connsiteY14" fmla="*/ 1692705 h 2343758"/>
                  <a:gd name="connsiteX15" fmla="*/ 1419149 w 4067251"/>
                  <a:gd name="connsiteY15" fmla="*/ 1641499 h 2343758"/>
                  <a:gd name="connsiteX16" fmla="*/ 1536192 w 4067251"/>
                  <a:gd name="connsiteY16" fmla="*/ 1626868 h 2343758"/>
                  <a:gd name="connsiteX17" fmla="*/ 1602029 w 4067251"/>
                  <a:gd name="connsiteY17" fmla="*/ 1568347 h 2343758"/>
                  <a:gd name="connsiteX18" fmla="*/ 1675181 w 4067251"/>
                  <a:gd name="connsiteY18" fmla="*/ 1429358 h 2343758"/>
                  <a:gd name="connsiteX19" fmla="*/ 1711757 w 4067251"/>
                  <a:gd name="connsiteY19" fmla="*/ 1231847 h 2343758"/>
                  <a:gd name="connsiteX20" fmla="*/ 1770278 w 4067251"/>
                  <a:gd name="connsiteY20" fmla="*/ 1100174 h 2343758"/>
                  <a:gd name="connsiteX21" fmla="*/ 1887321 w 4067251"/>
                  <a:gd name="connsiteY21" fmla="*/ 1034337 h 2343758"/>
                  <a:gd name="connsiteX22" fmla="*/ 2026310 w 4067251"/>
                  <a:gd name="connsiteY22" fmla="*/ 1063598 h 2343758"/>
                  <a:gd name="connsiteX23" fmla="*/ 2187245 w 4067251"/>
                  <a:gd name="connsiteY23" fmla="*/ 1136750 h 2343758"/>
                  <a:gd name="connsiteX24" fmla="*/ 2340864 w 4067251"/>
                  <a:gd name="connsiteY24" fmla="*/ 1180641 h 2343758"/>
                  <a:gd name="connsiteX25" fmla="*/ 2428646 w 4067251"/>
                  <a:gd name="connsiteY25" fmla="*/ 1195271 h 2343758"/>
                  <a:gd name="connsiteX26" fmla="*/ 2523744 w 4067251"/>
                  <a:gd name="connsiteY26" fmla="*/ 1151380 h 2343758"/>
                  <a:gd name="connsiteX27" fmla="*/ 2589581 w 4067251"/>
                  <a:gd name="connsiteY27" fmla="*/ 1034337 h 2343758"/>
                  <a:gd name="connsiteX28" fmla="*/ 2611526 w 4067251"/>
                  <a:gd name="connsiteY28" fmla="*/ 931924 h 2343758"/>
                  <a:gd name="connsiteX29" fmla="*/ 2691993 w 4067251"/>
                  <a:gd name="connsiteY29" fmla="*/ 888033 h 2343758"/>
                  <a:gd name="connsiteX30" fmla="*/ 2823667 w 4067251"/>
                  <a:gd name="connsiteY30" fmla="*/ 866087 h 2343758"/>
                  <a:gd name="connsiteX31" fmla="*/ 2955341 w 4067251"/>
                  <a:gd name="connsiteY31" fmla="*/ 931924 h 2343758"/>
                  <a:gd name="connsiteX32" fmla="*/ 3094329 w 4067251"/>
                  <a:gd name="connsiteY32" fmla="*/ 939239 h 2343758"/>
                  <a:gd name="connsiteX33" fmla="*/ 3269894 w 4067251"/>
                  <a:gd name="connsiteY33" fmla="*/ 866087 h 2343758"/>
                  <a:gd name="connsiteX34" fmla="*/ 3438144 w 4067251"/>
                  <a:gd name="connsiteY34" fmla="*/ 756359 h 2343758"/>
                  <a:gd name="connsiteX35" fmla="*/ 3584448 w 4067251"/>
                  <a:gd name="connsiteY35" fmla="*/ 705153 h 2343758"/>
                  <a:gd name="connsiteX36" fmla="*/ 3767328 w 4067251"/>
                  <a:gd name="connsiteY36" fmla="*/ 683207 h 2343758"/>
                  <a:gd name="connsiteX37" fmla="*/ 3986784 w 4067251"/>
                  <a:gd name="connsiteY37" fmla="*/ 602740 h 2343758"/>
                  <a:gd name="connsiteX38" fmla="*/ 4052621 w 4067251"/>
                  <a:gd name="connsiteY38" fmla="*/ 507643 h 2343758"/>
                  <a:gd name="connsiteX39" fmla="*/ 4067251 w 4067251"/>
                  <a:gd name="connsiteY39" fmla="*/ 405230 h 2343758"/>
                  <a:gd name="connsiteX40" fmla="*/ 3951681 w 4067251"/>
                  <a:gd name="connsiteY40" fmla="*/ 0 h 2343758"/>
                  <a:gd name="connsiteX0" fmla="*/ 0 w 4067251"/>
                  <a:gd name="connsiteY0" fmla="*/ 2329127 h 2340240"/>
                  <a:gd name="connsiteX1" fmla="*/ 29592 w 4067251"/>
                  <a:gd name="connsiteY1" fmla="*/ 2340240 h 2340240"/>
                  <a:gd name="connsiteX2" fmla="*/ 343814 w 4067251"/>
                  <a:gd name="connsiteY2" fmla="*/ 2307182 h 2340240"/>
                  <a:gd name="connsiteX3" fmla="*/ 468173 w 4067251"/>
                  <a:gd name="connsiteY3" fmla="*/ 2219399 h 2340240"/>
                  <a:gd name="connsiteX4" fmla="*/ 592531 w 4067251"/>
                  <a:gd name="connsiteY4" fmla="*/ 2138932 h 2340240"/>
                  <a:gd name="connsiteX5" fmla="*/ 694944 w 4067251"/>
                  <a:gd name="connsiteY5" fmla="*/ 2080411 h 2340240"/>
                  <a:gd name="connsiteX6" fmla="*/ 819302 w 4067251"/>
                  <a:gd name="connsiteY6" fmla="*/ 2073095 h 2340240"/>
                  <a:gd name="connsiteX7" fmla="*/ 929030 w 4067251"/>
                  <a:gd name="connsiteY7" fmla="*/ 2095041 h 2340240"/>
                  <a:gd name="connsiteX8" fmla="*/ 1016813 w 4067251"/>
                  <a:gd name="connsiteY8" fmla="*/ 2095041 h 2340240"/>
                  <a:gd name="connsiteX9" fmla="*/ 1082649 w 4067251"/>
                  <a:gd name="connsiteY9" fmla="*/ 2036519 h 2340240"/>
                  <a:gd name="connsiteX10" fmla="*/ 1148486 w 4067251"/>
                  <a:gd name="connsiteY10" fmla="*/ 1897531 h 2340240"/>
                  <a:gd name="connsiteX11" fmla="*/ 1170432 w 4067251"/>
                  <a:gd name="connsiteY11" fmla="*/ 1824379 h 2340240"/>
                  <a:gd name="connsiteX12" fmla="*/ 1228953 w 4067251"/>
                  <a:gd name="connsiteY12" fmla="*/ 1743911 h 2340240"/>
                  <a:gd name="connsiteX13" fmla="*/ 1309421 w 4067251"/>
                  <a:gd name="connsiteY13" fmla="*/ 1692705 h 2340240"/>
                  <a:gd name="connsiteX14" fmla="*/ 1419149 w 4067251"/>
                  <a:gd name="connsiteY14" fmla="*/ 1641499 h 2340240"/>
                  <a:gd name="connsiteX15" fmla="*/ 1536192 w 4067251"/>
                  <a:gd name="connsiteY15" fmla="*/ 1626868 h 2340240"/>
                  <a:gd name="connsiteX16" fmla="*/ 1602029 w 4067251"/>
                  <a:gd name="connsiteY16" fmla="*/ 1568347 h 2340240"/>
                  <a:gd name="connsiteX17" fmla="*/ 1675181 w 4067251"/>
                  <a:gd name="connsiteY17" fmla="*/ 1429358 h 2340240"/>
                  <a:gd name="connsiteX18" fmla="*/ 1711757 w 4067251"/>
                  <a:gd name="connsiteY18" fmla="*/ 1231847 h 2340240"/>
                  <a:gd name="connsiteX19" fmla="*/ 1770278 w 4067251"/>
                  <a:gd name="connsiteY19" fmla="*/ 1100174 h 2340240"/>
                  <a:gd name="connsiteX20" fmla="*/ 1887321 w 4067251"/>
                  <a:gd name="connsiteY20" fmla="*/ 1034337 h 2340240"/>
                  <a:gd name="connsiteX21" fmla="*/ 2026310 w 4067251"/>
                  <a:gd name="connsiteY21" fmla="*/ 1063598 h 2340240"/>
                  <a:gd name="connsiteX22" fmla="*/ 2187245 w 4067251"/>
                  <a:gd name="connsiteY22" fmla="*/ 1136750 h 2340240"/>
                  <a:gd name="connsiteX23" fmla="*/ 2340864 w 4067251"/>
                  <a:gd name="connsiteY23" fmla="*/ 1180641 h 2340240"/>
                  <a:gd name="connsiteX24" fmla="*/ 2428646 w 4067251"/>
                  <a:gd name="connsiteY24" fmla="*/ 1195271 h 2340240"/>
                  <a:gd name="connsiteX25" fmla="*/ 2523744 w 4067251"/>
                  <a:gd name="connsiteY25" fmla="*/ 1151380 h 2340240"/>
                  <a:gd name="connsiteX26" fmla="*/ 2589581 w 4067251"/>
                  <a:gd name="connsiteY26" fmla="*/ 1034337 h 2340240"/>
                  <a:gd name="connsiteX27" fmla="*/ 2611526 w 4067251"/>
                  <a:gd name="connsiteY27" fmla="*/ 931924 h 2340240"/>
                  <a:gd name="connsiteX28" fmla="*/ 2691993 w 4067251"/>
                  <a:gd name="connsiteY28" fmla="*/ 888033 h 2340240"/>
                  <a:gd name="connsiteX29" fmla="*/ 2823667 w 4067251"/>
                  <a:gd name="connsiteY29" fmla="*/ 866087 h 2340240"/>
                  <a:gd name="connsiteX30" fmla="*/ 2955341 w 4067251"/>
                  <a:gd name="connsiteY30" fmla="*/ 931924 h 2340240"/>
                  <a:gd name="connsiteX31" fmla="*/ 3094329 w 4067251"/>
                  <a:gd name="connsiteY31" fmla="*/ 939239 h 2340240"/>
                  <a:gd name="connsiteX32" fmla="*/ 3269894 w 4067251"/>
                  <a:gd name="connsiteY32" fmla="*/ 866087 h 2340240"/>
                  <a:gd name="connsiteX33" fmla="*/ 3438144 w 4067251"/>
                  <a:gd name="connsiteY33" fmla="*/ 756359 h 2340240"/>
                  <a:gd name="connsiteX34" fmla="*/ 3584448 w 4067251"/>
                  <a:gd name="connsiteY34" fmla="*/ 705153 h 2340240"/>
                  <a:gd name="connsiteX35" fmla="*/ 3767328 w 4067251"/>
                  <a:gd name="connsiteY35" fmla="*/ 683207 h 2340240"/>
                  <a:gd name="connsiteX36" fmla="*/ 3986784 w 4067251"/>
                  <a:gd name="connsiteY36" fmla="*/ 602740 h 2340240"/>
                  <a:gd name="connsiteX37" fmla="*/ 4052621 w 4067251"/>
                  <a:gd name="connsiteY37" fmla="*/ 507643 h 2340240"/>
                  <a:gd name="connsiteX38" fmla="*/ 4067251 w 4067251"/>
                  <a:gd name="connsiteY38" fmla="*/ 405230 h 2340240"/>
                  <a:gd name="connsiteX39" fmla="*/ 3951681 w 4067251"/>
                  <a:gd name="connsiteY39" fmla="*/ 0 h 2340240"/>
                  <a:gd name="connsiteX0" fmla="*/ 0 w 4067251"/>
                  <a:gd name="connsiteY0" fmla="*/ 2329127 h 2329127"/>
                  <a:gd name="connsiteX1" fmla="*/ 343814 w 4067251"/>
                  <a:gd name="connsiteY1" fmla="*/ 2307182 h 2329127"/>
                  <a:gd name="connsiteX2" fmla="*/ 468173 w 4067251"/>
                  <a:gd name="connsiteY2" fmla="*/ 2219399 h 2329127"/>
                  <a:gd name="connsiteX3" fmla="*/ 592531 w 4067251"/>
                  <a:gd name="connsiteY3" fmla="*/ 2138932 h 2329127"/>
                  <a:gd name="connsiteX4" fmla="*/ 694944 w 4067251"/>
                  <a:gd name="connsiteY4" fmla="*/ 2080411 h 2329127"/>
                  <a:gd name="connsiteX5" fmla="*/ 819302 w 4067251"/>
                  <a:gd name="connsiteY5" fmla="*/ 2073095 h 2329127"/>
                  <a:gd name="connsiteX6" fmla="*/ 929030 w 4067251"/>
                  <a:gd name="connsiteY6" fmla="*/ 2095041 h 2329127"/>
                  <a:gd name="connsiteX7" fmla="*/ 1016813 w 4067251"/>
                  <a:gd name="connsiteY7" fmla="*/ 2095041 h 2329127"/>
                  <a:gd name="connsiteX8" fmla="*/ 1082649 w 4067251"/>
                  <a:gd name="connsiteY8" fmla="*/ 2036519 h 2329127"/>
                  <a:gd name="connsiteX9" fmla="*/ 1148486 w 4067251"/>
                  <a:gd name="connsiteY9" fmla="*/ 1897531 h 2329127"/>
                  <a:gd name="connsiteX10" fmla="*/ 1170432 w 4067251"/>
                  <a:gd name="connsiteY10" fmla="*/ 1824379 h 2329127"/>
                  <a:gd name="connsiteX11" fmla="*/ 1228953 w 4067251"/>
                  <a:gd name="connsiteY11" fmla="*/ 1743911 h 2329127"/>
                  <a:gd name="connsiteX12" fmla="*/ 1309421 w 4067251"/>
                  <a:gd name="connsiteY12" fmla="*/ 1692705 h 2329127"/>
                  <a:gd name="connsiteX13" fmla="*/ 1419149 w 4067251"/>
                  <a:gd name="connsiteY13" fmla="*/ 1641499 h 2329127"/>
                  <a:gd name="connsiteX14" fmla="*/ 1536192 w 4067251"/>
                  <a:gd name="connsiteY14" fmla="*/ 1626868 h 2329127"/>
                  <a:gd name="connsiteX15" fmla="*/ 1602029 w 4067251"/>
                  <a:gd name="connsiteY15" fmla="*/ 1568347 h 2329127"/>
                  <a:gd name="connsiteX16" fmla="*/ 1675181 w 4067251"/>
                  <a:gd name="connsiteY16" fmla="*/ 1429358 h 2329127"/>
                  <a:gd name="connsiteX17" fmla="*/ 1711757 w 4067251"/>
                  <a:gd name="connsiteY17" fmla="*/ 1231847 h 2329127"/>
                  <a:gd name="connsiteX18" fmla="*/ 1770278 w 4067251"/>
                  <a:gd name="connsiteY18" fmla="*/ 1100174 h 2329127"/>
                  <a:gd name="connsiteX19" fmla="*/ 1887321 w 4067251"/>
                  <a:gd name="connsiteY19" fmla="*/ 1034337 h 2329127"/>
                  <a:gd name="connsiteX20" fmla="*/ 2026310 w 4067251"/>
                  <a:gd name="connsiteY20" fmla="*/ 1063598 h 2329127"/>
                  <a:gd name="connsiteX21" fmla="*/ 2187245 w 4067251"/>
                  <a:gd name="connsiteY21" fmla="*/ 1136750 h 2329127"/>
                  <a:gd name="connsiteX22" fmla="*/ 2340864 w 4067251"/>
                  <a:gd name="connsiteY22" fmla="*/ 1180641 h 2329127"/>
                  <a:gd name="connsiteX23" fmla="*/ 2428646 w 4067251"/>
                  <a:gd name="connsiteY23" fmla="*/ 1195271 h 2329127"/>
                  <a:gd name="connsiteX24" fmla="*/ 2523744 w 4067251"/>
                  <a:gd name="connsiteY24" fmla="*/ 1151380 h 2329127"/>
                  <a:gd name="connsiteX25" fmla="*/ 2589581 w 4067251"/>
                  <a:gd name="connsiteY25" fmla="*/ 1034337 h 2329127"/>
                  <a:gd name="connsiteX26" fmla="*/ 2611526 w 4067251"/>
                  <a:gd name="connsiteY26" fmla="*/ 931924 h 2329127"/>
                  <a:gd name="connsiteX27" fmla="*/ 2691993 w 4067251"/>
                  <a:gd name="connsiteY27" fmla="*/ 888033 h 2329127"/>
                  <a:gd name="connsiteX28" fmla="*/ 2823667 w 4067251"/>
                  <a:gd name="connsiteY28" fmla="*/ 866087 h 2329127"/>
                  <a:gd name="connsiteX29" fmla="*/ 2955341 w 4067251"/>
                  <a:gd name="connsiteY29" fmla="*/ 931924 h 2329127"/>
                  <a:gd name="connsiteX30" fmla="*/ 3094329 w 4067251"/>
                  <a:gd name="connsiteY30" fmla="*/ 939239 h 2329127"/>
                  <a:gd name="connsiteX31" fmla="*/ 3269894 w 4067251"/>
                  <a:gd name="connsiteY31" fmla="*/ 866087 h 2329127"/>
                  <a:gd name="connsiteX32" fmla="*/ 3438144 w 4067251"/>
                  <a:gd name="connsiteY32" fmla="*/ 756359 h 2329127"/>
                  <a:gd name="connsiteX33" fmla="*/ 3584448 w 4067251"/>
                  <a:gd name="connsiteY33" fmla="*/ 705153 h 2329127"/>
                  <a:gd name="connsiteX34" fmla="*/ 3767328 w 4067251"/>
                  <a:gd name="connsiteY34" fmla="*/ 683207 h 2329127"/>
                  <a:gd name="connsiteX35" fmla="*/ 3986784 w 4067251"/>
                  <a:gd name="connsiteY35" fmla="*/ 602740 h 2329127"/>
                  <a:gd name="connsiteX36" fmla="*/ 4052621 w 4067251"/>
                  <a:gd name="connsiteY36" fmla="*/ 507643 h 2329127"/>
                  <a:gd name="connsiteX37" fmla="*/ 4067251 w 4067251"/>
                  <a:gd name="connsiteY37" fmla="*/ 405230 h 2329127"/>
                  <a:gd name="connsiteX38" fmla="*/ 3951681 w 4067251"/>
                  <a:gd name="connsiteY38" fmla="*/ 0 h 2329127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723437"/>
                  <a:gd name="connsiteY0" fmla="*/ 2307182 h 2307182"/>
                  <a:gd name="connsiteX1" fmla="*/ 27684 w 3723437"/>
                  <a:gd name="connsiteY1" fmla="*/ 2276630 h 2307182"/>
                  <a:gd name="connsiteX2" fmla="*/ 124359 w 3723437"/>
                  <a:gd name="connsiteY2" fmla="*/ 2219399 h 2307182"/>
                  <a:gd name="connsiteX3" fmla="*/ 248717 w 3723437"/>
                  <a:gd name="connsiteY3" fmla="*/ 2138932 h 2307182"/>
                  <a:gd name="connsiteX4" fmla="*/ 351130 w 3723437"/>
                  <a:gd name="connsiteY4" fmla="*/ 2080411 h 2307182"/>
                  <a:gd name="connsiteX5" fmla="*/ 475488 w 3723437"/>
                  <a:gd name="connsiteY5" fmla="*/ 2073095 h 2307182"/>
                  <a:gd name="connsiteX6" fmla="*/ 585216 w 3723437"/>
                  <a:gd name="connsiteY6" fmla="*/ 2095041 h 2307182"/>
                  <a:gd name="connsiteX7" fmla="*/ 672999 w 3723437"/>
                  <a:gd name="connsiteY7" fmla="*/ 2095041 h 2307182"/>
                  <a:gd name="connsiteX8" fmla="*/ 738835 w 3723437"/>
                  <a:gd name="connsiteY8" fmla="*/ 2036519 h 2307182"/>
                  <a:gd name="connsiteX9" fmla="*/ 804672 w 3723437"/>
                  <a:gd name="connsiteY9" fmla="*/ 1897531 h 2307182"/>
                  <a:gd name="connsiteX10" fmla="*/ 826618 w 3723437"/>
                  <a:gd name="connsiteY10" fmla="*/ 1824379 h 2307182"/>
                  <a:gd name="connsiteX11" fmla="*/ 885139 w 3723437"/>
                  <a:gd name="connsiteY11" fmla="*/ 1743911 h 2307182"/>
                  <a:gd name="connsiteX12" fmla="*/ 965607 w 3723437"/>
                  <a:gd name="connsiteY12" fmla="*/ 1692705 h 2307182"/>
                  <a:gd name="connsiteX13" fmla="*/ 1075335 w 3723437"/>
                  <a:gd name="connsiteY13" fmla="*/ 1641499 h 2307182"/>
                  <a:gd name="connsiteX14" fmla="*/ 1192378 w 3723437"/>
                  <a:gd name="connsiteY14" fmla="*/ 1626868 h 2307182"/>
                  <a:gd name="connsiteX15" fmla="*/ 1258215 w 3723437"/>
                  <a:gd name="connsiteY15" fmla="*/ 1568347 h 2307182"/>
                  <a:gd name="connsiteX16" fmla="*/ 1331367 w 3723437"/>
                  <a:gd name="connsiteY16" fmla="*/ 1429358 h 2307182"/>
                  <a:gd name="connsiteX17" fmla="*/ 1367943 w 3723437"/>
                  <a:gd name="connsiteY17" fmla="*/ 1231847 h 2307182"/>
                  <a:gd name="connsiteX18" fmla="*/ 1426464 w 3723437"/>
                  <a:gd name="connsiteY18" fmla="*/ 1100174 h 2307182"/>
                  <a:gd name="connsiteX19" fmla="*/ 1543507 w 3723437"/>
                  <a:gd name="connsiteY19" fmla="*/ 1034337 h 2307182"/>
                  <a:gd name="connsiteX20" fmla="*/ 1682496 w 3723437"/>
                  <a:gd name="connsiteY20" fmla="*/ 1063598 h 2307182"/>
                  <a:gd name="connsiteX21" fmla="*/ 1843431 w 3723437"/>
                  <a:gd name="connsiteY21" fmla="*/ 1136750 h 2307182"/>
                  <a:gd name="connsiteX22" fmla="*/ 1997050 w 3723437"/>
                  <a:gd name="connsiteY22" fmla="*/ 1180641 h 2307182"/>
                  <a:gd name="connsiteX23" fmla="*/ 2084832 w 3723437"/>
                  <a:gd name="connsiteY23" fmla="*/ 1195271 h 2307182"/>
                  <a:gd name="connsiteX24" fmla="*/ 2179930 w 3723437"/>
                  <a:gd name="connsiteY24" fmla="*/ 1151380 h 2307182"/>
                  <a:gd name="connsiteX25" fmla="*/ 2245767 w 3723437"/>
                  <a:gd name="connsiteY25" fmla="*/ 1034337 h 2307182"/>
                  <a:gd name="connsiteX26" fmla="*/ 2267712 w 3723437"/>
                  <a:gd name="connsiteY26" fmla="*/ 931924 h 2307182"/>
                  <a:gd name="connsiteX27" fmla="*/ 2348179 w 3723437"/>
                  <a:gd name="connsiteY27" fmla="*/ 888033 h 2307182"/>
                  <a:gd name="connsiteX28" fmla="*/ 2479853 w 3723437"/>
                  <a:gd name="connsiteY28" fmla="*/ 866087 h 2307182"/>
                  <a:gd name="connsiteX29" fmla="*/ 2611527 w 3723437"/>
                  <a:gd name="connsiteY29" fmla="*/ 931924 h 2307182"/>
                  <a:gd name="connsiteX30" fmla="*/ 2750515 w 3723437"/>
                  <a:gd name="connsiteY30" fmla="*/ 939239 h 2307182"/>
                  <a:gd name="connsiteX31" fmla="*/ 2926080 w 3723437"/>
                  <a:gd name="connsiteY31" fmla="*/ 866087 h 2307182"/>
                  <a:gd name="connsiteX32" fmla="*/ 3094330 w 3723437"/>
                  <a:gd name="connsiteY32" fmla="*/ 756359 h 2307182"/>
                  <a:gd name="connsiteX33" fmla="*/ 3240634 w 3723437"/>
                  <a:gd name="connsiteY33" fmla="*/ 705153 h 2307182"/>
                  <a:gd name="connsiteX34" fmla="*/ 3423514 w 3723437"/>
                  <a:gd name="connsiteY34" fmla="*/ 683207 h 2307182"/>
                  <a:gd name="connsiteX35" fmla="*/ 3642970 w 3723437"/>
                  <a:gd name="connsiteY35" fmla="*/ 602740 h 2307182"/>
                  <a:gd name="connsiteX36" fmla="*/ 3708807 w 3723437"/>
                  <a:gd name="connsiteY36" fmla="*/ 507643 h 2307182"/>
                  <a:gd name="connsiteX37" fmla="*/ 3723437 w 3723437"/>
                  <a:gd name="connsiteY37" fmla="*/ 405230 h 2307182"/>
                  <a:gd name="connsiteX38" fmla="*/ 3607867 w 3723437"/>
                  <a:gd name="connsiteY38" fmla="*/ 0 h 2307182"/>
                  <a:gd name="connsiteX0" fmla="*/ 0 w 3723437"/>
                  <a:gd name="connsiteY0" fmla="*/ 2307182 h 2307182"/>
                  <a:gd name="connsiteX1" fmla="*/ 124359 w 3723437"/>
                  <a:gd name="connsiteY1" fmla="*/ 2219399 h 2307182"/>
                  <a:gd name="connsiteX2" fmla="*/ 248717 w 3723437"/>
                  <a:gd name="connsiteY2" fmla="*/ 2138932 h 2307182"/>
                  <a:gd name="connsiteX3" fmla="*/ 351130 w 3723437"/>
                  <a:gd name="connsiteY3" fmla="*/ 2080411 h 2307182"/>
                  <a:gd name="connsiteX4" fmla="*/ 475488 w 3723437"/>
                  <a:gd name="connsiteY4" fmla="*/ 2073095 h 2307182"/>
                  <a:gd name="connsiteX5" fmla="*/ 585216 w 3723437"/>
                  <a:gd name="connsiteY5" fmla="*/ 2095041 h 2307182"/>
                  <a:gd name="connsiteX6" fmla="*/ 672999 w 3723437"/>
                  <a:gd name="connsiteY6" fmla="*/ 2095041 h 2307182"/>
                  <a:gd name="connsiteX7" fmla="*/ 738835 w 3723437"/>
                  <a:gd name="connsiteY7" fmla="*/ 2036519 h 2307182"/>
                  <a:gd name="connsiteX8" fmla="*/ 804672 w 3723437"/>
                  <a:gd name="connsiteY8" fmla="*/ 1897531 h 2307182"/>
                  <a:gd name="connsiteX9" fmla="*/ 826618 w 3723437"/>
                  <a:gd name="connsiteY9" fmla="*/ 1824379 h 2307182"/>
                  <a:gd name="connsiteX10" fmla="*/ 885139 w 3723437"/>
                  <a:gd name="connsiteY10" fmla="*/ 1743911 h 2307182"/>
                  <a:gd name="connsiteX11" fmla="*/ 965607 w 3723437"/>
                  <a:gd name="connsiteY11" fmla="*/ 1692705 h 2307182"/>
                  <a:gd name="connsiteX12" fmla="*/ 1075335 w 3723437"/>
                  <a:gd name="connsiteY12" fmla="*/ 1641499 h 2307182"/>
                  <a:gd name="connsiteX13" fmla="*/ 1192378 w 3723437"/>
                  <a:gd name="connsiteY13" fmla="*/ 1626868 h 2307182"/>
                  <a:gd name="connsiteX14" fmla="*/ 1258215 w 3723437"/>
                  <a:gd name="connsiteY14" fmla="*/ 1568347 h 2307182"/>
                  <a:gd name="connsiteX15" fmla="*/ 1331367 w 3723437"/>
                  <a:gd name="connsiteY15" fmla="*/ 1429358 h 2307182"/>
                  <a:gd name="connsiteX16" fmla="*/ 1367943 w 3723437"/>
                  <a:gd name="connsiteY16" fmla="*/ 1231847 h 2307182"/>
                  <a:gd name="connsiteX17" fmla="*/ 1426464 w 3723437"/>
                  <a:gd name="connsiteY17" fmla="*/ 1100174 h 2307182"/>
                  <a:gd name="connsiteX18" fmla="*/ 1543507 w 3723437"/>
                  <a:gd name="connsiteY18" fmla="*/ 1034337 h 2307182"/>
                  <a:gd name="connsiteX19" fmla="*/ 1682496 w 3723437"/>
                  <a:gd name="connsiteY19" fmla="*/ 1063598 h 2307182"/>
                  <a:gd name="connsiteX20" fmla="*/ 1843431 w 3723437"/>
                  <a:gd name="connsiteY20" fmla="*/ 1136750 h 2307182"/>
                  <a:gd name="connsiteX21" fmla="*/ 1997050 w 3723437"/>
                  <a:gd name="connsiteY21" fmla="*/ 1180641 h 2307182"/>
                  <a:gd name="connsiteX22" fmla="*/ 2084832 w 3723437"/>
                  <a:gd name="connsiteY22" fmla="*/ 1195271 h 2307182"/>
                  <a:gd name="connsiteX23" fmla="*/ 2179930 w 3723437"/>
                  <a:gd name="connsiteY23" fmla="*/ 1151380 h 2307182"/>
                  <a:gd name="connsiteX24" fmla="*/ 2245767 w 3723437"/>
                  <a:gd name="connsiteY24" fmla="*/ 1034337 h 2307182"/>
                  <a:gd name="connsiteX25" fmla="*/ 2267712 w 3723437"/>
                  <a:gd name="connsiteY25" fmla="*/ 931924 h 2307182"/>
                  <a:gd name="connsiteX26" fmla="*/ 2348179 w 3723437"/>
                  <a:gd name="connsiteY26" fmla="*/ 888033 h 2307182"/>
                  <a:gd name="connsiteX27" fmla="*/ 2479853 w 3723437"/>
                  <a:gd name="connsiteY27" fmla="*/ 866087 h 2307182"/>
                  <a:gd name="connsiteX28" fmla="*/ 2611527 w 3723437"/>
                  <a:gd name="connsiteY28" fmla="*/ 931924 h 2307182"/>
                  <a:gd name="connsiteX29" fmla="*/ 2750515 w 3723437"/>
                  <a:gd name="connsiteY29" fmla="*/ 939239 h 2307182"/>
                  <a:gd name="connsiteX30" fmla="*/ 2926080 w 3723437"/>
                  <a:gd name="connsiteY30" fmla="*/ 866087 h 2307182"/>
                  <a:gd name="connsiteX31" fmla="*/ 3094330 w 3723437"/>
                  <a:gd name="connsiteY31" fmla="*/ 756359 h 2307182"/>
                  <a:gd name="connsiteX32" fmla="*/ 3240634 w 3723437"/>
                  <a:gd name="connsiteY32" fmla="*/ 705153 h 2307182"/>
                  <a:gd name="connsiteX33" fmla="*/ 3423514 w 3723437"/>
                  <a:gd name="connsiteY33" fmla="*/ 683207 h 2307182"/>
                  <a:gd name="connsiteX34" fmla="*/ 3642970 w 3723437"/>
                  <a:gd name="connsiteY34" fmla="*/ 602740 h 2307182"/>
                  <a:gd name="connsiteX35" fmla="*/ 3708807 w 3723437"/>
                  <a:gd name="connsiteY35" fmla="*/ 507643 h 2307182"/>
                  <a:gd name="connsiteX36" fmla="*/ 3723437 w 3723437"/>
                  <a:gd name="connsiteY36" fmla="*/ 405230 h 2307182"/>
                  <a:gd name="connsiteX37" fmla="*/ 3607867 w 3723437"/>
                  <a:gd name="connsiteY37" fmla="*/ 0 h 2307182"/>
                  <a:gd name="connsiteX0" fmla="*/ 0 w 3599078"/>
                  <a:gd name="connsiteY0" fmla="*/ 2219399 h 2219399"/>
                  <a:gd name="connsiteX1" fmla="*/ 124358 w 3599078"/>
                  <a:gd name="connsiteY1" fmla="*/ 2138932 h 2219399"/>
                  <a:gd name="connsiteX2" fmla="*/ 226771 w 3599078"/>
                  <a:gd name="connsiteY2" fmla="*/ 2080411 h 2219399"/>
                  <a:gd name="connsiteX3" fmla="*/ 351129 w 3599078"/>
                  <a:gd name="connsiteY3" fmla="*/ 2073095 h 2219399"/>
                  <a:gd name="connsiteX4" fmla="*/ 460857 w 3599078"/>
                  <a:gd name="connsiteY4" fmla="*/ 2095041 h 2219399"/>
                  <a:gd name="connsiteX5" fmla="*/ 548640 w 3599078"/>
                  <a:gd name="connsiteY5" fmla="*/ 2095041 h 2219399"/>
                  <a:gd name="connsiteX6" fmla="*/ 614476 w 3599078"/>
                  <a:gd name="connsiteY6" fmla="*/ 2036519 h 2219399"/>
                  <a:gd name="connsiteX7" fmla="*/ 680313 w 3599078"/>
                  <a:gd name="connsiteY7" fmla="*/ 1897531 h 2219399"/>
                  <a:gd name="connsiteX8" fmla="*/ 702259 w 3599078"/>
                  <a:gd name="connsiteY8" fmla="*/ 1824379 h 2219399"/>
                  <a:gd name="connsiteX9" fmla="*/ 760780 w 3599078"/>
                  <a:gd name="connsiteY9" fmla="*/ 1743911 h 2219399"/>
                  <a:gd name="connsiteX10" fmla="*/ 841248 w 3599078"/>
                  <a:gd name="connsiteY10" fmla="*/ 1692705 h 2219399"/>
                  <a:gd name="connsiteX11" fmla="*/ 950976 w 3599078"/>
                  <a:gd name="connsiteY11" fmla="*/ 1641499 h 2219399"/>
                  <a:gd name="connsiteX12" fmla="*/ 1068019 w 3599078"/>
                  <a:gd name="connsiteY12" fmla="*/ 1626868 h 2219399"/>
                  <a:gd name="connsiteX13" fmla="*/ 1133856 w 3599078"/>
                  <a:gd name="connsiteY13" fmla="*/ 1568347 h 2219399"/>
                  <a:gd name="connsiteX14" fmla="*/ 1207008 w 3599078"/>
                  <a:gd name="connsiteY14" fmla="*/ 1429358 h 2219399"/>
                  <a:gd name="connsiteX15" fmla="*/ 1243584 w 3599078"/>
                  <a:gd name="connsiteY15" fmla="*/ 1231847 h 2219399"/>
                  <a:gd name="connsiteX16" fmla="*/ 1302105 w 3599078"/>
                  <a:gd name="connsiteY16" fmla="*/ 1100174 h 2219399"/>
                  <a:gd name="connsiteX17" fmla="*/ 1419148 w 3599078"/>
                  <a:gd name="connsiteY17" fmla="*/ 1034337 h 2219399"/>
                  <a:gd name="connsiteX18" fmla="*/ 1558137 w 3599078"/>
                  <a:gd name="connsiteY18" fmla="*/ 1063598 h 2219399"/>
                  <a:gd name="connsiteX19" fmla="*/ 1719072 w 3599078"/>
                  <a:gd name="connsiteY19" fmla="*/ 1136750 h 2219399"/>
                  <a:gd name="connsiteX20" fmla="*/ 1872691 w 3599078"/>
                  <a:gd name="connsiteY20" fmla="*/ 1180641 h 2219399"/>
                  <a:gd name="connsiteX21" fmla="*/ 1960473 w 3599078"/>
                  <a:gd name="connsiteY21" fmla="*/ 1195271 h 2219399"/>
                  <a:gd name="connsiteX22" fmla="*/ 2055571 w 3599078"/>
                  <a:gd name="connsiteY22" fmla="*/ 1151380 h 2219399"/>
                  <a:gd name="connsiteX23" fmla="*/ 2121408 w 3599078"/>
                  <a:gd name="connsiteY23" fmla="*/ 1034337 h 2219399"/>
                  <a:gd name="connsiteX24" fmla="*/ 2143353 w 3599078"/>
                  <a:gd name="connsiteY24" fmla="*/ 931924 h 2219399"/>
                  <a:gd name="connsiteX25" fmla="*/ 2223820 w 3599078"/>
                  <a:gd name="connsiteY25" fmla="*/ 888033 h 2219399"/>
                  <a:gd name="connsiteX26" fmla="*/ 2355494 w 3599078"/>
                  <a:gd name="connsiteY26" fmla="*/ 866087 h 2219399"/>
                  <a:gd name="connsiteX27" fmla="*/ 2487168 w 3599078"/>
                  <a:gd name="connsiteY27" fmla="*/ 931924 h 2219399"/>
                  <a:gd name="connsiteX28" fmla="*/ 2626156 w 3599078"/>
                  <a:gd name="connsiteY28" fmla="*/ 939239 h 2219399"/>
                  <a:gd name="connsiteX29" fmla="*/ 2801721 w 3599078"/>
                  <a:gd name="connsiteY29" fmla="*/ 866087 h 2219399"/>
                  <a:gd name="connsiteX30" fmla="*/ 2969971 w 3599078"/>
                  <a:gd name="connsiteY30" fmla="*/ 756359 h 2219399"/>
                  <a:gd name="connsiteX31" fmla="*/ 3116275 w 3599078"/>
                  <a:gd name="connsiteY31" fmla="*/ 705153 h 2219399"/>
                  <a:gd name="connsiteX32" fmla="*/ 3299155 w 3599078"/>
                  <a:gd name="connsiteY32" fmla="*/ 683207 h 2219399"/>
                  <a:gd name="connsiteX33" fmla="*/ 3518611 w 3599078"/>
                  <a:gd name="connsiteY33" fmla="*/ 602740 h 2219399"/>
                  <a:gd name="connsiteX34" fmla="*/ 3584448 w 3599078"/>
                  <a:gd name="connsiteY34" fmla="*/ 507643 h 2219399"/>
                  <a:gd name="connsiteX35" fmla="*/ 3599078 w 3599078"/>
                  <a:gd name="connsiteY35" fmla="*/ 405230 h 2219399"/>
                  <a:gd name="connsiteX36" fmla="*/ 3483508 w 3599078"/>
                  <a:gd name="connsiteY36" fmla="*/ 0 h 2219399"/>
                  <a:gd name="connsiteX0" fmla="*/ 0 w 3474720"/>
                  <a:gd name="connsiteY0" fmla="*/ 2138932 h 2138932"/>
                  <a:gd name="connsiteX1" fmla="*/ 102413 w 3474720"/>
                  <a:gd name="connsiteY1" fmla="*/ 2080411 h 2138932"/>
                  <a:gd name="connsiteX2" fmla="*/ 226771 w 3474720"/>
                  <a:gd name="connsiteY2" fmla="*/ 2073095 h 2138932"/>
                  <a:gd name="connsiteX3" fmla="*/ 336499 w 3474720"/>
                  <a:gd name="connsiteY3" fmla="*/ 2095041 h 2138932"/>
                  <a:gd name="connsiteX4" fmla="*/ 424282 w 3474720"/>
                  <a:gd name="connsiteY4" fmla="*/ 2095041 h 2138932"/>
                  <a:gd name="connsiteX5" fmla="*/ 490118 w 3474720"/>
                  <a:gd name="connsiteY5" fmla="*/ 2036519 h 2138932"/>
                  <a:gd name="connsiteX6" fmla="*/ 555955 w 3474720"/>
                  <a:gd name="connsiteY6" fmla="*/ 1897531 h 2138932"/>
                  <a:gd name="connsiteX7" fmla="*/ 577901 w 3474720"/>
                  <a:gd name="connsiteY7" fmla="*/ 1824379 h 2138932"/>
                  <a:gd name="connsiteX8" fmla="*/ 636422 w 3474720"/>
                  <a:gd name="connsiteY8" fmla="*/ 1743911 h 2138932"/>
                  <a:gd name="connsiteX9" fmla="*/ 716890 w 3474720"/>
                  <a:gd name="connsiteY9" fmla="*/ 1692705 h 2138932"/>
                  <a:gd name="connsiteX10" fmla="*/ 826618 w 3474720"/>
                  <a:gd name="connsiteY10" fmla="*/ 1641499 h 2138932"/>
                  <a:gd name="connsiteX11" fmla="*/ 943661 w 3474720"/>
                  <a:gd name="connsiteY11" fmla="*/ 1626868 h 2138932"/>
                  <a:gd name="connsiteX12" fmla="*/ 1009498 w 3474720"/>
                  <a:gd name="connsiteY12" fmla="*/ 1568347 h 2138932"/>
                  <a:gd name="connsiteX13" fmla="*/ 1082650 w 3474720"/>
                  <a:gd name="connsiteY13" fmla="*/ 1429358 h 2138932"/>
                  <a:gd name="connsiteX14" fmla="*/ 1119226 w 3474720"/>
                  <a:gd name="connsiteY14" fmla="*/ 1231847 h 2138932"/>
                  <a:gd name="connsiteX15" fmla="*/ 1177747 w 3474720"/>
                  <a:gd name="connsiteY15" fmla="*/ 1100174 h 2138932"/>
                  <a:gd name="connsiteX16" fmla="*/ 1294790 w 3474720"/>
                  <a:gd name="connsiteY16" fmla="*/ 1034337 h 2138932"/>
                  <a:gd name="connsiteX17" fmla="*/ 1433779 w 3474720"/>
                  <a:gd name="connsiteY17" fmla="*/ 1063598 h 2138932"/>
                  <a:gd name="connsiteX18" fmla="*/ 1594714 w 3474720"/>
                  <a:gd name="connsiteY18" fmla="*/ 1136750 h 2138932"/>
                  <a:gd name="connsiteX19" fmla="*/ 1748333 w 3474720"/>
                  <a:gd name="connsiteY19" fmla="*/ 1180641 h 2138932"/>
                  <a:gd name="connsiteX20" fmla="*/ 1836115 w 3474720"/>
                  <a:gd name="connsiteY20" fmla="*/ 1195271 h 2138932"/>
                  <a:gd name="connsiteX21" fmla="*/ 1931213 w 3474720"/>
                  <a:gd name="connsiteY21" fmla="*/ 1151380 h 2138932"/>
                  <a:gd name="connsiteX22" fmla="*/ 1997050 w 3474720"/>
                  <a:gd name="connsiteY22" fmla="*/ 1034337 h 2138932"/>
                  <a:gd name="connsiteX23" fmla="*/ 2018995 w 3474720"/>
                  <a:gd name="connsiteY23" fmla="*/ 931924 h 2138932"/>
                  <a:gd name="connsiteX24" fmla="*/ 2099462 w 3474720"/>
                  <a:gd name="connsiteY24" fmla="*/ 888033 h 2138932"/>
                  <a:gd name="connsiteX25" fmla="*/ 2231136 w 3474720"/>
                  <a:gd name="connsiteY25" fmla="*/ 866087 h 2138932"/>
                  <a:gd name="connsiteX26" fmla="*/ 2362810 w 3474720"/>
                  <a:gd name="connsiteY26" fmla="*/ 931924 h 2138932"/>
                  <a:gd name="connsiteX27" fmla="*/ 2501798 w 3474720"/>
                  <a:gd name="connsiteY27" fmla="*/ 939239 h 2138932"/>
                  <a:gd name="connsiteX28" fmla="*/ 2677363 w 3474720"/>
                  <a:gd name="connsiteY28" fmla="*/ 866087 h 2138932"/>
                  <a:gd name="connsiteX29" fmla="*/ 2845613 w 3474720"/>
                  <a:gd name="connsiteY29" fmla="*/ 756359 h 2138932"/>
                  <a:gd name="connsiteX30" fmla="*/ 2991917 w 3474720"/>
                  <a:gd name="connsiteY30" fmla="*/ 705153 h 2138932"/>
                  <a:gd name="connsiteX31" fmla="*/ 3174797 w 3474720"/>
                  <a:gd name="connsiteY31" fmla="*/ 683207 h 2138932"/>
                  <a:gd name="connsiteX32" fmla="*/ 3394253 w 3474720"/>
                  <a:gd name="connsiteY32" fmla="*/ 602740 h 2138932"/>
                  <a:gd name="connsiteX33" fmla="*/ 3460090 w 3474720"/>
                  <a:gd name="connsiteY33" fmla="*/ 507643 h 2138932"/>
                  <a:gd name="connsiteX34" fmla="*/ 3474720 w 3474720"/>
                  <a:gd name="connsiteY34" fmla="*/ 405230 h 2138932"/>
                  <a:gd name="connsiteX35" fmla="*/ 3359150 w 3474720"/>
                  <a:gd name="connsiteY35" fmla="*/ 0 h 2138932"/>
                  <a:gd name="connsiteX0" fmla="*/ 0 w 3372307"/>
                  <a:gd name="connsiteY0" fmla="*/ 2080411 h 2095041"/>
                  <a:gd name="connsiteX1" fmla="*/ 124358 w 3372307"/>
                  <a:gd name="connsiteY1" fmla="*/ 2073095 h 2095041"/>
                  <a:gd name="connsiteX2" fmla="*/ 234086 w 3372307"/>
                  <a:gd name="connsiteY2" fmla="*/ 2095041 h 2095041"/>
                  <a:gd name="connsiteX3" fmla="*/ 321869 w 3372307"/>
                  <a:gd name="connsiteY3" fmla="*/ 2095041 h 2095041"/>
                  <a:gd name="connsiteX4" fmla="*/ 387705 w 3372307"/>
                  <a:gd name="connsiteY4" fmla="*/ 2036519 h 2095041"/>
                  <a:gd name="connsiteX5" fmla="*/ 453542 w 3372307"/>
                  <a:gd name="connsiteY5" fmla="*/ 1897531 h 2095041"/>
                  <a:gd name="connsiteX6" fmla="*/ 475488 w 3372307"/>
                  <a:gd name="connsiteY6" fmla="*/ 1824379 h 2095041"/>
                  <a:gd name="connsiteX7" fmla="*/ 534009 w 3372307"/>
                  <a:gd name="connsiteY7" fmla="*/ 1743911 h 2095041"/>
                  <a:gd name="connsiteX8" fmla="*/ 614477 w 3372307"/>
                  <a:gd name="connsiteY8" fmla="*/ 1692705 h 2095041"/>
                  <a:gd name="connsiteX9" fmla="*/ 724205 w 3372307"/>
                  <a:gd name="connsiteY9" fmla="*/ 1641499 h 2095041"/>
                  <a:gd name="connsiteX10" fmla="*/ 841248 w 3372307"/>
                  <a:gd name="connsiteY10" fmla="*/ 1626868 h 2095041"/>
                  <a:gd name="connsiteX11" fmla="*/ 907085 w 3372307"/>
                  <a:gd name="connsiteY11" fmla="*/ 1568347 h 2095041"/>
                  <a:gd name="connsiteX12" fmla="*/ 980237 w 3372307"/>
                  <a:gd name="connsiteY12" fmla="*/ 1429358 h 2095041"/>
                  <a:gd name="connsiteX13" fmla="*/ 1016813 w 3372307"/>
                  <a:gd name="connsiteY13" fmla="*/ 1231847 h 2095041"/>
                  <a:gd name="connsiteX14" fmla="*/ 1075334 w 3372307"/>
                  <a:gd name="connsiteY14" fmla="*/ 1100174 h 2095041"/>
                  <a:gd name="connsiteX15" fmla="*/ 1192377 w 3372307"/>
                  <a:gd name="connsiteY15" fmla="*/ 1034337 h 2095041"/>
                  <a:gd name="connsiteX16" fmla="*/ 1331366 w 3372307"/>
                  <a:gd name="connsiteY16" fmla="*/ 1063598 h 2095041"/>
                  <a:gd name="connsiteX17" fmla="*/ 1492301 w 3372307"/>
                  <a:gd name="connsiteY17" fmla="*/ 1136750 h 2095041"/>
                  <a:gd name="connsiteX18" fmla="*/ 1645920 w 3372307"/>
                  <a:gd name="connsiteY18" fmla="*/ 1180641 h 2095041"/>
                  <a:gd name="connsiteX19" fmla="*/ 1733702 w 3372307"/>
                  <a:gd name="connsiteY19" fmla="*/ 1195271 h 2095041"/>
                  <a:gd name="connsiteX20" fmla="*/ 1828800 w 3372307"/>
                  <a:gd name="connsiteY20" fmla="*/ 1151380 h 2095041"/>
                  <a:gd name="connsiteX21" fmla="*/ 1894637 w 3372307"/>
                  <a:gd name="connsiteY21" fmla="*/ 1034337 h 2095041"/>
                  <a:gd name="connsiteX22" fmla="*/ 1916582 w 3372307"/>
                  <a:gd name="connsiteY22" fmla="*/ 931924 h 2095041"/>
                  <a:gd name="connsiteX23" fmla="*/ 1997049 w 3372307"/>
                  <a:gd name="connsiteY23" fmla="*/ 888033 h 2095041"/>
                  <a:gd name="connsiteX24" fmla="*/ 2128723 w 3372307"/>
                  <a:gd name="connsiteY24" fmla="*/ 866087 h 2095041"/>
                  <a:gd name="connsiteX25" fmla="*/ 2260397 w 3372307"/>
                  <a:gd name="connsiteY25" fmla="*/ 931924 h 2095041"/>
                  <a:gd name="connsiteX26" fmla="*/ 2399385 w 3372307"/>
                  <a:gd name="connsiteY26" fmla="*/ 939239 h 2095041"/>
                  <a:gd name="connsiteX27" fmla="*/ 2574950 w 3372307"/>
                  <a:gd name="connsiteY27" fmla="*/ 866087 h 2095041"/>
                  <a:gd name="connsiteX28" fmla="*/ 2743200 w 3372307"/>
                  <a:gd name="connsiteY28" fmla="*/ 756359 h 2095041"/>
                  <a:gd name="connsiteX29" fmla="*/ 2889504 w 3372307"/>
                  <a:gd name="connsiteY29" fmla="*/ 705153 h 2095041"/>
                  <a:gd name="connsiteX30" fmla="*/ 3072384 w 3372307"/>
                  <a:gd name="connsiteY30" fmla="*/ 683207 h 2095041"/>
                  <a:gd name="connsiteX31" fmla="*/ 3291840 w 3372307"/>
                  <a:gd name="connsiteY31" fmla="*/ 602740 h 2095041"/>
                  <a:gd name="connsiteX32" fmla="*/ 3357677 w 3372307"/>
                  <a:gd name="connsiteY32" fmla="*/ 507643 h 2095041"/>
                  <a:gd name="connsiteX33" fmla="*/ 3372307 w 3372307"/>
                  <a:gd name="connsiteY33" fmla="*/ 405230 h 2095041"/>
                  <a:gd name="connsiteX34" fmla="*/ 3256737 w 3372307"/>
                  <a:gd name="connsiteY34" fmla="*/ 0 h 2095041"/>
                  <a:gd name="connsiteX0" fmla="*/ 0 w 3247949"/>
                  <a:gd name="connsiteY0" fmla="*/ 2073095 h 2095041"/>
                  <a:gd name="connsiteX1" fmla="*/ 109728 w 3247949"/>
                  <a:gd name="connsiteY1" fmla="*/ 2095041 h 2095041"/>
                  <a:gd name="connsiteX2" fmla="*/ 197511 w 3247949"/>
                  <a:gd name="connsiteY2" fmla="*/ 2095041 h 2095041"/>
                  <a:gd name="connsiteX3" fmla="*/ 263347 w 3247949"/>
                  <a:gd name="connsiteY3" fmla="*/ 2036519 h 2095041"/>
                  <a:gd name="connsiteX4" fmla="*/ 329184 w 3247949"/>
                  <a:gd name="connsiteY4" fmla="*/ 1897531 h 2095041"/>
                  <a:gd name="connsiteX5" fmla="*/ 351130 w 3247949"/>
                  <a:gd name="connsiteY5" fmla="*/ 1824379 h 2095041"/>
                  <a:gd name="connsiteX6" fmla="*/ 409651 w 3247949"/>
                  <a:gd name="connsiteY6" fmla="*/ 1743911 h 2095041"/>
                  <a:gd name="connsiteX7" fmla="*/ 490119 w 3247949"/>
                  <a:gd name="connsiteY7" fmla="*/ 1692705 h 2095041"/>
                  <a:gd name="connsiteX8" fmla="*/ 599847 w 3247949"/>
                  <a:gd name="connsiteY8" fmla="*/ 1641499 h 2095041"/>
                  <a:gd name="connsiteX9" fmla="*/ 716890 w 3247949"/>
                  <a:gd name="connsiteY9" fmla="*/ 1626868 h 2095041"/>
                  <a:gd name="connsiteX10" fmla="*/ 782727 w 3247949"/>
                  <a:gd name="connsiteY10" fmla="*/ 1568347 h 2095041"/>
                  <a:gd name="connsiteX11" fmla="*/ 855879 w 3247949"/>
                  <a:gd name="connsiteY11" fmla="*/ 1429358 h 2095041"/>
                  <a:gd name="connsiteX12" fmla="*/ 892455 w 3247949"/>
                  <a:gd name="connsiteY12" fmla="*/ 1231847 h 2095041"/>
                  <a:gd name="connsiteX13" fmla="*/ 950976 w 3247949"/>
                  <a:gd name="connsiteY13" fmla="*/ 1100174 h 2095041"/>
                  <a:gd name="connsiteX14" fmla="*/ 1068019 w 3247949"/>
                  <a:gd name="connsiteY14" fmla="*/ 1034337 h 2095041"/>
                  <a:gd name="connsiteX15" fmla="*/ 1207008 w 3247949"/>
                  <a:gd name="connsiteY15" fmla="*/ 1063598 h 2095041"/>
                  <a:gd name="connsiteX16" fmla="*/ 1367943 w 3247949"/>
                  <a:gd name="connsiteY16" fmla="*/ 1136750 h 2095041"/>
                  <a:gd name="connsiteX17" fmla="*/ 1521562 w 3247949"/>
                  <a:gd name="connsiteY17" fmla="*/ 1180641 h 2095041"/>
                  <a:gd name="connsiteX18" fmla="*/ 1609344 w 3247949"/>
                  <a:gd name="connsiteY18" fmla="*/ 1195271 h 2095041"/>
                  <a:gd name="connsiteX19" fmla="*/ 1704442 w 3247949"/>
                  <a:gd name="connsiteY19" fmla="*/ 1151380 h 2095041"/>
                  <a:gd name="connsiteX20" fmla="*/ 1770279 w 3247949"/>
                  <a:gd name="connsiteY20" fmla="*/ 1034337 h 2095041"/>
                  <a:gd name="connsiteX21" fmla="*/ 1792224 w 3247949"/>
                  <a:gd name="connsiteY21" fmla="*/ 931924 h 2095041"/>
                  <a:gd name="connsiteX22" fmla="*/ 1872691 w 3247949"/>
                  <a:gd name="connsiteY22" fmla="*/ 888033 h 2095041"/>
                  <a:gd name="connsiteX23" fmla="*/ 2004365 w 3247949"/>
                  <a:gd name="connsiteY23" fmla="*/ 866087 h 2095041"/>
                  <a:gd name="connsiteX24" fmla="*/ 2136039 w 3247949"/>
                  <a:gd name="connsiteY24" fmla="*/ 931924 h 2095041"/>
                  <a:gd name="connsiteX25" fmla="*/ 2275027 w 3247949"/>
                  <a:gd name="connsiteY25" fmla="*/ 939239 h 2095041"/>
                  <a:gd name="connsiteX26" fmla="*/ 2450592 w 3247949"/>
                  <a:gd name="connsiteY26" fmla="*/ 866087 h 2095041"/>
                  <a:gd name="connsiteX27" fmla="*/ 2618842 w 3247949"/>
                  <a:gd name="connsiteY27" fmla="*/ 756359 h 2095041"/>
                  <a:gd name="connsiteX28" fmla="*/ 2765146 w 3247949"/>
                  <a:gd name="connsiteY28" fmla="*/ 705153 h 2095041"/>
                  <a:gd name="connsiteX29" fmla="*/ 2948026 w 3247949"/>
                  <a:gd name="connsiteY29" fmla="*/ 683207 h 2095041"/>
                  <a:gd name="connsiteX30" fmla="*/ 3167482 w 3247949"/>
                  <a:gd name="connsiteY30" fmla="*/ 602740 h 2095041"/>
                  <a:gd name="connsiteX31" fmla="*/ 3233319 w 3247949"/>
                  <a:gd name="connsiteY31" fmla="*/ 507643 h 2095041"/>
                  <a:gd name="connsiteX32" fmla="*/ 3247949 w 3247949"/>
                  <a:gd name="connsiteY32" fmla="*/ 405230 h 2095041"/>
                  <a:gd name="connsiteX33" fmla="*/ 3132379 w 3247949"/>
                  <a:gd name="connsiteY33" fmla="*/ 0 h 2095041"/>
                  <a:gd name="connsiteX0" fmla="*/ 0 w 3138221"/>
                  <a:gd name="connsiteY0" fmla="*/ 2095041 h 2095041"/>
                  <a:gd name="connsiteX1" fmla="*/ 87783 w 3138221"/>
                  <a:gd name="connsiteY1" fmla="*/ 2095041 h 2095041"/>
                  <a:gd name="connsiteX2" fmla="*/ 153619 w 3138221"/>
                  <a:gd name="connsiteY2" fmla="*/ 2036519 h 2095041"/>
                  <a:gd name="connsiteX3" fmla="*/ 219456 w 3138221"/>
                  <a:gd name="connsiteY3" fmla="*/ 1897531 h 2095041"/>
                  <a:gd name="connsiteX4" fmla="*/ 241402 w 3138221"/>
                  <a:gd name="connsiteY4" fmla="*/ 1824379 h 2095041"/>
                  <a:gd name="connsiteX5" fmla="*/ 299923 w 3138221"/>
                  <a:gd name="connsiteY5" fmla="*/ 1743911 h 2095041"/>
                  <a:gd name="connsiteX6" fmla="*/ 380391 w 3138221"/>
                  <a:gd name="connsiteY6" fmla="*/ 1692705 h 2095041"/>
                  <a:gd name="connsiteX7" fmla="*/ 490119 w 3138221"/>
                  <a:gd name="connsiteY7" fmla="*/ 1641499 h 2095041"/>
                  <a:gd name="connsiteX8" fmla="*/ 607162 w 3138221"/>
                  <a:gd name="connsiteY8" fmla="*/ 1626868 h 2095041"/>
                  <a:gd name="connsiteX9" fmla="*/ 672999 w 3138221"/>
                  <a:gd name="connsiteY9" fmla="*/ 1568347 h 2095041"/>
                  <a:gd name="connsiteX10" fmla="*/ 746151 w 3138221"/>
                  <a:gd name="connsiteY10" fmla="*/ 1429358 h 2095041"/>
                  <a:gd name="connsiteX11" fmla="*/ 782727 w 3138221"/>
                  <a:gd name="connsiteY11" fmla="*/ 1231847 h 2095041"/>
                  <a:gd name="connsiteX12" fmla="*/ 841248 w 3138221"/>
                  <a:gd name="connsiteY12" fmla="*/ 1100174 h 2095041"/>
                  <a:gd name="connsiteX13" fmla="*/ 958291 w 3138221"/>
                  <a:gd name="connsiteY13" fmla="*/ 1034337 h 2095041"/>
                  <a:gd name="connsiteX14" fmla="*/ 1097280 w 3138221"/>
                  <a:gd name="connsiteY14" fmla="*/ 1063598 h 2095041"/>
                  <a:gd name="connsiteX15" fmla="*/ 1258215 w 3138221"/>
                  <a:gd name="connsiteY15" fmla="*/ 1136750 h 2095041"/>
                  <a:gd name="connsiteX16" fmla="*/ 1411834 w 3138221"/>
                  <a:gd name="connsiteY16" fmla="*/ 1180641 h 2095041"/>
                  <a:gd name="connsiteX17" fmla="*/ 1499616 w 3138221"/>
                  <a:gd name="connsiteY17" fmla="*/ 1195271 h 2095041"/>
                  <a:gd name="connsiteX18" fmla="*/ 1594714 w 3138221"/>
                  <a:gd name="connsiteY18" fmla="*/ 1151380 h 2095041"/>
                  <a:gd name="connsiteX19" fmla="*/ 1660551 w 3138221"/>
                  <a:gd name="connsiteY19" fmla="*/ 1034337 h 2095041"/>
                  <a:gd name="connsiteX20" fmla="*/ 1682496 w 3138221"/>
                  <a:gd name="connsiteY20" fmla="*/ 931924 h 2095041"/>
                  <a:gd name="connsiteX21" fmla="*/ 1762963 w 3138221"/>
                  <a:gd name="connsiteY21" fmla="*/ 888033 h 2095041"/>
                  <a:gd name="connsiteX22" fmla="*/ 1894637 w 3138221"/>
                  <a:gd name="connsiteY22" fmla="*/ 866087 h 2095041"/>
                  <a:gd name="connsiteX23" fmla="*/ 2026311 w 3138221"/>
                  <a:gd name="connsiteY23" fmla="*/ 931924 h 2095041"/>
                  <a:gd name="connsiteX24" fmla="*/ 2165299 w 3138221"/>
                  <a:gd name="connsiteY24" fmla="*/ 939239 h 2095041"/>
                  <a:gd name="connsiteX25" fmla="*/ 2340864 w 3138221"/>
                  <a:gd name="connsiteY25" fmla="*/ 866087 h 2095041"/>
                  <a:gd name="connsiteX26" fmla="*/ 2509114 w 3138221"/>
                  <a:gd name="connsiteY26" fmla="*/ 756359 h 2095041"/>
                  <a:gd name="connsiteX27" fmla="*/ 2655418 w 3138221"/>
                  <a:gd name="connsiteY27" fmla="*/ 705153 h 2095041"/>
                  <a:gd name="connsiteX28" fmla="*/ 2838298 w 3138221"/>
                  <a:gd name="connsiteY28" fmla="*/ 683207 h 2095041"/>
                  <a:gd name="connsiteX29" fmla="*/ 3057754 w 3138221"/>
                  <a:gd name="connsiteY29" fmla="*/ 602740 h 2095041"/>
                  <a:gd name="connsiteX30" fmla="*/ 3123591 w 3138221"/>
                  <a:gd name="connsiteY30" fmla="*/ 507643 h 2095041"/>
                  <a:gd name="connsiteX31" fmla="*/ 3138221 w 3138221"/>
                  <a:gd name="connsiteY31" fmla="*/ 405230 h 2095041"/>
                  <a:gd name="connsiteX32" fmla="*/ 3022651 w 3138221"/>
                  <a:gd name="connsiteY32" fmla="*/ 0 h 2095041"/>
                  <a:gd name="connsiteX0" fmla="*/ 0 w 3050438"/>
                  <a:gd name="connsiteY0" fmla="*/ 2095041 h 2095041"/>
                  <a:gd name="connsiteX1" fmla="*/ 65836 w 3050438"/>
                  <a:gd name="connsiteY1" fmla="*/ 2036519 h 2095041"/>
                  <a:gd name="connsiteX2" fmla="*/ 131673 w 3050438"/>
                  <a:gd name="connsiteY2" fmla="*/ 1897531 h 2095041"/>
                  <a:gd name="connsiteX3" fmla="*/ 153619 w 3050438"/>
                  <a:gd name="connsiteY3" fmla="*/ 1824379 h 2095041"/>
                  <a:gd name="connsiteX4" fmla="*/ 212140 w 3050438"/>
                  <a:gd name="connsiteY4" fmla="*/ 1743911 h 2095041"/>
                  <a:gd name="connsiteX5" fmla="*/ 292608 w 3050438"/>
                  <a:gd name="connsiteY5" fmla="*/ 1692705 h 2095041"/>
                  <a:gd name="connsiteX6" fmla="*/ 402336 w 3050438"/>
                  <a:gd name="connsiteY6" fmla="*/ 1641499 h 2095041"/>
                  <a:gd name="connsiteX7" fmla="*/ 519379 w 3050438"/>
                  <a:gd name="connsiteY7" fmla="*/ 1626868 h 2095041"/>
                  <a:gd name="connsiteX8" fmla="*/ 585216 w 3050438"/>
                  <a:gd name="connsiteY8" fmla="*/ 1568347 h 2095041"/>
                  <a:gd name="connsiteX9" fmla="*/ 658368 w 3050438"/>
                  <a:gd name="connsiteY9" fmla="*/ 1429358 h 2095041"/>
                  <a:gd name="connsiteX10" fmla="*/ 694944 w 3050438"/>
                  <a:gd name="connsiteY10" fmla="*/ 1231847 h 2095041"/>
                  <a:gd name="connsiteX11" fmla="*/ 753465 w 3050438"/>
                  <a:gd name="connsiteY11" fmla="*/ 1100174 h 2095041"/>
                  <a:gd name="connsiteX12" fmla="*/ 870508 w 3050438"/>
                  <a:gd name="connsiteY12" fmla="*/ 1034337 h 2095041"/>
                  <a:gd name="connsiteX13" fmla="*/ 1009497 w 3050438"/>
                  <a:gd name="connsiteY13" fmla="*/ 1063598 h 2095041"/>
                  <a:gd name="connsiteX14" fmla="*/ 1170432 w 3050438"/>
                  <a:gd name="connsiteY14" fmla="*/ 1136750 h 2095041"/>
                  <a:gd name="connsiteX15" fmla="*/ 1324051 w 3050438"/>
                  <a:gd name="connsiteY15" fmla="*/ 1180641 h 2095041"/>
                  <a:gd name="connsiteX16" fmla="*/ 1411833 w 3050438"/>
                  <a:gd name="connsiteY16" fmla="*/ 1195271 h 2095041"/>
                  <a:gd name="connsiteX17" fmla="*/ 1506931 w 3050438"/>
                  <a:gd name="connsiteY17" fmla="*/ 1151380 h 2095041"/>
                  <a:gd name="connsiteX18" fmla="*/ 1572768 w 3050438"/>
                  <a:gd name="connsiteY18" fmla="*/ 1034337 h 2095041"/>
                  <a:gd name="connsiteX19" fmla="*/ 1594713 w 3050438"/>
                  <a:gd name="connsiteY19" fmla="*/ 931924 h 2095041"/>
                  <a:gd name="connsiteX20" fmla="*/ 1675180 w 3050438"/>
                  <a:gd name="connsiteY20" fmla="*/ 888033 h 2095041"/>
                  <a:gd name="connsiteX21" fmla="*/ 1806854 w 3050438"/>
                  <a:gd name="connsiteY21" fmla="*/ 866087 h 2095041"/>
                  <a:gd name="connsiteX22" fmla="*/ 1938528 w 3050438"/>
                  <a:gd name="connsiteY22" fmla="*/ 931924 h 2095041"/>
                  <a:gd name="connsiteX23" fmla="*/ 2077516 w 3050438"/>
                  <a:gd name="connsiteY23" fmla="*/ 939239 h 2095041"/>
                  <a:gd name="connsiteX24" fmla="*/ 2253081 w 3050438"/>
                  <a:gd name="connsiteY24" fmla="*/ 866087 h 2095041"/>
                  <a:gd name="connsiteX25" fmla="*/ 2421331 w 3050438"/>
                  <a:gd name="connsiteY25" fmla="*/ 756359 h 2095041"/>
                  <a:gd name="connsiteX26" fmla="*/ 2567635 w 3050438"/>
                  <a:gd name="connsiteY26" fmla="*/ 705153 h 2095041"/>
                  <a:gd name="connsiteX27" fmla="*/ 2750515 w 3050438"/>
                  <a:gd name="connsiteY27" fmla="*/ 683207 h 2095041"/>
                  <a:gd name="connsiteX28" fmla="*/ 2969971 w 3050438"/>
                  <a:gd name="connsiteY28" fmla="*/ 602740 h 2095041"/>
                  <a:gd name="connsiteX29" fmla="*/ 3035808 w 3050438"/>
                  <a:gd name="connsiteY29" fmla="*/ 507643 h 2095041"/>
                  <a:gd name="connsiteX30" fmla="*/ 3050438 w 3050438"/>
                  <a:gd name="connsiteY30" fmla="*/ 405230 h 2095041"/>
                  <a:gd name="connsiteX31" fmla="*/ 2934868 w 3050438"/>
                  <a:gd name="connsiteY31" fmla="*/ 0 h 2095041"/>
                  <a:gd name="connsiteX0" fmla="*/ 0 w 3050438"/>
                  <a:gd name="connsiteY0" fmla="*/ 2095041 h 2095041"/>
                  <a:gd name="connsiteX1" fmla="*/ 131673 w 3050438"/>
                  <a:gd name="connsiteY1" fmla="*/ 1897531 h 2095041"/>
                  <a:gd name="connsiteX2" fmla="*/ 153619 w 3050438"/>
                  <a:gd name="connsiteY2" fmla="*/ 1824379 h 2095041"/>
                  <a:gd name="connsiteX3" fmla="*/ 212140 w 3050438"/>
                  <a:gd name="connsiteY3" fmla="*/ 1743911 h 2095041"/>
                  <a:gd name="connsiteX4" fmla="*/ 292608 w 3050438"/>
                  <a:gd name="connsiteY4" fmla="*/ 1692705 h 2095041"/>
                  <a:gd name="connsiteX5" fmla="*/ 402336 w 3050438"/>
                  <a:gd name="connsiteY5" fmla="*/ 1641499 h 2095041"/>
                  <a:gd name="connsiteX6" fmla="*/ 519379 w 3050438"/>
                  <a:gd name="connsiteY6" fmla="*/ 1626868 h 2095041"/>
                  <a:gd name="connsiteX7" fmla="*/ 585216 w 3050438"/>
                  <a:gd name="connsiteY7" fmla="*/ 1568347 h 2095041"/>
                  <a:gd name="connsiteX8" fmla="*/ 658368 w 3050438"/>
                  <a:gd name="connsiteY8" fmla="*/ 1429358 h 2095041"/>
                  <a:gd name="connsiteX9" fmla="*/ 694944 w 3050438"/>
                  <a:gd name="connsiteY9" fmla="*/ 1231847 h 2095041"/>
                  <a:gd name="connsiteX10" fmla="*/ 753465 w 3050438"/>
                  <a:gd name="connsiteY10" fmla="*/ 1100174 h 2095041"/>
                  <a:gd name="connsiteX11" fmla="*/ 870508 w 3050438"/>
                  <a:gd name="connsiteY11" fmla="*/ 1034337 h 2095041"/>
                  <a:gd name="connsiteX12" fmla="*/ 1009497 w 3050438"/>
                  <a:gd name="connsiteY12" fmla="*/ 1063598 h 2095041"/>
                  <a:gd name="connsiteX13" fmla="*/ 1170432 w 3050438"/>
                  <a:gd name="connsiteY13" fmla="*/ 1136750 h 2095041"/>
                  <a:gd name="connsiteX14" fmla="*/ 1324051 w 3050438"/>
                  <a:gd name="connsiteY14" fmla="*/ 1180641 h 2095041"/>
                  <a:gd name="connsiteX15" fmla="*/ 1411833 w 3050438"/>
                  <a:gd name="connsiteY15" fmla="*/ 1195271 h 2095041"/>
                  <a:gd name="connsiteX16" fmla="*/ 1506931 w 3050438"/>
                  <a:gd name="connsiteY16" fmla="*/ 1151380 h 2095041"/>
                  <a:gd name="connsiteX17" fmla="*/ 1572768 w 3050438"/>
                  <a:gd name="connsiteY17" fmla="*/ 1034337 h 2095041"/>
                  <a:gd name="connsiteX18" fmla="*/ 1594713 w 3050438"/>
                  <a:gd name="connsiteY18" fmla="*/ 931924 h 2095041"/>
                  <a:gd name="connsiteX19" fmla="*/ 1675180 w 3050438"/>
                  <a:gd name="connsiteY19" fmla="*/ 888033 h 2095041"/>
                  <a:gd name="connsiteX20" fmla="*/ 1806854 w 3050438"/>
                  <a:gd name="connsiteY20" fmla="*/ 866087 h 2095041"/>
                  <a:gd name="connsiteX21" fmla="*/ 1938528 w 3050438"/>
                  <a:gd name="connsiteY21" fmla="*/ 931924 h 2095041"/>
                  <a:gd name="connsiteX22" fmla="*/ 2077516 w 3050438"/>
                  <a:gd name="connsiteY22" fmla="*/ 939239 h 2095041"/>
                  <a:gd name="connsiteX23" fmla="*/ 2253081 w 3050438"/>
                  <a:gd name="connsiteY23" fmla="*/ 866087 h 2095041"/>
                  <a:gd name="connsiteX24" fmla="*/ 2421331 w 3050438"/>
                  <a:gd name="connsiteY24" fmla="*/ 756359 h 2095041"/>
                  <a:gd name="connsiteX25" fmla="*/ 2567635 w 3050438"/>
                  <a:gd name="connsiteY25" fmla="*/ 705153 h 2095041"/>
                  <a:gd name="connsiteX26" fmla="*/ 2750515 w 3050438"/>
                  <a:gd name="connsiteY26" fmla="*/ 683207 h 2095041"/>
                  <a:gd name="connsiteX27" fmla="*/ 2969971 w 3050438"/>
                  <a:gd name="connsiteY27" fmla="*/ 602740 h 2095041"/>
                  <a:gd name="connsiteX28" fmla="*/ 3035808 w 3050438"/>
                  <a:gd name="connsiteY28" fmla="*/ 507643 h 2095041"/>
                  <a:gd name="connsiteX29" fmla="*/ 3050438 w 3050438"/>
                  <a:gd name="connsiteY29" fmla="*/ 405230 h 2095041"/>
                  <a:gd name="connsiteX30" fmla="*/ 2934868 w 3050438"/>
                  <a:gd name="connsiteY30" fmla="*/ 0 h 2095041"/>
                  <a:gd name="connsiteX0" fmla="*/ 0 w 3050438"/>
                  <a:gd name="connsiteY0" fmla="*/ 2095041 h 2095041"/>
                  <a:gd name="connsiteX1" fmla="*/ 153619 w 3050438"/>
                  <a:gd name="connsiteY1" fmla="*/ 1824379 h 2095041"/>
                  <a:gd name="connsiteX2" fmla="*/ 212140 w 3050438"/>
                  <a:gd name="connsiteY2" fmla="*/ 1743911 h 2095041"/>
                  <a:gd name="connsiteX3" fmla="*/ 292608 w 3050438"/>
                  <a:gd name="connsiteY3" fmla="*/ 1692705 h 2095041"/>
                  <a:gd name="connsiteX4" fmla="*/ 402336 w 3050438"/>
                  <a:gd name="connsiteY4" fmla="*/ 1641499 h 2095041"/>
                  <a:gd name="connsiteX5" fmla="*/ 519379 w 3050438"/>
                  <a:gd name="connsiteY5" fmla="*/ 1626868 h 2095041"/>
                  <a:gd name="connsiteX6" fmla="*/ 585216 w 3050438"/>
                  <a:gd name="connsiteY6" fmla="*/ 1568347 h 2095041"/>
                  <a:gd name="connsiteX7" fmla="*/ 658368 w 3050438"/>
                  <a:gd name="connsiteY7" fmla="*/ 1429358 h 2095041"/>
                  <a:gd name="connsiteX8" fmla="*/ 694944 w 3050438"/>
                  <a:gd name="connsiteY8" fmla="*/ 1231847 h 2095041"/>
                  <a:gd name="connsiteX9" fmla="*/ 753465 w 3050438"/>
                  <a:gd name="connsiteY9" fmla="*/ 1100174 h 2095041"/>
                  <a:gd name="connsiteX10" fmla="*/ 870508 w 3050438"/>
                  <a:gd name="connsiteY10" fmla="*/ 1034337 h 2095041"/>
                  <a:gd name="connsiteX11" fmla="*/ 1009497 w 3050438"/>
                  <a:gd name="connsiteY11" fmla="*/ 1063598 h 2095041"/>
                  <a:gd name="connsiteX12" fmla="*/ 1170432 w 3050438"/>
                  <a:gd name="connsiteY12" fmla="*/ 1136750 h 2095041"/>
                  <a:gd name="connsiteX13" fmla="*/ 1324051 w 3050438"/>
                  <a:gd name="connsiteY13" fmla="*/ 1180641 h 2095041"/>
                  <a:gd name="connsiteX14" fmla="*/ 1411833 w 3050438"/>
                  <a:gd name="connsiteY14" fmla="*/ 1195271 h 2095041"/>
                  <a:gd name="connsiteX15" fmla="*/ 1506931 w 3050438"/>
                  <a:gd name="connsiteY15" fmla="*/ 1151380 h 2095041"/>
                  <a:gd name="connsiteX16" fmla="*/ 1572768 w 3050438"/>
                  <a:gd name="connsiteY16" fmla="*/ 1034337 h 2095041"/>
                  <a:gd name="connsiteX17" fmla="*/ 1594713 w 3050438"/>
                  <a:gd name="connsiteY17" fmla="*/ 931924 h 2095041"/>
                  <a:gd name="connsiteX18" fmla="*/ 1675180 w 3050438"/>
                  <a:gd name="connsiteY18" fmla="*/ 888033 h 2095041"/>
                  <a:gd name="connsiteX19" fmla="*/ 1806854 w 3050438"/>
                  <a:gd name="connsiteY19" fmla="*/ 866087 h 2095041"/>
                  <a:gd name="connsiteX20" fmla="*/ 1938528 w 3050438"/>
                  <a:gd name="connsiteY20" fmla="*/ 931924 h 2095041"/>
                  <a:gd name="connsiteX21" fmla="*/ 2077516 w 3050438"/>
                  <a:gd name="connsiteY21" fmla="*/ 939239 h 2095041"/>
                  <a:gd name="connsiteX22" fmla="*/ 2253081 w 3050438"/>
                  <a:gd name="connsiteY22" fmla="*/ 866087 h 2095041"/>
                  <a:gd name="connsiteX23" fmla="*/ 2421331 w 3050438"/>
                  <a:gd name="connsiteY23" fmla="*/ 756359 h 2095041"/>
                  <a:gd name="connsiteX24" fmla="*/ 2567635 w 3050438"/>
                  <a:gd name="connsiteY24" fmla="*/ 705153 h 2095041"/>
                  <a:gd name="connsiteX25" fmla="*/ 2750515 w 3050438"/>
                  <a:gd name="connsiteY25" fmla="*/ 683207 h 2095041"/>
                  <a:gd name="connsiteX26" fmla="*/ 2969971 w 3050438"/>
                  <a:gd name="connsiteY26" fmla="*/ 602740 h 2095041"/>
                  <a:gd name="connsiteX27" fmla="*/ 3035808 w 3050438"/>
                  <a:gd name="connsiteY27" fmla="*/ 507643 h 2095041"/>
                  <a:gd name="connsiteX28" fmla="*/ 3050438 w 3050438"/>
                  <a:gd name="connsiteY28" fmla="*/ 405230 h 2095041"/>
                  <a:gd name="connsiteX29" fmla="*/ 2934868 w 3050438"/>
                  <a:gd name="connsiteY29" fmla="*/ 0 h 2095041"/>
                  <a:gd name="connsiteX0" fmla="*/ 0 w 3050438"/>
                  <a:gd name="connsiteY0" fmla="*/ 2095041 h 2095041"/>
                  <a:gd name="connsiteX1" fmla="*/ 212140 w 3050438"/>
                  <a:gd name="connsiteY1" fmla="*/ 1743911 h 2095041"/>
                  <a:gd name="connsiteX2" fmla="*/ 292608 w 3050438"/>
                  <a:gd name="connsiteY2" fmla="*/ 1692705 h 2095041"/>
                  <a:gd name="connsiteX3" fmla="*/ 402336 w 3050438"/>
                  <a:gd name="connsiteY3" fmla="*/ 1641499 h 2095041"/>
                  <a:gd name="connsiteX4" fmla="*/ 519379 w 3050438"/>
                  <a:gd name="connsiteY4" fmla="*/ 1626868 h 2095041"/>
                  <a:gd name="connsiteX5" fmla="*/ 585216 w 3050438"/>
                  <a:gd name="connsiteY5" fmla="*/ 1568347 h 2095041"/>
                  <a:gd name="connsiteX6" fmla="*/ 658368 w 3050438"/>
                  <a:gd name="connsiteY6" fmla="*/ 1429358 h 2095041"/>
                  <a:gd name="connsiteX7" fmla="*/ 694944 w 3050438"/>
                  <a:gd name="connsiteY7" fmla="*/ 1231847 h 2095041"/>
                  <a:gd name="connsiteX8" fmla="*/ 753465 w 3050438"/>
                  <a:gd name="connsiteY8" fmla="*/ 1100174 h 2095041"/>
                  <a:gd name="connsiteX9" fmla="*/ 870508 w 3050438"/>
                  <a:gd name="connsiteY9" fmla="*/ 1034337 h 2095041"/>
                  <a:gd name="connsiteX10" fmla="*/ 1009497 w 3050438"/>
                  <a:gd name="connsiteY10" fmla="*/ 1063598 h 2095041"/>
                  <a:gd name="connsiteX11" fmla="*/ 1170432 w 3050438"/>
                  <a:gd name="connsiteY11" fmla="*/ 1136750 h 2095041"/>
                  <a:gd name="connsiteX12" fmla="*/ 1324051 w 3050438"/>
                  <a:gd name="connsiteY12" fmla="*/ 1180641 h 2095041"/>
                  <a:gd name="connsiteX13" fmla="*/ 1411833 w 3050438"/>
                  <a:gd name="connsiteY13" fmla="*/ 1195271 h 2095041"/>
                  <a:gd name="connsiteX14" fmla="*/ 1506931 w 3050438"/>
                  <a:gd name="connsiteY14" fmla="*/ 1151380 h 2095041"/>
                  <a:gd name="connsiteX15" fmla="*/ 1572768 w 3050438"/>
                  <a:gd name="connsiteY15" fmla="*/ 1034337 h 2095041"/>
                  <a:gd name="connsiteX16" fmla="*/ 1594713 w 3050438"/>
                  <a:gd name="connsiteY16" fmla="*/ 931924 h 2095041"/>
                  <a:gd name="connsiteX17" fmla="*/ 1675180 w 3050438"/>
                  <a:gd name="connsiteY17" fmla="*/ 888033 h 2095041"/>
                  <a:gd name="connsiteX18" fmla="*/ 1806854 w 3050438"/>
                  <a:gd name="connsiteY18" fmla="*/ 866087 h 2095041"/>
                  <a:gd name="connsiteX19" fmla="*/ 1938528 w 3050438"/>
                  <a:gd name="connsiteY19" fmla="*/ 931924 h 2095041"/>
                  <a:gd name="connsiteX20" fmla="*/ 2077516 w 3050438"/>
                  <a:gd name="connsiteY20" fmla="*/ 939239 h 2095041"/>
                  <a:gd name="connsiteX21" fmla="*/ 2253081 w 3050438"/>
                  <a:gd name="connsiteY21" fmla="*/ 866087 h 2095041"/>
                  <a:gd name="connsiteX22" fmla="*/ 2421331 w 3050438"/>
                  <a:gd name="connsiteY22" fmla="*/ 756359 h 2095041"/>
                  <a:gd name="connsiteX23" fmla="*/ 2567635 w 3050438"/>
                  <a:gd name="connsiteY23" fmla="*/ 705153 h 2095041"/>
                  <a:gd name="connsiteX24" fmla="*/ 2750515 w 3050438"/>
                  <a:gd name="connsiteY24" fmla="*/ 683207 h 2095041"/>
                  <a:gd name="connsiteX25" fmla="*/ 2969971 w 3050438"/>
                  <a:gd name="connsiteY25" fmla="*/ 602740 h 2095041"/>
                  <a:gd name="connsiteX26" fmla="*/ 3035808 w 3050438"/>
                  <a:gd name="connsiteY26" fmla="*/ 507643 h 2095041"/>
                  <a:gd name="connsiteX27" fmla="*/ 3050438 w 3050438"/>
                  <a:gd name="connsiteY27" fmla="*/ 405230 h 2095041"/>
                  <a:gd name="connsiteX28" fmla="*/ 2934868 w 3050438"/>
                  <a:gd name="connsiteY28" fmla="*/ 0 h 2095041"/>
                  <a:gd name="connsiteX0" fmla="*/ 0 w 3050438"/>
                  <a:gd name="connsiteY0" fmla="*/ 2095041 h 2095041"/>
                  <a:gd name="connsiteX1" fmla="*/ 292608 w 3050438"/>
                  <a:gd name="connsiteY1" fmla="*/ 1692705 h 2095041"/>
                  <a:gd name="connsiteX2" fmla="*/ 402336 w 3050438"/>
                  <a:gd name="connsiteY2" fmla="*/ 1641499 h 2095041"/>
                  <a:gd name="connsiteX3" fmla="*/ 519379 w 3050438"/>
                  <a:gd name="connsiteY3" fmla="*/ 1626868 h 2095041"/>
                  <a:gd name="connsiteX4" fmla="*/ 585216 w 3050438"/>
                  <a:gd name="connsiteY4" fmla="*/ 1568347 h 2095041"/>
                  <a:gd name="connsiteX5" fmla="*/ 658368 w 3050438"/>
                  <a:gd name="connsiteY5" fmla="*/ 1429358 h 2095041"/>
                  <a:gd name="connsiteX6" fmla="*/ 694944 w 3050438"/>
                  <a:gd name="connsiteY6" fmla="*/ 1231847 h 2095041"/>
                  <a:gd name="connsiteX7" fmla="*/ 753465 w 3050438"/>
                  <a:gd name="connsiteY7" fmla="*/ 1100174 h 2095041"/>
                  <a:gd name="connsiteX8" fmla="*/ 870508 w 3050438"/>
                  <a:gd name="connsiteY8" fmla="*/ 1034337 h 2095041"/>
                  <a:gd name="connsiteX9" fmla="*/ 1009497 w 3050438"/>
                  <a:gd name="connsiteY9" fmla="*/ 1063598 h 2095041"/>
                  <a:gd name="connsiteX10" fmla="*/ 1170432 w 3050438"/>
                  <a:gd name="connsiteY10" fmla="*/ 1136750 h 2095041"/>
                  <a:gd name="connsiteX11" fmla="*/ 1324051 w 3050438"/>
                  <a:gd name="connsiteY11" fmla="*/ 1180641 h 2095041"/>
                  <a:gd name="connsiteX12" fmla="*/ 1411833 w 3050438"/>
                  <a:gd name="connsiteY12" fmla="*/ 1195271 h 2095041"/>
                  <a:gd name="connsiteX13" fmla="*/ 1506931 w 3050438"/>
                  <a:gd name="connsiteY13" fmla="*/ 1151380 h 2095041"/>
                  <a:gd name="connsiteX14" fmla="*/ 1572768 w 3050438"/>
                  <a:gd name="connsiteY14" fmla="*/ 1034337 h 2095041"/>
                  <a:gd name="connsiteX15" fmla="*/ 1594713 w 3050438"/>
                  <a:gd name="connsiteY15" fmla="*/ 931924 h 2095041"/>
                  <a:gd name="connsiteX16" fmla="*/ 1675180 w 3050438"/>
                  <a:gd name="connsiteY16" fmla="*/ 888033 h 2095041"/>
                  <a:gd name="connsiteX17" fmla="*/ 1806854 w 3050438"/>
                  <a:gd name="connsiteY17" fmla="*/ 866087 h 2095041"/>
                  <a:gd name="connsiteX18" fmla="*/ 1938528 w 3050438"/>
                  <a:gd name="connsiteY18" fmla="*/ 931924 h 2095041"/>
                  <a:gd name="connsiteX19" fmla="*/ 2077516 w 3050438"/>
                  <a:gd name="connsiteY19" fmla="*/ 939239 h 2095041"/>
                  <a:gd name="connsiteX20" fmla="*/ 2253081 w 3050438"/>
                  <a:gd name="connsiteY20" fmla="*/ 866087 h 2095041"/>
                  <a:gd name="connsiteX21" fmla="*/ 2421331 w 3050438"/>
                  <a:gd name="connsiteY21" fmla="*/ 756359 h 2095041"/>
                  <a:gd name="connsiteX22" fmla="*/ 2567635 w 3050438"/>
                  <a:gd name="connsiteY22" fmla="*/ 705153 h 2095041"/>
                  <a:gd name="connsiteX23" fmla="*/ 2750515 w 3050438"/>
                  <a:gd name="connsiteY23" fmla="*/ 683207 h 2095041"/>
                  <a:gd name="connsiteX24" fmla="*/ 2969971 w 3050438"/>
                  <a:gd name="connsiteY24" fmla="*/ 602740 h 2095041"/>
                  <a:gd name="connsiteX25" fmla="*/ 3035808 w 3050438"/>
                  <a:gd name="connsiteY25" fmla="*/ 507643 h 2095041"/>
                  <a:gd name="connsiteX26" fmla="*/ 3050438 w 3050438"/>
                  <a:gd name="connsiteY26" fmla="*/ 405230 h 2095041"/>
                  <a:gd name="connsiteX27" fmla="*/ 2934868 w 3050438"/>
                  <a:gd name="connsiteY27" fmla="*/ 0 h 2095041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382572 w 2757830"/>
                  <a:gd name="connsiteY15" fmla="*/ 888033 h 1692705"/>
                  <a:gd name="connsiteX16" fmla="*/ 1514246 w 2757830"/>
                  <a:gd name="connsiteY16" fmla="*/ 866087 h 1692705"/>
                  <a:gd name="connsiteX17" fmla="*/ 1645920 w 2757830"/>
                  <a:gd name="connsiteY17" fmla="*/ 931924 h 1692705"/>
                  <a:gd name="connsiteX18" fmla="*/ 1784908 w 2757830"/>
                  <a:gd name="connsiteY18" fmla="*/ 939239 h 1692705"/>
                  <a:gd name="connsiteX19" fmla="*/ 1960473 w 2757830"/>
                  <a:gd name="connsiteY19" fmla="*/ 866087 h 1692705"/>
                  <a:gd name="connsiteX20" fmla="*/ 2128723 w 2757830"/>
                  <a:gd name="connsiteY20" fmla="*/ 756359 h 1692705"/>
                  <a:gd name="connsiteX21" fmla="*/ 2275027 w 2757830"/>
                  <a:gd name="connsiteY21" fmla="*/ 705153 h 1692705"/>
                  <a:gd name="connsiteX22" fmla="*/ 2457907 w 2757830"/>
                  <a:gd name="connsiteY22" fmla="*/ 683207 h 1692705"/>
                  <a:gd name="connsiteX23" fmla="*/ 2677363 w 2757830"/>
                  <a:gd name="connsiteY23" fmla="*/ 602740 h 1692705"/>
                  <a:gd name="connsiteX24" fmla="*/ 2743200 w 2757830"/>
                  <a:gd name="connsiteY24" fmla="*/ 507643 h 1692705"/>
                  <a:gd name="connsiteX25" fmla="*/ 2757830 w 2757830"/>
                  <a:gd name="connsiteY25" fmla="*/ 405230 h 1692705"/>
                  <a:gd name="connsiteX26" fmla="*/ 2642260 w 2757830"/>
                  <a:gd name="connsiteY2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302105 w 2757830"/>
                  <a:gd name="connsiteY14" fmla="*/ 931924 h 1692705"/>
                  <a:gd name="connsiteX15" fmla="*/ 1514246 w 2757830"/>
                  <a:gd name="connsiteY15" fmla="*/ 866087 h 1692705"/>
                  <a:gd name="connsiteX16" fmla="*/ 1645920 w 2757830"/>
                  <a:gd name="connsiteY16" fmla="*/ 931924 h 1692705"/>
                  <a:gd name="connsiteX17" fmla="*/ 1784908 w 2757830"/>
                  <a:gd name="connsiteY17" fmla="*/ 939239 h 1692705"/>
                  <a:gd name="connsiteX18" fmla="*/ 1960473 w 2757830"/>
                  <a:gd name="connsiteY18" fmla="*/ 866087 h 1692705"/>
                  <a:gd name="connsiteX19" fmla="*/ 2128723 w 2757830"/>
                  <a:gd name="connsiteY19" fmla="*/ 756359 h 1692705"/>
                  <a:gd name="connsiteX20" fmla="*/ 2275027 w 2757830"/>
                  <a:gd name="connsiteY20" fmla="*/ 705153 h 1692705"/>
                  <a:gd name="connsiteX21" fmla="*/ 2457907 w 2757830"/>
                  <a:gd name="connsiteY21" fmla="*/ 683207 h 1692705"/>
                  <a:gd name="connsiteX22" fmla="*/ 2677363 w 2757830"/>
                  <a:gd name="connsiteY22" fmla="*/ 602740 h 1692705"/>
                  <a:gd name="connsiteX23" fmla="*/ 2743200 w 2757830"/>
                  <a:gd name="connsiteY23" fmla="*/ 507643 h 1692705"/>
                  <a:gd name="connsiteX24" fmla="*/ 2757830 w 2757830"/>
                  <a:gd name="connsiteY24" fmla="*/ 405230 h 1692705"/>
                  <a:gd name="connsiteX25" fmla="*/ 2642260 w 2757830"/>
                  <a:gd name="connsiteY2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280160 w 2757830"/>
                  <a:gd name="connsiteY13" fmla="*/ 1034337 h 1692705"/>
                  <a:gd name="connsiteX14" fmla="*/ 1514246 w 2757830"/>
                  <a:gd name="connsiteY14" fmla="*/ 866087 h 1692705"/>
                  <a:gd name="connsiteX15" fmla="*/ 1645920 w 2757830"/>
                  <a:gd name="connsiteY15" fmla="*/ 931924 h 1692705"/>
                  <a:gd name="connsiteX16" fmla="*/ 1784908 w 2757830"/>
                  <a:gd name="connsiteY16" fmla="*/ 939239 h 1692705"/>
                  <a:gd name="connsiteX17" fmla="*/ 1960473 w 2757830"/>
                  <a:gd name="connsiteY17" fmla="*/ 866087 h 1692705"/>
                  <a:gd name="connsiteX18" fmla="*/ 2128723 w 2757830"/>
                  <a:gd name="connsiteY18" fmla="*/ 756359 h 1692705"/>
                  <a:gd name="connsiteX19" fmla="*/ 2275027 w 2757830"/>
                  <a:gd name="connsiteY19" fmla="*/ 705153 h 1692705"/>
                  <a:gd name="connsiteX20" fmla="*/ 2457907 w 2757830"/>
                  <a:gd name="connsiteY20" fmla="*/ 683207 h 1692705"/>
                  <a:gd name="connsiteX21" fmla="*/ 2677363 w 2757830"/>
                  <a:gd name="connsiteY21" fmla="*/ 602740 h 1692705"/>
                  <a:gd name="connsiteX22" fmla="*/ 2743200 w 2757830"/>
                  <a:gd name="connsiteY22" fmla="*/ 507643 h 1692705"/>
                  <a:gd name="connsiteX23" fmla="*/ 2757830 w 2757830"/>
                  <a:gd name="connsiteY23" fmla="*/ 405230 h 1692705"/>
                  <a:gd name="connsiteX24" fmla="*/ 2642260 w 2757830"/>
                  <a:gd name="connsiteY2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214323 w 2757830"/>
                  <a:gd name="connsiteY12" fmla="*/ 1151380 h 1692705"/>
                  <a:gd name="connsiteX13" fmla="*/ 1514246 w 2757830"/>
                  <a:gd name="connsiteY13" fmla="*/ 866087 h 1692705"/>
                  <a:gd name="connsiteX14" fmla="*/ 1645920 w 2757830"/>
                  <a:gd name="connsiteY14" fmla="*/ 931924 h 1692705"/>
                  <a:gd name="connsiteX15" fmla="*/ 1784908 w 2757830"/>
                  <a:gd name="connsiteY15" fmla="*/ 939239 h 1692705"/>
                  <a:gd name="connsiteX16" fmla="*/ 1960473 w 2757830"/>
                  <a:gd name="connsiteY16" fmla="*/ 866087 h 1692705"/>
                  <a:gd name="connsiteX17" fmla="*/ 2128723 w 2757830"/>
                  <a:gd name="connsiteY17" fmla="*/ 756359 h 1692705"/>
                  <a:gd name="connsiteX18" fmla="*/ 2275027 w 2757830"/>
                  <a:gd name="connsiteY18" fmla="*/ 705153 h 1692705"/>
                  <a:gd name="connsiteX19" fmla="*/ 2457907 w 2757830"/>
                  <a:gd name="connsiteY19" fmla="*/ 683207 h 1692705"/>
                  <a:gd name="connsiteX20" fmla="*/ 2677363 w 2757830"/>
                  <a:gd name="connsiteY20" fmla="*/ 602740 h 1692705"/>
                  <a:gd name="connsiteX21" fmla="*/ 2743200 w 2757830"/>
                  <a:gd name="connsiteY21" fmla="*/ 507643 h 1692705"/>
                  <a:gd name="connsiteX22" fmla="*/ 2757830 w 2757830"/>
                  <a:gd name="connsiteY22" fmla="*/ 405230 h 1692705"/>
                  <a:gd name="connsiteX23" fmla="*/ 2642260 w 2757830"/>
                  <a:gd name="connsiteY2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119225 w 2757830"/>
                  <a:gd name="connsiteY11" fmla="*/ 1195271 h 1692705"/>
                  <a:gd name="connsiteX12" fmla="*/ 1514246 w 2757830"/>
                  <a:gd name="connsiteY12" fmla="*/ 866087 h 1692705"/>
                  <a:gd name="connsiteX13" fmla="*/ 1645920 w 2757830"/>
                  <a:gd name="connsiteY13" fmla="*/ 931924 h 1692705"/>
                  <a:gd name="connsiteX14" fmla="*/ 1784908 w 2757830"/>
                  <a:gd name="connsiteY14" fmla="*/ 939239 h 1692705"/>
                  <a:gd name="connsiteX15" fmla="*/ 1960473 w 2757830"/>
                  <a:gd name="connsiteY15" fmla="*/ 866087 h 1692705"/>
                  <a:gd name="connsiteX16" fmla="*/ 2128723 w 2757830"/>
                  <a:gd name="connsiteY16" fmla="*/ 756359 h 1692705"/>
                  <a:gd name="connsiteX17" fmla="*/ 2275027 w 2757830"/>
                  <a:gd name="connsiteY17" fmla="*/ 705153 h 1692705"/>
                  <a:gd name="connsiteX18" fmla="*/ 2457907 w 2757830"/>
                  <a:gd name="connsiteY18" fmla="*/ 683207 h 1692705"/>
                  <a:gd name="connsiteX19" fmla="*/ 2677363 w 2757830"/>
                  <a:gd name="connsiteY19" fmla="*/ 602740 h 1692705"/>
                  <a:gd name="connsiteX20" fmla="*/ 2743200 w 2757830"/>
                  <a:gd name="connsiteY20" fmla="*/ 507643 h 1692705"/>
                  <a:gd name="connsiteX21" fmla="*/ 2757830 w 2757830"/>
                  <a:gd name="connsiteY21" fmla="*/ 405230 h 1692705"/>
                  <a:gd name="connsiteX22" fmla="*/ 2642260 w 2757830"/>
                  <a:gd name="connsiteY22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031443 w 2757830"/>
                  <a:gd name="connsiteY10" fmla="*/ 1180641 h 1692705"/>
                  <a:gd name="connsiteX11" fmla="*/ 1514246 w 2757830"/>
                  <a:gd name="connsiteY11" fmla="*/ 866087 h 1692705"/>
                  <a:gd name="connsiteX12" fmla="*/ 1645920 w 2757830"/>
                  <a:gd name="connsiteY12" fmla="*/ 931924 h 1692705"/>
                  <a:gd name="connsiteX13" fmla="*/ 1784908 w 2757830"/>
                  <a:gd name="connsiteY13" fmla="*/ 939239 h 1692705"/>
                  <a:gd name="connsiteX14" fmla="*/ 1960473 w 2757830"/>
                  <a:gd name="connsiteY14" fmla="*/ 866087 h 1692705"/>
                  <a:gd name="connsiteX15" fmla="*/ 2128723 w 2757830"/>
                  <a:gd name="connsiteY15" fmla="*/ 756359 h 1692705"/>
                  <a:gd name="connsiteX16" fmla="*/ 2275027 w 2757830"/>
                  <a:gd name="connsiteY16" fmla="*/ 705153 h 1692705"/>
                  <a:gd name="connsiteX17" fmla="*/ 2457907 w 2757830"/>
                  <a:gd name="connsiteY17" fmla="*/ 683207 h 1692705"/>
                  <a:gd name="connsiteX18" fmla="*/ 2677363 w 2757830"/>
                  <a:gd name="connsiteY18" fmla="*/ 602740 h 1692705"/>
                  <a:gd name="connsiteX19" fmla="*/ 2743200 w 2757830"/>
                  <a:gd name="connsiteY19" fmla="*/ 507643 h 1692705"/>
                  <a:gd name="connsiteX20" fmla="*/ 2757830 w 2757830"/>
                  <a:gd name="connsiteY20" fmla="*/ 405230 h 1692705"/>
                  <a:gd name="connsiteX21" fmla="*/ 2642260 w 2757830"/>
                  <a:gd name="connsiteY21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877824 w 2757830"/>
                  <a:gd name="connsiteY9" fmla="*/ 1136750 h 1692705"/>
                  <a:gd name="connsiteX10" fmla="*/ 1514246 w 2757830"/>
                  <a:gd name="connsiteY10" fmla="*/ 866087 h 1692705"/>
                  <a:gd name="connsiteX11" fmla="*/ 1645920 w 2757830"/>
                  <a:gd name="connsiteY11" fmla="*/ 931924 h 1692705"/>
                  <a:gd name="connsiteX12" fmla="*/ 1784908 w 2757830"/>
                  <a:gd name="connsiteY12" fmla="*/ 939239 h 1692705"/>
                  <a:gd name="connsiteX13" fmla="*/ 1960473 w 2757830"/>
                  <a:gd name="connsiteY13" fmla="*/ 866087 h 1692705"/>
                  <a:gd name="connsiteX14" fmla="*/ 2128723 w 2757830"/>
                  <a:gd name="connsiteY14" fmla="*/ 756359 h 1692705"/>
                  <a:gd name="connsiteX15" fmla="*/ 2275027 w 2757830"/>
                  <a:gd name="connsiteY15" fmla="*/ 705153 h 1692705"/>
                  <a:gd name="connsiteX16" fmla="*/ 2457907 w 2757830"/>
                  <a:gd name="connsiteY16" fmla="*/ 683207 h 1692705"/>
                  <a:gd name="connsiteX17" fmla="*/ 2677363 w 2757830"/>
                  <a:gd name="connsiteY17" fmla="*/ 602740 h 1692705"/>
                  <a:gd name="connsiteX18" fmla="*/ 2743200 w 2757830"/>
                  <a:gd name="connsiteY18" fmla="*/ 507643 h 1692705"/>
                  <a:gd name="connsiteX19" fmla="*/ 2757830 w 2757830"/>
                  <a:gd name="connsiteY19" fmla="*/ 405230 h 1692705"/>
                  <a:gd name="connsiteX20" fmla="*/ 2642260 w 2757830"/>
                  <a:gd name="connsiteY20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716889 w 2757830"/>
                  <a:gd name="connsiteY8" fmla="*/ 1063598 h 1692705"/>
                  <a:gd name="connsiteX9" fmla="*/ 1514246 w 2757830"/>
                  <a:gd name="connsiteY9" fmla="*/ 866087 h 1692705"/>
                  <a:gd name="connsiteX10" fmla="*/ 1645920 w 2757830"/>
                  <a:gd name="connsiteY10" fmla="*/ 931924 h 1692705"/>
                  <a:gd name="connsiteX11" fmla="*/ 1784908 w 2757830"/>
                  <a:gd name="connsiteY11" fmla="*/ 939239 h 1692705"/>
                  <a:gd name="connsiteX12" fmla="*/ 1960473 w 2757830"/>
                  <a:gd name="connsiteY12" fmla="*/ 866087 h 1692705"/>
                  <a:gd name="connsiteX13" fmla="*/ 2128723 w 2757830"/>
                  <a:gd name="connsiteY13" fmla="*/ 756359 h 1692705"/>
                  <a:gd name="connsiteX14" fmla="*/ 2275027 w 2757830"/>
                  <a:gd name="connsiteY14" fmla="*/ 705153 h 1692705"/>
                  <a:gd name="connsiteX15" fmla="*/ 2457907 w 2757830"/>
                  <a:gd name="connsiteY15" fmla="*/ 683207 h 1692705"/>
                  <a:gd name="connsiteX16" fmla="*/ 2677363 w 2757830"/>
                  <a:gd name="connsiteY16" fmla="*/ 602740 h 1692705"/>
                  <a:gd name="connsiteX17" fmla="*/ 2743200 w 2757830"/>
                  <a:gd name="connsiteY17" fmla="*/ 507643 h 1692705"/>
                  <a:gd name="connsiteX18" fmla="*/ 2757830 w 2757830"/>
                  <a:gd name="connsiteY18" fmla="*/ 405230 h 1692705"/>
                  <a:gd name="connsiteX19" fmla="*/ 2642260 w 2757830"/>
                  <a:gd name="connsiteY19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577900 w 2757830"/>
                  <a:gd name="connsiteY7" fmla="*/ 1034337 h 1692705"/>
                  <a:gd name="connsiteX8" fmla="*/ 1514246 w 2757830"/>
                  <a:gd name="connsiteY8" fmla="*/ 866087 h 1692705"/>
                  <a:gd name="connsiteX9" fmla="*/ 1645920 w 2757830"/>
                  <a:gd name="connsiteY9" fmla="*/ 931924 h 1692705"/>
                  <a:gd name="connsiteX10" fmla="*/ 1784908 w 2757830"/>
                  <a:gd name="connsiteY10" fmla="*/ 939239 h 1692705"/>
                  <a:gd name="connsiteX11" fmla="*/ 1960473 w 2757830"/>
                  <a:gd name="connsiteY11" fmla="*/ 866087 h 1692705"/>
                  <a:gd name="connsiteX12" fmla="*/ 2128723 w 2757830"/>
                  <a:gd name="connsiteY12" fmla="*/ 756359 h 1692705"/>
                  <a:gd name="connsiteX13" fmla="*/ 2275027 w 2757830"/>
                  <a:gd name="connsiteY13" fmla="*/ 705153 h 1692705"/>
                  <a:gd name="connsiteX14" fmla="*/ 2457907 w 2757830"/>
                  <a:gd name="connsiteY14" fmla="*/ 683207 h 1692705"/>
                  <a:gd name="connsiteX15" fmla="*/ 2677363 w 2757830"/>
                  <a:gd name="connsiteY15" fmla="*/ 602740 h 1692705"/>
                  <a:gd name="connsiteX16" fmla="*/ 2743200 w 2757830"/>
                  <a:gd name="connsiteY16" fmla="*/ 507643 h 1692705"/>
                  <a:gd name="connsiteX17" fmla="*/ 2757830 w 2757830"/>
                  <a:gd name="connsiteY17" fmla="*/ 405230 h 1692705"/>
                  <a:gd name="connsiteX18" fmla="*/ 2642260 w 2757830"/>
                  <a:gd name="connsiteY18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460857 w 2757830"/>
                  <a:gd name="connsiteY6" fmla="*/ 1100174 h 1692705"/>
                  <a:gd name="connsiteX7" fmla="*/ 1514246 w 2757830"/>
                  <a:gd name="connsiteY7" fmla="*/ 866087 h 1692705"/>
                  <a:gd name="connsiteX8" fmla="*/ 1645920 w 2757830"/>
                  <a:gd name="connsiteY8" fmla="*/ 931924 h 1692705"/>
                  <a:gd name="connsiteX9" fmla="*/ 1784908 w 2757830"/>
                  <a:gd name="connsiteY9" fmla="*/ 939239 h 1692705"/>
                  <a:gd name="connsiteX10" fmla="*/ 1960473 w 2757830"/>
                  <a:gd name="connsiteY10" fmla="*/ 866087 h 1692705"/>
                  <a:gd name="connsiteX11" fmla="*/ 2128723 w 2757830"/>
                  <a:gd name="connsiteY11" fmla="*/ 756359 h 1692705"/>
                  <a:gd name="connsiteX12" fmla="*/ 2275027 w 2757830"/>
                  <a:gd name="connsiteY12" fmla="*/ 705153 h 1692705"/>
                  <a:gd name="connsiteX13" fmla="*/ 2457907 w 2757830"/>
                  <a:gd name="connsiteY13" fmla="*/ 683207 h 1692705"/>
                  <a:gd name="connsiteX14" fmla="*/ 2677363 w 2757830"/>
                  <a:gd name="connsiteY14" fmla="*/ 602740 h 1692705"/>
                  <a:gd name="connsiteX15" fmla="*/ 2743200 w 2757830"/>
                  <a:gd name="connsiteY15" fmla="*/ 507643 h 1692705"/>
                  <a:gd name="connsiteX16" fmla="*/ 2757830 w 2757830"/>
                  <a:gd name="connsiteY16" fmla="*/ 405230 h 1692705"/>
                  <a:gd name="connsiteX17" fmla="*/ 2642260 w 2757830"/>
                  <a:gd name="connsiteY17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402336 w 2757830"/>
                  <a:gd name="connsiteY5" fmla="*/ 1231847 h 1692705"/>
                  <a:gd name="connsiteX6" fmla="*/ 1514246 w 2757830"/>
                  <a:gd name="connsiteY6" fmla="*/ 866087 h 1692705"/>
                  <a:gd name="connsiteX7" fmla="*/ 1645920 w 2757830"/>
                  <a:gd name="connsiteY7" fmla="*/ 931924 h 1692705"/>
                  <a:gd name="connsiteX8" fmla="*/ 1784908 w 2757830"/>
                  <a:gd name="connsiteY8" fmla="*/ 939239 h 1692705"/>
                  <a:gd name="connsiteX9" fmla="*/ 1960473 w 2757830"/>
                  <a:gd name="connsiteY9" fmla="*/ 866087 h 1692705"/>
                  <a:gd name="connsiteX10" fmla="*/ 2128723 w 2757830"/>
                  <a:gd name="connsiteY10" fmla="*/ 756359 h 1692705"/>
                  <a:gd name="connsiteX11" fmla="*/ 2275027 w 2757830"/>
                  <a:gd name="connsiteY11" fmla="*/ 705153 h 1692705"/>
                  <a:gd name="connsiteX12" fmla="*/ 2457907 w 2757830"/>
                  <a:gd name="connsiteY12" fmla="*/ 683207 h 1692705"/>
                  <a:gd name="connsiteX13" fmla="*/ 2677363 w 2757830"/>
                  <a:gd name="connsiteY13" fmla="*/ 602740 h 1692705"/>
                  <a:gd name="connsiteX14" fmla="*/ 2743200 w 2757830"/>
                  <a:gd name="connsiteY14" fmla="*/ 507643 h 1692705"/>
                  <a:gd name="connsiteX15" fmla="*/ 2757830 w 2757830"/>
                  <a:gd name="connsiteY15" fmla="*/ 405230 h 1692705"/>
                  <a:gd name="connsiteX16" fmla="*/ 2642260 w 2757830"/>
                  <a:gd name="connsiteY16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365760 w 2757830"/>
                  <a:gd name="connsiteY4" fmla="*/ 1429358 h 1692705"/>
                  <a:gd name="connsiteX5" fmla="*/ 1514246 w 2757830"/>
                  <a:gd name="connsiteY5" fmla="*/ 866087 h 1692705"/>
                  <a:gd name="connsiteX6" fmla="*/ 1645920 w 2757830"/>
                  <a:gd name="connsiteY6" fmla="*/ 931924 h 1692705"/>
                  <a:gd name="connsiteX7" fmla="*/ 1784908 w 2757830"/>
                  <a:gd name="connsiteY7" fmla="*/ 939239 h 1692705"/>
                  <a:gd name="connsiteX8" fmla="*/ 1960473 w 2757830"/>
                  <a:gd name="connsiteY8" fmla="*/ 866087 h 1692705"/>
                  <a:gd name="connsiteX9" fmla="*/ 2128723 w 2757830"/>
                  <a:gd name="connsiteY9" fmla="*/ 756359 h 1692705"/>
                  <a:gd name="connsiteX10" fmla="*/ 2275027 w 2757830"/>
                  <a:gd name="connsiteY10" fmla="*/ 705153 h 1692705"/>
                  <a:gd name="connsiteX11" fmla="*/ 2457907 w 2757830"/>
                  <a:gd name="connsiteY11" fmla="*/ 683207 h 1692705"/>
                  <a:gd name="connsiteX12" fmla="*/ 2677363 w 2757830"/>
                  <a:gd name="connsiteY12" fmla="*/ 602740 h 1692705"/>
                  <a:gd name="connsiteX13" fmla="*/ 2743200 w 2757830"/>
                  <a:gd name="connsiteY13" fmla="*/ 507643 h 1692705"/>
                  <a:gd name="connsiteX14" fmla="*/ 2757830 w 2757830"/>
                  <a:gd name="connsiteY14" fmla="*/ 405230 h 1692705"/>
                  <a:gd name="connsiteX15" fmla="*/ 2642260 w 2757830"/>
                  <a:gd name="connsiteY15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292608 w 2757830"/>
                  <a:gd name="connsiteY3" fmla="*/ 1568347 h 1692705"/>
                  <a:gd name="connsiteX4" fmla="*/ 1514246 w 2757830"/>
                  <a:gd name="connsiteY4" fmla="*/ 866087 h 1692705"/>
                  <a:gd name="connsiteX5" fmla="*/ 1645920 w 2757830"/>
                  <a:gd name="connsiteY5" fmla="*/ 931924 h 1692705"/>
                  <a:gd name="connsiteX6" fmla="*/ 1784908 w 2757830"/>
                  <a:gd name="connsiteY6" fmla="*/ 939239 h 1692705"/>
                  <a:gd name="connsiteX7" fmla="*/ 1960473 w 2757830"/>
                  <a:gd name="connsiteY7" fmla="*/ 866087 h 1692705"/>
                  <a:gd name="connsiteX8" fmla="*/ 2128723 w 2757830"/>
                  <a:gd name="connsiteY8" fmla="*/ 756359 h 1692705"/>
                  <a:gd name="connsiteX9" fmla="*/ 2275027 w 2757830"/>
                  <a:gd name="connsiteY9" fmla="*/ 705153 h 1692705"/>
                  <a:gd name="connsiteX10" fmla="*/ 2457907 w 2757830"/>
                  <a:gd name="connsiteY10" fmla="*/ 683207 h 1692705"/>
                  <a:gd name="connsiteX11" fmla="*/ 2677363 w 2757830"/>
                  <a:gd name="connsiteY11" fmla="*/ 602740 h 1692705"/>
                  <a:gd name="connsiteX12" fmla="*/ 2743200 w 2757830"/>
                  <a:gd name="connsiteY12" fmla="*/ 507643 h 1692705"/>
                  <a:gd name="connsiteX13" fmla="*/ 2757830 w 2757830"/>
                  <a:gd name="connsiteY13" fmla="*/ 405230 h 1692705"/>
                  <a:gd name="connsiteX14" fmla="*/ 2642260 w 2757830"/>
                  <a:gd name="connsiteY14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226771 w 2757830"/>
                  <a:gd name="connsiteY2" fmla="*/ 1626868 h 1692705"/>
                  <a:gd name="connsiteX3" fmla="*/ 1514246 w 2757830"/>
                  <a:gd name="connsiteY3" fmla="*/ 866087 h 1692705"/>
                  <a:gd name="connsiteX4" fmla="*/ 1645920 w 2757830"/>
                  <a:gd name="connsiteY4" fmla="*/ 931924 h 1692705"/>
                  <a:gd name="connsiteX5" fmla="*/ 1784908 w 2757830"/>
                  <a:gd name="connsiteY5" fmla="*/ 939239 h 1692705"/>
                  <a:gd name="connsiteX6" fmla="*/ 1960473 w 2757830"/>
                  <a:gd name="connsiteY6" fmla="*/ 866087 h 1692705"/>
                  <a:gd name="connsiteX7" fmla="*/ 2128723 w 2757830"/>
                  <a:gd name="connsiteY7" fmla="*/ 756359 h 1692705"/>
                  <a:gd name="connsiteX8" fmla="*/ 2275027 w 2757830"/>
                  <a:gd name="connsiteY8" fmla="*/ 705153 h 1692705"/>
                  <a:gd name="connsiteX9" fmla="*/ 2457907 w 2757830"/>
                  <a:gd name="connsiteY9" fmla="*/ 683207 h 1692705"/>
                  <a:gd name="connsiteX10" fmla="*/ 2677363 w 2757830"/>
                  <a:gd name="connsiteY10" fmla="*/ 602740 h 1692705"/>
                  <a:gd name="connsiteX11" fmla="*/ 2743200 w 2757830"/>
                  <a:gd name="connsiteY11" fmla="*/ 507643 h 1692705"/>
                  <a:gd name="connsiteX12" fmla="*/ 2757830 w 2757830"/>
                  <a:gd name="connsiteY12" fmla="*/ 405230 h 1692705"/>
                  <a:gd name="connsiteX13" fmla="*/ 2642260 w 2757830"/>
                  <a:gd name="connsiteY13" fmla="*/ 0 h 1692705"/>
                  <a:gd name="connsiteX0" fmla="*/ 0 w 2757830"/>
                  <a:gd name="connsiteY0" fmla="*/ 1692705 h 1692705"/>
                  <a:gd name="connsiteX1" fmla="*/ 109728 w 2757830"/>
                  <a:gd name="connsiteY1" fmla="*/ 1641499 h 1692705"/>
                  <a:gd name="connsiteX2" fmla="*/ 1514246 w 2757830"/>
                  <a:gd name="connsiteY2" fmla="*/ 866087 h 1692705"/>
                  <a:gd name="connsiteX3" fmla="*/ 1645920 w 2757830"/>
                  <a:gd name="connsiteY3" fmla="*/ 931924 h 1692705"/>
                  <a:gd name="connsiteX4" fmla="*/ 1784908 w 2757830"/>
                  <a:gd name="connsiteY4" fmla="*/ 939239 h 1692705"/>
                  <a:gd name="connsiteX5" fmla="*/ 1960473 w 2757830"/>
                  <a:gd name="connsiteY5" fmla="*/ 866087 h 1692705"/>
                  <a:gd name="connsiteX6" fmla="*/ 2128723 w 2757830"/>
                  <a:gd name="connsiteY6" fmla="*/ 756359 h 1692705"/>
                  <a:gd name="connsiteX7" fmla="*/ 2275027 w 2757830"/>
                  <a:gd name="connsiteY7" fmla="*/ 705153 h 1692705"/>
                  <a:gd name="connsiteX8" fmla="*/ 2457907 w 2757830"/>
                  <a:gd name="connsiteY8" fmla="*/ 683207 h 1692705"/>
                  <a:gd name="connsiteX9" fmla="*/ 2677363 w 2757830"/>
                  <a:gd name="connsiteY9" fmla="*/ 602740 h 1692705"/>
                  <a:gd name="connsiteX10" fmla="*/ 2743200 w 2757830"/>
                  <a:gd name="connsiteY10" fmla="*/ 507643 h 1692705"/>
                  <a:gd name="connsiteX11" fmla="*/ 2757830 w 2757830"/>
                  <a:gd name="connsiteY11" fmla="*/ 405230 h 1692705"/>
                  <a:gd name="connsiteX12" fmla="*/ 2642260 w 2757830"/>
                  <a:gd name="connsiteY12" fmla="*/ 0 h 1692705"/>
                  <a:gd name="connsiteX0" fmla="*/ 0 w 2757830"/>
                  <a:gd name="connsiteY0" fmla="*/ 1692705 h 1692705"/>
                  <a:gd name="connsiteX1" fmla="*/ 1514246 w 2757830"/>
                  <a:gd name="connsiteY1" fmla="*/ 866087 h 1692705"/>
                  <a:gd name="connsiteX2" fmla="*/ 1645920 w 2757830"/>
                  <a:gd name="connsiteY2" fmla="*/ 931924 h 1692705"/>
                  <a:gd name="connsiteX3" fmla="*/ 1784908 w 2757830"/>
                  <a:gd name="connsiteY3" fmla="*/ 939239 h 1692705"/>
                  <a:gd name="connsiteX4" fmla="*/ 1960473 w 2757830"/>
                  <a:gd name="connsiteY4" fmla="*/ 866087 h 1692705"/>
                  <a:gd name="connsiteX5" fmla="*/ 2128723 w 2757830"/>
                  <a:gd name="connsiteY5" fmla="*/ 756359 h 1692705"/>
                  <a:gd name="connsiteX6" fmla="*/ 2275027 w 2757830"/>
                  <a:gd name="connsiteY6" fmla="*/ 705153 h 1692705"/>
                  <a:gd name="connsiteX7" fmla="*/ 2457907 w 2757830"/>
                  <a:gd name="connsiteY7" fmla="*/ 683207 h 1692705"/>
                  <a:gd name="connsiteX8" fmla="*/ 2677363 w 2757830"/>
                  <a:gd name="connsiteY8" fmla="*/ 602740 h 1692705"/>
                  <a:gd name="connsiteX9" fmla="*/ 2743200 w 2757830"/>
                  <a:gd name="connsiteY9" fmla="*/ 507643 h 1692705"/>
                  <a:gd name="connsiteX10" fmla="*/ 2757830 w 2757830"/>
                  <a:gd name="connsiteY10" fmla="*/ 405230 h 1692705"/>
                  <a:gd name="connsiteX11" fmla="*/ 2642260 w 2757830"/>
                  <a:gd name="connsiteY11" fmla="*/ 0 h 1692705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163117 w 1243584"/>
                  <a:gd name="connsiteY7" fmla="*/ 602740 h 939239"/>
                  <a:gd name="connsiteX8" fmla="*/ 1228954 w 1243584"/>
                  <a:gd name="connsiteY8" fmla="*/ 507643 h 939239"/>
                  <a:gd name="connsiteX9" fmla="*/ 1243584 w 1243584"/>
                  <a:gd name="connsiteY9" fmla="*/ 405230 h 939239"/>
                  <a:gd name="connsiteX10" fmla="*/ 1128014 w 1243584"/>
                  <a:gd name="connsiteY10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163117 w 1243584"/>
                  <a:gd name="connsiteY7" fmla="*/ 602740 h 939239"/>
                  <a:gd name="connsiteX8" fmla="*/ 1243584 w 1243584"/>
                  <a:gd name="connsiteY8" fmla="*/ 405230 h 939239"/>
                  <a:gd name="connsiteX9" fmla="*/ 1128014 w 1243584"/>
                  <a:gd name="connsiteY9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943661 w 1243584"/>
                  <a:gd name="connsiteY6" fmla="*/ 683207 h 939239"/>
                  <a:gd name="connsiteX7" fmla="*/ 1243584 w 1243584"/>
                  <a:gd name="connsiteY7" fmla="*/ 405230 h 939239"/>
                  <a:gd name="connsiteX8" fmla="*/ 1128014 w 1243584"/>
                  <a:gd name="connsiteY8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760781 w 1243584"/>
                  <a:gd name="connsiteY5" fmla="*/ 705153 h 939239"/>
                  <a:gd name="connsiteX6" fmla="*/ 1243584 w 1243584"/>
                  <a:gd name="connsiteY6" fmla="*/ 405230 h 939239"/>
                  <a:gd name="connsiteX7" fmla="*/ 1128014 w 1243584"/>
                  <a:gd name="connsiteY7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614477 w 1243584"/>
                  <a:gd name="connsiteY4" fmla="*/ 756359 h 939239"/>
                  <a:gd name="connsiteX5" fmla="*/ 1243584 w 1243584"/>
                  <a:gd name="connsiteY5" fmla="*/ 405230 h 939239"/>
                  <a:gd name="connsiteX6" fmla="*/ 1128014 w 1243584"/>
                  <a:gd name="connsiteY6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446227 w 1243584"/>
                  <a:gd name="connsiteY3" fmla="*/ 866087 h 939239"/>
                  <a:gd name="connsiteX4" fmla="*/ 1243584 w 1243584"/>
                  <a:gd name="connsiteY4" fmla="*/ 405230 h 939239"/>
                  <a:gd name="connsiteX5" fmla="*/ 1128014 w 1243584"/>
                  <a:gd name="connsiteY5" fmla="*/ 0 h 939239"/>
                  <a:gd name="connsiteX0" fmla="*/ 0 w 1243584"/>
                  <a:gd name="connsiteY0" fmla="*/ 866087 h 939239"/>
                  <a:gd name="connsiteX1" fmla="*/ 131674 w 1243584"/>
                  <a:gd name="connsiteY1" fmla="*/ 931924 h 939239"/>
                  <a:gd name="connsiteX2" fmla="*/ 270662 w 1243584"/>
                  <a:gd name="connsiteY2" fmla="*/ 939239 h 939239"/>
                  <a:gd name="connsiteX3" fmla="*/ 1243584 w 1243584"/>
                  <a:gd name="connsiteY3" fmla="*/ 405230 h 939239"/>
                  <a:gd name="connsiteX4" fmla="*/ 1128014 w 1243584"/>
                  <a:gd name="connsiteY4" fmla="*/ 0 h 939239"/>
                  <a:gd name="connsiteX0" fmla="*/ 0 w 1243584"/>
                  <a:gd name="connsiteY0" fmla="*/ 866087 h 931924"/>
                  <a:gd name="connsiteX1" fmla="*/ 131674 w 1243584"/>
                  <a:gd name="connsiteY1" fmla="*/ 931924 h 931924"/>
                  <a:gd name="connsiteX2" fmla="*/ 1243584 w 1243584"/>
                  <a:gd name="connsiteY2" fmla="*/ 405230 h 931924"/>
                  <a:gd name="connsiteX3" fmla="*/ 1128014 w 1243584"/>
                  <a:gd name="connsiteY3" fmla="*/ 0 h 931924"/>
                  <a:gd name="connsiteX0" fmla="*/ 0 w 1243584"/>
                  <a:gd name="connsiteY0" fmla="*/ 866087 h 866087"/>
                  <a:gd name="connsiteX1" fmla="*/ 1243584 w 1243584"/>
                  <a:gd name="connsiteY1" fmla="*/ 405230 h 866087"/>
                  <a:gd name="connsiteX2" fmla="*/ 1128014 w 1243584"/>
                  <a:gd name="connsiteY2" fmla="*/ 0 h 866087"/>
                  <a:gd name="connsiteX0" fmla="*/ 115570 w 115570"/>
                  <a:gd name="connsiteY0" fmla="*/ 405230 h 405230"/>
                  <a:gd name="connsiteX1" fmla="*/ 0 w 115570"/>
                  <a:gd name="connsiteY1" fmla="*/ 0 h 405230"/>
                  <a:gd name="connsiteX0" fmla="*/ 115570 w 115570"/>
                  <a:gd name="connsiteY0" fmla="*/ 405230 h 405230"/>
                  <a:gd name="connsiteX1" fmla="*/ 56145 w 115570"/>
                  <a:gd name="connsiteY1" fmla="*/ 197574 h 405230"/>
                  <a:gd name="connsiteX2" fmla="*/ 0 w 115570"/>
                  <a:gd name="connsiteY2" fmla="*/ 0 h 405230"/>
                  <a:gd name="connsiteX0" fmla="*/ 56145 w 62034"/>
                  <a:gd name="connsiteY0" fmla="*/ 197574 h 217885"/>
                  <a:gd name="connsiteX1" fmla="*/ 0 w 62034"/>
                  <a:gd name="connsiteY1" fmla="*/ 0 h 21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034" h="217885">
                    <a:moveTo>
                      <a:pt x="56145" y="197574"/>
                    </a:moveTo>
                    <a:cubicBezTo>
                      <a:pt x="77047" y="270153"/>
                      <a:pt x="38523" y="135077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orme libre 5"/>
            <p:cNvSpPr/>
            <p:nvPr/>
          </p:nvSpPr>
          <p:spPr>
            <a:xfrm>
              <a:off x="5417981" y="2781804"/>
              <a:ext cx="1493928" cy="826617"/>
            </a:xfrm>
            <a:custGeom>
              <a:avLst/>
              <a:gdLst>
                <a:gd name="connsiteX0" fmla="*/ 0 w 7783373"/>
                <a:gd name="connsiteY0" fmla="*/ 563271 h 2282343"/>
                <a:gd name="connsiteX1" fmla="*/ 146304 w 7783373"/>
                <a:gd name="connsiteY1" fmla="*/ 694944 h 2282343"/>
                <a:gd name="connsiteX2" fmla="*/ 256032 w 7783373"/>
                <a:gd name="connsiteY2" fmla="*/ 782727 h 2282343"/>
                <a:gd name="connsiteX3" fmla="*/ 402336 w 7783373"/>
                <a:gd name="connsiteY3" fmla="*/ 826618 h 2282343"/>
                <a:gd name="connsiteX4" fmla="*/ 548640 w 7783373"/>
                <a:gd name="connsiteY4" fmla="*/ 863194 h 2282343"/>
                <a:gd name="connsiteX5" fmla="*/ 709575 w 7783373"/>
                <a:gd name="connsiteY5" fmla="*/ 870509 h 2282343"/>
                <a:gd name="connsiteX6" fmla="*/ 819303 w 7783373"/>
                <a:gd name="connsiteY6" fmla="*/ 892455 h 2282343"/>
                <a:gd name="connsiteX7" fmla="*/ 892455 w 7783373"/>
                <a:gd name="connsiteY7" fmla="*/ 950976 h 2282343"/>
                <a:gd name="connsiteX8" fmla="*/ 1009498 w 7783373"/>
                <a:gd name="connsiteY8" fmla="*/ 1104596 h 2282343"/>
                <a:gd name="connsiteX9" fmla="*/ 1133856 w 7783373"/>
                <a:gd name="connsiteY9" fmla="*/ 1192378 h 2282343"/>
                <a:gd name="connsiteX10" fmla="*/ 1243584 w 7783373"/>
                <a:gd name="connsiteY10" fmla="*/ 1250900 h 2282343"/>
                <a:gd name="connsiteX11" fmla="*/ 1463040 w 7783373"/>
                <a:gd name="connsiteY11" fmla="*/ 1228954 h 2282343"/>
                <a:gd name="connsiteX12" fmla="*/ 1623975 w 7783373"/>
                <a:gd name="connsiteY12" fmla="*/ 1214324 h 2282343"/>
                <a:gd name="connsiteX13" fmla="*/ 1748333 w 7783373"/>
                <a:gd name="connsiteY13" fmla="*/ 1250900 h 2282343"/>
                <a:gd name="connsiteX14" fmla="*/ 1865376 w 7783373"/>
                <a:gd name="connsiteY14" fmla="*/ 1324052 h 2282343"/>
                <a:gd name="connsiteX15" fmla="*/ 1989735 w 7783373"/>
                <a:gd name="connsiteY15" fmla="*/ 1470356 h 2282343"/>
                <a:gd name="connsiteX16" fmla="*/ 2070202 w 7783373"/>
                <a:gd name="connsiteY16" fmla="*/ 1616660 h 2282343"/>
                <a:gd name="connsiteX17" fmla="*/ 2136039 w 7783373"/>
                <a:gd name="connsiteY17" fmla="*/ 1660551 h 2282343"/>
                <a:gd name="connsiteX18" fmla="*/ 2231136 w 7783373"/>
                <a:gd name="connsiteY18" fmla="*/ 1719072 h 2282343"/>
                <a:gd name="connsiteX19" fmla="*/ 2311603 w 7783373"/>
                <a:gd name="connsiteY19" fmla="*/ 1784909 h 2282343"/>
                <a:gd name="connsiteX20" fmla="*/ 2377440 w 7783373"/>
                <a:gd name="connsiteY20" fmla="*/ 1887322 h 2282343"/>
                <a:gd name="connsiteX21" fmla="*/ 2435962 w 7783373"/>
                <a:gd name="connsiteY21" fmla="*/ 1938528 h 2282343"/>
                <a:gd name="connsiteX22" fmla="*/ 2509114 w 7783373"/>
                <a:gd name="connsiteY22" fmla="*/ 1953159 h 2282343"/>
                <a:gd name="connsiteX23" fmla="*/ 2574951 w 7783373"/>
                <a:gd name="connsiteY23" fmla="*/ 1916583 h 2282343"/>
                <a:gd name="connsiteX24" fmla="*/ 2655418 w 7783373"/>
                <a:gd name="connsiteY24" fmla="*/ 1880007 h 2282343"/>
                <a:gd name="connsiteX25" fmla="*/ 2772461 w 7783373"/>
                <a:gd name="connsiteY25" fmla="*/ 1880007 h 2282343"/>
                <a:gd name="connsiteX26" fmla="*/ 2860243 w 7783373"/>
                <a:gd name="connsiteY26" fmla="*/ 1880007 h 2282343"/>
                <a:gd name="connsiteX27" fmla="*/ 2918765 w 7783373"/>
                <a:gd name="connsiteY27" fmla="*/ 1909268 h 2282343"/>
                <a:gd name="connsiteX28" fmla="*/ 2955341 w 7783373"/>
                <a:gd name="connsiteY28" fmla="*/ 1967789 h 2282343"/>
                <a:gd name="connsiteX29" fmla="*/ 2999232 w 7783373"/>
                <a:gd name="connsiteY29" fmla="*/ 2033626 h 2282343"/>
                <a:gd name="connsiteX30" fmla="*/ 3087015 w 7783373"/>
                <a:gd name="connsiteY30" fmla="*/ 2040941 h 2282343"/>
                <a:gd name="connsiteX31" fmla="*/ 3218688 w 7783373"/>
                <a:gd name="connsiteY31" fmla="*/ 2011680 h 2282343"/>
                <a:gd name="connsiteX32" fmla="*/ 3335731 w 7783373"/>
                <a:gd name="connsiteY32" fmla="*/ 1975104 h 2282343"/>
                <a:gd name="connsiteX33" fmla="*/ 3438144 w 7783373"/>
                <a:gd name="connsiteY33" fmla="*/ 1945844 h 2282343"/>
                <a:gd name="connsiteX34" fmla="*/ 3533242 w 7783373"/>
                <a:gd name="connsiteY34" fmla="*/ 2018996 h 2282343"/>
                <a:gd name="connsiteX35" fmla="*/ 3613709 w 7783373"/>
                <a:gd name="connsiteY35" fmla="*/ 2143354 h 2282343"/>
                <a:gd name="connsiteX36" fmla="*/ 3664915 w 7783373"/>
                <a:gd name="connsiteY36" fmla="*/ 2238452 h 2282343"/>
                <a:gd name="connsiteX37" fmla="*/ 3716122 w 7783373"/>
                <a:gd name="connsiteY37" fmla="*/ 2267712 h 2282343"/>
                <a:gd name="connsiteX38" fmla="*/ 3833165 w 7783373"/>
                <a:gd name="connsiteY38" fmla="*/ 2282343 h 2282343"/>
                <a:gd name="connsiteX39" fmla="*/ 3942893 w 7783373"/>
                <a:gd name="connsiteY39" fmla="*/ 2282343 h 2282343"/>
                <a:gd name="connsiteX40" fmla="*/ 4059936 w 7783373"/>
                <a:gd name="connsiteY40" fmla="*/ 2245767 h 2282343"/>
                <a:gd name="connsiteX41" fmla="*/ 4184295 w 7783373"/>
                <a:gd name="connsiteY41" fmla="*/ 2157984 h 2282343"/>
                <a:gd name="connsiteX42" fmla="*/ 4308653 w 7783373"/>
                <a:gd name="connsiteY42" fmla="*/ 2077517 h 2282343"/>
                <a:gd name="connsiteX43" fmla="*/ 4411066 w 7783373"/>
                <a:gd name="connsiteY43" fmla="*/ 2018996 h 2282343"/>
                <a:gd name="connsiteX44" fmla="*/ 4535424 w 7783373"/>
                <a:gd name="connsiteY44" fmla="*/ 2011680 h 2282343"/>
                <a:gd name="connsiteX45" fmla="*/ 4645152 w 7783373"/>
                <a:gd name="connsiteY45" fmla="*/ 2033626 h 2282343"/>
                <a:gd name="connsiteX46" fmla="*/ 4732935 w 7783373"/>
                <a:gd name="connsiteY46" fmla="*/ 2033626 h 2282343"/>
                <a:gd name="connsiteX47" fmla="*/ 4798771 w 7783373"/>
                <a:gd name="connsiteY47" fmla="*/ 1975104 h 2282343"/>
                <a:gd name="connsiteX48" fmla="*/ 4864608 w 7783373"/>
                <a:gd name="connsiteY48" fmla="*/ 1836116 h 2282343"/>
                <a:gd name="connsiteX49" fmla="*/ 4886554 w 7783373"/>
                <a:gd name="connsiteY49" fmla="*/ 1762964 h 2282343"/>
                <a:gd name="connsiteX50" fmla="*/ 4945075 w 7783373"/>
                <a:gd name="connsiteY50" fmla="*/ 1682496 h 2282343"/>
                <a:gd name="connsiteX51" fmla="*/ 5025543 w 7783373"/>
                <a:gd name="connsiteY51" fmla="*/ 1631290 h 2282343"/>
                <a:gd name="connsiteX52" fmla="*/ 5135271 w 7783373"/>
                <a:gd name="connsiteY52" fmla="*/ 1580084 h 2282343"/>
                <a:gd name="connsiteX53" fmla="*/ 5252314 w 7783373"/>
                <a:gd name="connsiteY53" fmla="*/ 1565453 h 2282343"/>
                <a:gd name="connsiteX54" fmla="*/ 5318151 w 7783373"/>
                <a:gd name="connsiteY54" fmla="*/ 1506932 h 2282343"/>
                <a:gd name="connsiteX55" fmla="*/ 5391303 w 7783373"/>
                <a:gd name="connsiteY55" fmla="*/ 1367943 h 2282343"/>
                <a:gd name="connsiteX56" fmla="*/ 5427879 w 7783373"/>
                <a:gd name="connsiteY56" fmla="*/ 1170432 h 2282343"/>
                <a:gd name="connsiteX57" fmla="*/ 5486400 w 7783373"/>
                <a:gd name="connsiteY57" fmla="*/ 1038759 h 2282343"/>
                <a:gd name="connsiteX58" fmla="*/ 5603443 w 7783373"/>
                <a:gd name="connsiteY58" fmla="*/ 972922 h 2282343"/>
                <a:gd name="connsiteX59" fmla="*/ 5742432 w 7783373"/>
                <a:gd name="connsiteY59" fmla="*/ 1002183 h 2282343"/>
                <a:gd name="connsiteX60" fmla="*/ 5903367 w 7783373"/>
                <a:gd name="connsiteY60" fmla="*/ 1075335 h 2282343"/>
                <a:gd name="connsiteX61" fmla="*/ 6056986 w 7783373"/>
                <a:gd name="connsiteY61" fmla="*/ 1119226 h 2282343"/>
                <a:gd name="connsiteX62" fmla="*/ 6144768 w 7783373"/>
                <a:gd name="connsiteY62" fmla="*/ 1133856 h 2282343"/>
                <a:gd name="connsiteX63" fmla="*/ 6239866 w 7783373"/>
                <a:gd name="connsiteY63" fmla="*/ 1089965 h 2282343"/>
                <a:gd name="connsiteX64" fmla="*/ 6305703 w 7783373"/>
                <a:gd name="connsiteY64" fmla="*/ 972922 h 2282343"/>
                <a:gd name="connsiteX65" fmla="*/ 6327648 w 7783373"/>
                <a:gd name="connsiteY65" fmla="*/ 870509 h 2282343"/>
                <a:gd name="connsiteX66" fmla="*/ 6408115 w 7783373"/>
                <a:gd name="connsiteY66" fmla="*/ 826618 h 2282343"/>
                <a:gd name="connsiteX67" fmla="*/ 6539789 w 7783373"/>
                <a:gd name="connsiteY67" fmla="*/ 804672 h 2282343"/>
                <a:gd name="connsiteX68" fmla="*/ 6671463 w 7783373"/>
                <a:gd name="connsiteY68" fmla="*/ 870509 h 2282343"/>
                <a:gd name="connsiteX69" fmla="*/ 6810451 w 7783373"/>
                <a:gd name="connsiteY69" fmla="*/ 877824 h 2282343"/>
                <a:gd name="connsiteX70" fmla="*/ 6986016 w 7783373"/>
                <a:gd name="connsiteY70" fmla="*/ 804672 h 2282343"/>
                <a:gd name="connsiteX71" fmla="*/ 7154266 w 7783373"/>
                <a:gd name="connsiteY71" fmla="*/ 694944 h 2282343"/>
                <a:gd name="connsiteX72" fmla="*/ 7300570 w 7783373"/>
                <a:gd name="connsiteY72" fmla="*/ 643738 h 2282343"/>
                <a:gd name="connsiteX73" fmla="*/ 7483450 w 7783373"/>
                <a:gd name="connsiteY73" fmla="*/ 621792 h 2282343"/>
                <a:gd name="connsiteX74" fmla="*/ 7702906 w 7783373"/>
                <a:gd name="connsiteY74" fmla="*/ 541325 h 2282343"/>
                <a:gd name="connsiteX75" fmla="*/ 7768743 w 7783373"/>
                <a:gd name="connsiteY75" fmla="*/ 446228 h 2282343"/>
                <a:gd name="connsiteX76" fmla="*/ 7783373 w 7783373"/>
                <a:gd name="connsiteY76" fmla="*/ 343815 h 2282343"/>
                <a:gd name="connsiteX77" fmla="*/ 7688275 w 7783373"/>
                <a:gd name="connsiteY77" fmla="*/ 0 h 2282343"/>
                <a:gd name="connsiteX0" fmla="*/ 0 w 7858436"/>
                <a:gd name="connsiteY0" fmla="*/ 515504 h 2282343"/>
                <a:gd name="connsiteX1" fmla="*/ 221367 w 7858436"/>
                <a:gd name="connsiteY1" fmla="*/ 694944 h 2282343"/>
                <a:gd name="connsiteX2" fmla="*/ 331095 w 7858436"/>
                <a:gd name="connsiteY2" fmla="*/ 782727 h 2282343"/>
                <a:gd name="connsiteX3" fmla="*/ 477399 w 7858436"/>
                <a:gd name="connsiteY3" fmla="*/ 826618 h 2282343"/>
                <a:gd name="connsiteX4" fmla="*/ 623703 w 7858436"/>
                <a:gd name="connsiteY4" fmla="*/ 863194 h 2282343"/>
                <a:gd name="connsiteX5" fmla="*/ 784638 w 7858436"/>
                <a:gd name="connsiteY5" fmla="*/ 870509 h 2282343"/>
                <a:gd name="connsiteX6" fmla="*/ 894366 w 7858436"/>
                <a:gd name="connsiteY6" fmla="*/ 892455 h 2282343"/>
                <a:gd name="connsiteX7" fmla="*/ 967518 w 7858436"/>
                <a:gd name="connsiteY7" fmla="*/ 950976 h 2282343"/>
                <a:gd name="connsiteX8" fmla="*/ 1084561 w 7858436"/>
                <a:gd name="connsiteY8" fmla="*/ 1104596 h 2282343"/>
                <a:gd name="connsiteX9" fmla="*/ 1208919 w 7858436"/>
                <a:gd name="connsiteY9" fmla="*/ 1192378 h 2282343"/>
                <a:gd name="connsiteX10" fmla="*/ 1318647 w 7858436"/>
                <a:gd name="connsiteY10" fmla="*/ 1250900 h 2282343"/>
                <a:gd name="connsiteX11" fmla="*/ 1538103 w 7858436"/>
                <a:gd name="connsiteY11" fmla="*/ 1228954 h 2282343"/>
                <a:gd name="connsiteX12" fmla="*/ 1699038 w 7858436"/>
                <a:gd name="connsiteY12" fmla="*/ 1214324 h 2282343"/>
                <a:gd name="connsiteX13" fmla="*/ 1823396 w 7858436"/>
                <a:gd name="connsiteY13" fmla="*/ 1250900 h 2282343"/>
                <a:gd name="connsiteX14" fmla="*/ 1940439 w 7858436"/>
                <a:gd name="connsiteY14" fmla="*/ 1324052 h 2282343"/>
                <a:gd name="connsiteX15" fmla="*/ 2064798 w 7858436"/>
                <a:gd name="connsiteY15" fmla="*/ 1470356 h 2282343"/>
                <a:gd name="connsiteX16" fmla="*/ 2145265 w 7858436"/>
                <a:gd name="connsiteY16" fmla="*/ 1616660 h 2282343"/>
                <a:gd name="connsiteX17" fmla="*/ 2211102 w 7858436"/>
                <a:gd name="connsiteY17" fmla="*/ 1660551 h 2282343"/>
                <a:gd name="connsiteX18" fmla="*/ 2306199 w 7858436"/>
                <a:gd name="connsiteY18" fmla="*/ 1719072 h 2282343"/>
                <a:gd name="connsiteX19" fmla="*/ 2386666 w 7858436"/>
                <a:gd name="connsiteY19" fmla="*/ 1784909 h 2282343"/>
                <a:gd name="connsiteX20" fmla="*/ 2452503 w 7858436"/>
                <a:gd name="connsiteY20" fmla="*/ 1887322 h 2282343"/>
                <a:gd name="connsiteX21" fmla="*/ 2511025 w 7858436"/>
                <a:gd name="connsiteY21" fmla="*/ 1938528 h 2282343"/>
                <a:gd name="connsiteX22" fmla="*/ 2584177 w 7858436"/>
                <a:gd name="connsiteY22" fmla="*/ 1953159 h 2282343"/>
                <a:gd name="connsiteX23" fmla="*/ 2650014 w 7858436"/>
                <a:gd name="connsiteY23" fmla="*/ 1916583 h 2282343"/>
                <a:gd name="connsiteX24" fmla="*/ 2730481 w 7858436"/>
                <a:gd name="connsiteY24" fmla="*/ 1880007 h 2282343"/>
                <a:gd name="connsiteX25" fmla="*/ 2847524 w 7858436"/>
                <a:gd name="connsiteY25" fmla="*/ 1880007 h 2282343"/>
                <a:gd name="connsiteX26" fmla="*/ 2935306 w 7858436"/>
                <a:gd name="connsiteY26" fmla="*/ 1880007 h 2282343"/>
                <a:gd name="connsiteX27" fmla="*/ 2993828 w 7858436"/>
                <a:gd name="connsiteY27" fmla="*/ 1909268 h 2282343"/>
                <a:gd name="connsiteX28" fmla="*/ 3030404 w 7858436"/>
                <a:gd name="connsiteY28" fmla="*/ 1967789 h 2282343"/>
                <a:gd name="connsiteX29" fmla="*/ 3074295 w 7858436"/>
                <a:gd name="connsiteY29" fmla="*/ 2033626 h 2282343"/>
                <a:gd name="connsiteX30" fmla="*/ 3162078 w 7858436"/>
                <a:gd name="connsiteY30" fmla="*/ 2040941 h 2282343"/>
                <a:gd name="connsiteX31" fmla="*/ 3293751 w 7858436"/>
                <a:gd name="connsiteY31" fmla="*/ 2011680 h 2282343"/>
                <a:gd name="connsiteX32" fmla="*/ 3410794 w 7858436"/>
                <a:gd name="connsiteY32" fmla="*/ 1975104 h 2282343"/>
                <a:gd name="connsiteX33" fmla="*/ 3513207 w 7858436"/>
                <a:gd name="connsiteY33" fmla="*/ 1945844 h 2282343"/>
                <a:gd name="connsiteX34" fmla="*/ 3608305 w 7858436"/>
                <a:gd name="connsiteY34" fmla="*/ 2018996 h 2282343"/>
                <a:gd name="connsiteX35" fmla="*/ 3688772 w 7858436"/>
                <a:gd name="connsiteY35" fmla="*/ 2143354 h 2282343"/>
                <a:gd name="connsiteX36" fmla="*/ 3739978 w 7858436"/>
                <a:gd name="connsiteY36" fmla="*/ 2238452 h 2282343"/>
                <a:gd name="connsiteX37" fmla="*/ 3791185 w 7858436"/>
                <a:gd name="connsiteY37" fmla="*/ 2267712 h 2282343"/>
                <a:gd name="connsiteX38" fmla="*/ 3908228 w 7858436"/>
                <a:gd name="connsiteY38" fmla="*/ 2282343 h 2282343"/>
                <a:gd name="connsiteX39" fmla="*/ 4017956 w 7858436"/>
                <a:gd name="connsiteY39" fmla="*/ 2282343 h 2282343"/>
                <a:gd name="connsiteX40" fmla="*/ 4134999 w 7858436"/>
                <a:gd name="connsiteY40" fmla="*/ 2245767 h 2282343"/>
                <a:gd name="connsiteX41" fmla="*/ 4259358 w 7858436"/>
                <a:gd name="connsiteY41" fmla="*/ 2157984 h 2282343"/>
                <a:gd name="connsiteX42" fmla="*/ 4383716 w 7858436"/>
                <a:gd name="connsiteY42" fmla="*/ 2077517 h 2282343"/>
                <a:gd name="connsiteX43" fmla="*/ 4486129 w 7858436"/>
                <a:gd name="connsiteY43" fmla="*/ 2018996 h 2282343"/>
                <a:gd name="connsiteX44" fmla="*/ 4610487 w 7858436"/>
                <a:gd name="connsiteY44" fmla="*/ 2011680 h 2282343"/>
                <a:gd name="connsiteX45" fmla="*/ 4720215 w 7858436"/>
                <a:gd name="connsiteY45" fmla="*/ 2033626 h 2282343"/>
                <a:gd name="connsiteX46" fmla="*/ 4807998 w 7858436"/>
                <a:gd name="connsiteY46" fmla="*/ 2033626 h 2282343"/>
                <a:gd name="connsiteX47" fmla="*/ 4873834 w 7858436"/>
                <a:gd name="connsiteY47" fmla="*/ 1975104 h 2282343"/>
                <a:gd name="connsiteX48" fmla="*/ 4939671 w 7858436"/>
                <a:gd name="connsiteY48" fmla="*/ 1836116 h 2282343"/>
                <a:gd name="connsiteX49" fmla="*/ 4961617 w 7858436"/>
                <a:gd name="connsiteY49" fmla="*/ 1762964 h 2282343"/>
                <a:gd name="connsiteX50" fmla="*/ 5020138 w 7858436"/>
                <a:gd name="connsiteY50" fmla="*/ 1682496 h 2282343"/>
                <a:gd name="connsiteX51" fmla="*/ 5100606 w 7858436"/>
                <a:gd name="connsiteY51" fmla="*/ 1631290 h 2282343"/>
                <a:gd name="connsiteX52" fmla="*/ 5210334 w 7858436"/>
                <a:gd name="connsiteY52" fmla="*/ 1580084 h 2282343"/>
                <a:gd name="connsiteX53" fmla="*/ 5327377 w 7858436"/>
                <a:gd name="connsiteY53" fmla="*/ 1565453 h 2282343"/>
                <a:gd name="connsiteX54" fmla="*/ 5393214 w 7858436"/>
                <a:gd name="connsiteY54" fmla="*/ 1506932 h 2282343"/>
                <a:gd name="connsiteX55" fmla="*/ 5466366 w 7858436"/>
                <a:gd name="connsiteY55" fmla="*/ 1367943 h 2282343"/>
                <a:gd name="connsiteX56" fmla="*/ 5502942 w 7858436"/>
                <a:gd name="connsiteY56" fmla="*/ 1170432 h 2282343"/>
                <a:gd name="connsiteX57" fmla="*/ 5561463 w 7858436"/>
                <a:gd name="connsiteY57" fmla="*/ 1038759 h 2282343"/>
                <a:gd name="connsiteX58" fmla="*/ 5678506 w 7858436"/>
                <a:gd name="connsiteY58" fmla="*/ 972922 h 2282343"/>
                <a:gd name="connsiteX59" fmla="*/ 5817495 w 7858436"/>
                <a:gd name="connsiteY59" fmla="*/ 1002183 h 2282343"/>
                <a:gd name="connsiteX60" fmla="*/ 5978430 w 7858436"/>
                <a:gd name="connsiteY60" fmla="*/ 1075335 h 2282343"/>
                <a:gd name="connsiteX61" fmla="*/ 6132049 w 7858436"/>
                <a:gd name="connsiteY61" fmla="*/ 1119226 h 2282343"/>
                <a:gd name="connsiteX62" fmla="*/ 6219831 w 7858436"/>
                <a:gd name="connsiteY62" fmla="*/ 1133856 h 2282343"/>
                <a:gd name="connsiteX63" fmla="*/ 6314929 w 7858436"/>
                <a:gd name="connsiteY63" fmla="*/ 1089965 h 2282343"/>
                <a:gd name="connsiteX64" fmla="*/ 6380766 w 7858436"/>
                <a:gd name="connsiteY64" fmla="*/ 972922 h 2282343"/>
                <a:gd name="connsiteX65" fmla="*/ 6402711 w 7858436"/>
                <a:gd name="connsiteY65" fmla="*/ 870509 h 2282343"/>
                <a:gd name="connsiteX66" fmla="*/ 6483178 w 7858436"/>
                <a:gd name="connsiteY66" fmla="*/ 826618 h 2282343"/>
                <a:gd name="connsiteX67" fmla="*/ 6614852 w 7858436"/>
                <a:gd name="connsiteY67" fmla="*/ 804672 h 2282343"/>
                <a:gd name="connsiteX68" fmla="*/ 6746526 w 7858436"/>
                <a:gd name="connsiteY68" fmla="*/ 870509 h 2282343"/>
                <a:gd name="connsiteX69" fmla="*/ 6885514 w 7858436"/>
                <a:gd name="connsiteY69" fmla="*/ 877824 h 2282343"/>
                <a:gd name="connsiteX70" fmla="*/ 7061079 w 7858436"/>
                <a:gd name="connsiteY70" fmla="*/ 804672 h 2282343"/>
                <a:gd name="connsiteX71" fmla="*/ 7229329 w 7858436"/>
                <a:gd name="connsiteY71" fmla="*/ 694944 h 2282343"/>
                <a:gd name="connsiteX72" fmla="*/ 7375633 w 7858436"/>
                <a:gd name="connsiteY72" fmla="*/ 643738 h 2282343"/>
                <a:gd name="connsiteX73" fmla="*/ 7558513 w 7858436"/>
                <a:gd name="connsiteY73" fmla="*/ 621792 h 2282343"/>
                <a:gd name="connsiteX74" fmla="*/ 7777969 w 7858436"/>
                <a:gd name="connsiteY74" fmla="*/ 541325 h 2282343"/>
                <a:gd name="connsiteX75" fmla="*/ 7843806 w 7858436"/>
                <a:gd name="connsiteY75" fmla="*/ 446228 h 2282343"/>
                <a:gd name="connsiteX76" fmla="*/ 7858436 w 7858436"/>
                <a:gd name="connsiteY76" fmla="*/ 343815 h 2282343"/>
                <a:gd name="connsiteX77" fmla="*/ 7763338 w 7858436"/>
                <a:gd name="connsiteY77" fmla="*/ 0 h 2282343"/>
                <a:gd name="connsiteX0" fmla="*/ 0 w 7858436"/>
                <a:gd name="connsiteY0" fmla="*/ 576919 h 2343758"/>
                <a:gd name="connsiteX1" fmla="*/ 221367 w 7858436"/>
                <a:gd name="connsiteY1" fmla="*/ 756359 h 2343758"/>
                <a:gd name="connsiteX2" fmla="*/ 331095 w 7858436"/>
                <a:gd name="connsiteY2" fmla="*/ 844142 h 2343758"/>
                <a:gd name="connsiteX3" fmla="*/ 477399 w 7858436"/>
                <a:gd name="connsiteY3" fmla="*/ 888033 h 2343758"/>
                <a:gd name="connsiteX4" fmla="*/ 623703 w 7858436"/>
                <a:gd name="connsiteY4" fmla="*/ 924609 h 2343758"/>
                <a:gd name="connsiteX5" fmla="*/ 784638 w 7858436"/>
                <a:gd name="connsiteY5" fmla="*/ 931924 h 2343758"/>
                <a:gd name="connsiteX6" fmla="*/ 894366 w 7858436"/>
                <a:gd name="connsiteY6" fmla="*/ 953870 h 2343758"/>
                <a:gd name="connsiteX7" fmla="*/ 967518 w 7858436"/>
                <a:gd name="connsiteY7" fmla="*/ 1012391 h 2343758"/>
                <a:gd name="connsiteX8" fmla="*/ 1084561 w 7858436"/>
                <a:gd name="connsiteY8" fmla="*/ 1166011 h 2343758"/>
                <a:gd name="connsiteX9" fmla="*/ 1208919 w 7858436"/>
                <a:gd name="connsiteY9" fmla="*/ 1253793 h 2343758"/>
                <a:gd name="connsiteX10" fmla="*/ 1318647 w 7858436"/>
                <a:gd name="connsiteY10" fmla="*/ 1312315 h 2343758"/>
                <a:gd name="connsiteX11" fmla="*/ 1538103 w 7858436"/>
                <a:gd name="connsiteY11" fmla="*/ 1290369 h 2343758"/>
                <a:gd name="connsiteX12" fmla="*/ 1699038 w 7858436"/>
                <a:gd name="connsiteY12" fmla="*/ 1275739 h 2343758"/>
                <a:gd name="connsiteX13" fmla="*/ 1823396 w 7858436"/>
                <a:gd name="connsiteY13" fmla="*/ 1312315 h 2343758"/>
                <a:gd name="connsiteX14" fmla="*/ 1940439 w 7858436"/>
                <a:gd name="connsiteY14" fmla="*/ 1385467 h 2343758"/>
                <a:gd name="connsiteX15" fmla="*/ 2064798 w 7858436"/>
                <a:gd name="connsiteY15" fmla="*/ 1531771 h 2343758"/>
                <a:gd name="connsiteX16" fmla="*/ 2145265 w 7858436"/>
                <a:gd name="connsiteY16" fmla="*/ 1678075 h 2343758"/>
                <a:gd name="connsiteX17" fmla="*/ 2211102 w 7858436"/>
                <a:gd name="connsiteY17" fmla="*/ 1721966 h 2343758"/>
                <a:gd name="connsiteX18" fmla="*/ 2306199 w 7858436"/>
                <a:gd name="connsiteY18" fmla="*/ 1780487 h 2343758"/>
                <a:gd name="connsiteX19" fmla="*/ 2386666 w 7858436"/>
                <a:gd name="connsiteY19" fmla="*/ 1846324 h 2343758"/>
                <a:gd name="connsiteX20" fmla="*/ 2452503 w 7858436"/>
                <a:gd name="connsiteY20" fmla="*/ 1948737 h 2343758"/>
                <a:gd name="connsiteX21" fmla="*/ 2511025 w 7858436"/>
                <a:gd name="connsiteY21" fmla="*/ 1999943 h 2343758"/>
                <a:gd name="connsiteX22" fmla="*/ 2584177 w 7858436"/>
                <a:gd name="connsiteY22" fmla="*/ 2014574 h 2343758"/>
                <a:gd name="connsiteX23" fmla="*/ 2650014 w 7858436"/>
                <a:gd name="connsiteY23" fmla="*/ 1977998 h 2343758"/>
                <a:gd name="connsiteX24" fmla="*/ 2730481 w 7858436"/>
                <a:gd name="connsiteY24" fmla="*/ 1941422 h 2343758"/>
                <a:gd name="connsiteX25" fmla="*/ 2847524 w 7858436"/>
                <a:gd name="connsiteY25" fmla="*/ 1941422 h 2343758"/>
                <a:gd name="connsiteX26" fmla="*/ 2935306 w 7858436"/>
                <a:gd name="connsiteY26" fmla="*/ 1941422 h 2343758"/>
                <a:gd name="connsiteX27" fmla="*/ 2993828 w 7858436"/>
                <a:gd name="connsiteY27" fmla="*/ 1970683 h 2343758"/>
                <a:gd name="connsiteX28" fmla="*/ 3030404 w 7858436"/>
                <a:gd name="connsiteY28" fmla="*/ 2029204 h 2343758"/>
                <a:gd name="connsiteX29" fmla="*/ 3074295 w 7858436"/>
                <a:gd name="connsiteY29" fmla="*/ 2095041 h 2343758"/>
                <a:gd name="connsiteX30" fmla="*/ 3162078 w 7858436"/>
                <a:gd name="connsiteY30" fmla="*/ 2102356 h 2343758"/>
                <a:gd name="connsiteX31" fmla="*/ 3293751 w 7858436"/>
                <a:gd name="connsiteY31" fmla="*/ 2073095 h 2343758"/>
                <a:gd name="connsiteX32" fmla="*/ 3410794 w 7858436"/>
                <a:gd name="connsiteY32" fmla="*/ 2036519 h 2343758"/>
                <a:gd name="connsiteX33" fmla="*/ 3513207 w 7858436"/>
                <a:gd name="connsiteY33" fmla="*/ 2007259 h 2343758"/>
                <a:gd name="connsiteX34" fmla="*/ 3608305 w 7858436"/>
                <a:gd name="connsiteY34" fmla="*/ 2080411 h 2343758"/>
                <a:gd name="connsiteX35" fmla="*/ 3688772 w 7858436"/>
                <a:gd name="connsiteY35" fmla="*/ 2204769 h 2343758"/>
                <a:gd name="connsiteX36" fmla="*/ 3739978 w 7858436"/>
                <a:gd name="connsiteY36" fmla="*/ 2299867 h 2343758"/>
                <a:gd name="connsiteX37" fmla="*/ 3791185 w 7858436"/>
                <a:gd name="connsiteY37" fmla="*/ 2329127 h 2343758"/>
                <a:gd name="connsiteX38" fmla="*/ 3908228 w 7858436"/>
                <a:gd name="connsiteY38" fmla="*/ 2343758 h 2343758"/>
                <a:gd name="connsiteX39" fmla="*/ 4017956 w 7858436"/>
                <a:gd name="connsiteY39" fmla="*/ 2343758 h 2343758"/>
                <a:gd name="connsiteX40" fmla="*/ 4134999 w 7858436"/>
                <a:gd name="connsiteY40" fmla="*/ 2307182 h 2343758"/>
                <a:gd name="connsiteX41" fmla="*/ 4259358 w 7858436"/>
                <a:gd name="connsiteY41" fmla="*/ 2219399 h 2343758"/>
                <a:gd name="connsiteX42" fmla="*/ 4383716 w 7858436"/>
                <a:gd name="connsiteY42" fmla="*/ 2138932 h 2343758"/>
                <a:gd name="connsiteX43" fmla="*/ 4486129 w 7858436"/>
                <a:gd name="connsiteY43" fmla="*/ 2080411 h 2343758"/>
                <a:gd name="connsiteX44" fmla="*/ 4610487 w 7858436"/>
                <a:gd name="connsiteY44" fmla="*/ 2073095 h 2343758"/>
                <a:gd name="connsiteX45" fmla="*/ 4720215 w 7858436"/>
                <a:gd name="connsiteY45" fmla="*/ 2095041 h 2343758"/>
                <a:gd name="connsiteX46" fmla="*/ 4807998 w 7858436"/>
                <a:gd name="connsiteY46" fmla="*/ 2095041 h 2343758"/>
                <a:gd name="connsiteX47" fmla="*/ 4873834 w 7858436"/>
                <a:gd name="connsiteY47" fmla="*/ 2036519 h 2343758"/>
                <a:gd name="connsiteX48" fmla="*/ 4939671 w 7858436"/>
                <a:gd name="connsiteY48" fmla="*/ 1897531 h 2343758"/>
                <a:gd name="connsiteX49" fmla="*/ 4961617 w 7858436"/>
                <a:gd name="connsiteY49" fmla="*/ 1824379 h 2343758"/>
                <a:gd name="connsiteX50" fmla="*/ 5020138 w 7858436"/>
                <a:gd name="connsiteY50" fmla="*/ 1743911 h 2343758"/>
                <a:gd name="connsiteX51" fmla="*/ 5100606 w 7858436"/>
                <a:gd name="connsiteY51" fmla="*/ 1692705 h 2343758"/>
                <a:gd name="connsiteX52" fmla="*/ 5210334 w 7858436"/>
                <a:gd name="connsiteY52" fmla="*/ 1641499 h 2343758"/>
                <a:gd name="connsiteX53" fmla="*/ 5327377 w 7858436"/>
                <a:gd name="connsiteY53" fmla="*/ 1626868 h 2343758"/>
                <a:gd name="connsiteX54" fmla="*/ 5393214 w 7858436"/>
                <a:gd name="connsiteY54" fmla="*/ 1568347 h 2343758"/>
                <a:gd name="connsiteX55" fmla="*/ 5466366 w 7858436"/>
                <a:gd name="connsiteY55" fmla="*/ 1429358 h 2343758"/>
                <a:gd name="connsiteX56" fmla="*/ 5502942 w 7858436"/>
                <a:gd name="connsiteY56" fmla="*/ 1231847 h 2343758"/>
                <a:gd name="connsiteX57" fmla="*/ 5561463 w 7858436"/>
                <a:gd name="connsiteY57" fmla="*/ 1100174 h 2343758"/>
                <a:gd name="connsiteX58" fmla="*/ 5678506 w 7858436"/>
                <a:gd name="connsiteY58" fmla="*/ 1034337 h 2343758"/>
                <a:gd name="connsiteX59" fmla="*/ 5817495 w 7858436"/>
                <a:gd name="connsiteY59" fmla="*/ 1063598 h 2343758"/>
                <a:gd name="connsiteX60" fmla="*/ 5978430 w 7858436"/>
                <a:gd name="connsiteY60" fmla="*/ 1136750 h 2343758"/>
                <a:gd name="connsiteX61" fmla="*/ 6132049 w 7858436"/>
                <a:gd name="connsiteY61" fmla="*/ 1180641 h 2343758"/>
                <a:gd name="connsiteX62" fmla="*/ 6219831 w 7858436"/>
                <a:gd name="connsiteY62" fmla="*/ 1195271 h 2343758"/>
                <a:gd name="connsiteX63" fmla="*/ 6314929 w 7858436"/>
                <a:gd name="connsiteY63" fmla="*/ 1151380 h 2343758"/>
                <a:gd name="connsiteX64" fmla="*/ 6380766 w 7858436"/>
                <a:gd name="connsiteY64" fmla="*/ 1034337 h 2343758"/>
                <a:gd name="connsiteX65" fmla="*/ 6402711 w 7858436"/>
                <a:gd name="connsiteY65" fmla="*/ 931924 h 2343758"/>
                <a:gd name="connsiteX66" fmla="*/ 6483178 w 7858436"/>
                <a:gd name="connsiteY66" fmla="*/ 888033 h 2343758"/>
                <a:gd name="connsiteX67" fmla="*/ 6614852 w 7858436"/>
                <a:gd name="connsiteY67" fmla="*/ 866087 h 2343758"/>
                <a:gd name="connsiteX68" fmla="*/ 6746526 w 7858436"/>
                <a:gd name="connsiteY68" fmla="*/ 931924 h 2343758"/>
                <a:gd name="connsiteX69" fmla="*/ 6885514 w 7858436"/>
                <a:gd name="connsiteY69" fmla="*/ 939239 h 2343758"/>
                <a:gd name="connsiteX70" fmla="*/ 7061079 w 7858436"/>
                <a:gd name="connsiteY70" fmla="*/ 866087 h 2343758"/>
                <a:gd name="connsiteX71" fmla="*/ 7229329 w 7858436"/>
                <a:gd name="connsiteY71" fmla="*/ 756359 h 2343758"/>
                <a:gd name="connsiteX72" fmla="*/ 7375633 w 7858436"/>
                <a:gd name="connsiteY72" fmla="*/ 705153 h 2343758"/>
                <a:gd name="connsiteX73" fmla="*/ 7558513 w 7858436"/>
                <a:gd name="connsiteY73" fmla="*/ 683207 h 2343758"/>
                <a:gd name="connsiteX74" fmla="*/ 7777969 w 7858436"/>
                <a:gd name="connsiteY74" fmla="*/ 602740 h 2343758"/>
                <a:gd name="connsiteX75" fmla="*/ 7843806 w 7858436"/>
                <a:gd name="connsiteY75" fmla="*/ 507643 h 2343758"/>
                <a:gd name="connsiteX76" fmla="*/ 7858436 w 7858436"/>
                <a:gd name="connsiteY76" fmla="*/ 405230 h 2343758"/>
                <a:gd name="connsiteX77" fmla="*/ 7742866 w 7858436"/>
                <a:gd name="connsiteY77" fmla="*/ 0 h 2343758"/>
                <a:gd name="connsiteX0" fmla="*/ 0 w 7637069"/>
                <a:gd name="connsiteY0" fmla="*/ 756359 h 2343758"/>
                <a:gd name="connsiteX1" fmla="*/ 109728 w 7637069"/>
                <a:gd name="connsiteY1" fmla="*/ 844142 h 2343758"/>
                <a:gd name="connsiteX2" fmla="*/ 256032 w 7637069"/>
                <a:gd name="connsiteY2" fmla="*/ 888033 h 2343758"/>
                <a:gd name="connsiteX3" fmla="*/ 402336 w 7637069"/>
                <a:gd name="connsiteY3" fmla="*/ 924609 h 2343758"/>
                <a:gd name="connsiteX4" fmla="*/ 563271 w 7637069"/>
                <a:gd name="connsiteY4" fmla="*/ 931924 h 2343758"/>
                <a:gd name="connsiteX5" fmla="*/ 672999 w 7637069"/>
                <a:gd name="connsiteY5" fmla="*/ 953870 h 2343758"/>
                <a:gd name="connsiteX6" fmla="*/ 746151 w 7637069"/>
                <a:gd name="connsiteY6" fmla="*/ 1012391 h 2343758"/>
                <a:gd name="connsiteX7" fmla="*/ 863194 w 7637069"/>
                <a:gd name="connsiteY7" fmla="*/ 1166011 h 2343758"/>
                <a:gd name="connsiteX8" fmla="*/ 987552 w 7637069"/>
                <a:gd name="connsiteY8" fmla="*/ 1253793 h 2343758"/>
                <a:gd name="connsiteX9" fmla="*/ 1097280 w 7637069"/>
                <a:gd name="connsiteY9" fmla="*/ 1312315 h 2343758"/>
                <a:gd name="connsiteX10" fmla="*/ 1316736 w 7637069"/>
                <a:gd name="connsiteY10" fmla="*/ 1290369 h 2343758"/>
                <a:gd name="connsiteX11" fmla="*/ 1477671 w 7637069"/>
                <a:gd name="connsiteY11" fmla="*/ 1275739 h 2343758"/>
                <a:gd name="connsiteX12" fmla="*/ 1602029 w 7637069"/>
                <a:gd name="connsiteY12" fmla="*/ 1312315 h 2343758"/>
                <a:gd name="connsiteX13" fmla="*/ 1719072 w 7637069"/>
                <a:gd name="connsiteY13" fmla="*/ 1385467 h 2343758"/>
                <a:gd name="connsiteX14" fmla="*/ 1843431 w 7637069"/>
                <a:gd name="connsiteY14" fmla="*/ 1531771 h 2343758"/>
                <a:gd name="connsiteX15" fmla="*/ 1923898 w 7637069"/>
                <a:gd name="connsiteY15" fmla="*/ 1678075 h 2343758"/>
                <a:gd name="connsiteX16" fmla="*/ 1989735 w 7637069"/>
                <a:gd name="connsiteY16" fmla="*/ 1721966 h 2343758"/>
                <a:gd name="connsiteX17" fmla="*/ 2084832 w 7637069"/>
                <a:gd name="connsiteY17" fmla="*/ 1780487 h 2343758"/>
                <a:gd name="connsiteX18" fmla="*/ 2165299 w 7637069"/>
                <a:gd name="connsiteY18" fmla="*/ 1846324 h 2343758"/>
                <a:gd name="connsiteX19" fmla="*/ 2231136 w 7637069"/>
                <a:gd name="connsiteY19" fmla="*/ 1948737 h 2343758"/>
                <a:gd name="connsiteX20" fmla="*/ 2289658 w 7637069"/>
                <a:gd name="connsiteY20" fmla="*/ 1999943 h 2343758"/>
                <a:gd name="connsiteX21" fmla="*/ 2362810 w 7637069"/>
                <a:gd name="connsiteY21" fmla="*/ 2014574 h 2343758"/>
                <a:gd name="connsiteX22" fmla="*/ 2428647 w 7637069"/>
                <a:gd name="connsiteY22" fmla="*/ 1977998 h 2343758"/>
                <a:gd name="connsiteX23" fmla="*/ 2509114 w 7637069"/>
                <a:gd name="connsiteY23" fmla="*/ 1941422 h 2343758"/>
                <a:gd name="connsiteX24" fmla="*/ 2626157 w 7637069"/>
                <a:gd name="connsiteY24" fmla="*/ 1941422 h 2343758"/>
                <a:gd name="connsiteX25" fmla="*/ 2713939 w 7637069"/>
                <a:gd name="connsiteY25" fmla="*/ 1941422 h 2343758"/>
                <a:gd name="connsiteX26" fmla="*/ 2772461 w 7637069"/>
                <a:gd name="connsiteY26" fmla="*/ 1970683 h 2343758"/>
                <a:gd name="connsiteX27" fmla="*/ 2809037 w 7637069"/>
                <a:gd name="connsiteY27" fmla="*/ 2029204 h 2343758"/>
                <a:gd name="connsiteX28" fmla="*/ 2852928 w 7637069"/>
                <a:gd name="connsiteY28" fmla="*/ 2095041 h 2343758"/>
                <a:gd name="connsiteX29" fmla="*/ 2940711 w 7637069"/>
                <a:gd name="connsiteY29" fmla="*/ 2102356 h 2343758"/>
                <a:gd name="connsiteX30" fmla="*/ 3072384 w 7637069"/>
                <a:gd name="connsiteY30" fmla="*/ 2073095 h 2343758"/>
                <a:gd name="connsiteX31" fmla="*/ 3189427 w 7637069"/>
                <a:gd name="connsiteY31" fmla="*/ 2036519 h 2343758"/>
                <a:gd name="connsiteX32" fmla="*/ 3291840 w 7637069"/>
                <a:gd name="connsiteY32" fmla="*/ 2007259 h 2343758"/>
                <a:gd name="connsiteX33" fmla="*/ 3386938 w 7637069"/>
                <a:gd name="connsiteY33" fmla="*/ 2080411 h 2343758"/>
                <a:gd name="connsiteX34" fmla="*/ 3467405 w 7637069"/>
                <a:gd name="connsiteY34" fmla="*/ 2204769 h 2343758"/>
                <a:gd name="connsiteX35" fmla="*/ 3518611 w 7637069"/>
                <a:gd name="connsiteY35" fmla="*/ 2299867 h 2343758"/>
                <a:gd name="connsiteX36" fmla="*/ 3569818 w 7637069"/>
                <a:gd name="connsiteY36" fmla="*/ 2329127 h 2343758"/>
                <a:gd name="connsiteX37" fmla="*/ 3686861 w 7637069"/>
                <a:gd name="connsiteY37" fmla="*/ 2343758 h 2343758"/>
                <a:gd name="connsiteX38" fmla="*/ 3796589 w 7637069"/>
                <a:gd name="connsiteY38" fmla="*/ 2343758 h 2343758"/>
                <a:gd name="connsiteX39" fmla="*/ 3913632 w 7637069"/>
                <a:gd name="connsiteY39" fmla="*/ 2307182 h 2343758"/>
                <a:gd name="connsiteX40" fmla="*/ 4037991 w 7637069"/>
                <a:gd name="connsiteY40" fmla="*/ 2219399 h 2343758"/>
                <a:gd name="connsiteX41" fmla="*/ 4162349 w 7637069"/>
                <a:gd name="connsiteY41" fmla="*/ 2138932 h 2343758"/>
                <a:gd name="connsiteX42" fmla="*/ 4264762 w 7637069"/>
                <a:gd name="connsiteY42" fmla="*/ 2080411 h 2343758"/>
                <a:gd name="connsiteX43" fmla="*/ 4389120 w 7637069"/>
                <a:gd name="connsiteY43" fmla="*/ 2073095 h 2343758"/>
                <a:gd name="connsiteX44" fmla="*/ 4498848 w 7637069"/>
                <a:gd name="connsiteY44" fmla="*/ 2095041 h 2343758"/>
                <a:gd name="connsiteX45" fmla="*/ 4586631 w 7637069"/>
                <a:gd name="connsiteY45" fmla="*/ 2095041 h 2343758"/>
                <a:gd name="connsiteX46" fmla="*/ 4652467 w 7637069"/>
                <a:gd name="connsiteY46" fmla="*/ 2036519 h 2343758"/>
                <a:gd name="connsiteX47" fmla="*/ 4718304 w 7637069"/>
                <a:gd name="connsiteY47" fmla="*/ 1897531 h 2343758"/>
                <a:gd name="connsiteX48" fmla="*/ 4740250 w 7637069"/>
                <a:gd name="connsiteY48" fmla="*/ 1824379 h 2343758"/>
                <a:gd name="connsiteX49" fmla="*/ 4798771 w 7637069"/>
                <a:gd name="connsiteY49" fmla="*/ 1743911 h 2343758"/>
                <a:gd name="connsiteX50" fmla="*/ 4879239 w 7637069"/>
                <a:gd name="connsiteY50" fmla="*/ 1692705 h 2343758"/>
                <a:gd name="connsiteX51" fmla="*/ 4988967 w 7637069"/>
                <a:gd name="connsiteY51" fmla="*/ 1641499 h 2343758"/>
                <a:gd name="connsiteX52" fmla="*/ 5106010 w 7637069"/>
                <a:gd name="connsiteY52" fmla="*/ 1626868 h 2343758"/>
                <a:gd name="connsiteX53" fmla="*/ 5171847 w 7637069"/>
                <a:gd name="connsiteY53" fmla="*/ 1568347 h 2343758"/>
                <a:gd name="connsiteX54" fmla="*/ 5244999 w 7637069"/>
                <a:gd name="connsiteY54" fmla="*/ 1429358 h 2343758"/>
                <a:gd name="connsiteX55" fmla="*/ 5281575 w 7637069"/>
                <a:gd name="connsiteY55" fmla="*/ 1231847 h 2343758"/>
                <a:gd name="connsiteX56" fmla="*/ 5340096 w 7637069"/>
                <a:gd name="connsiteY56" fmla="*/ 1100174 h 2343758"/>
                <a:gd name="connsiteX57" fmla="*/ 5457139 w 7637069"/>
                <a:gd name="connsiteY57" fmla="*/ 1034337 h 2343758"/>
                <a:gd name="connsiteX58" fmla="*/ 5596128 w 7637069"/>
                <a:gd name="connsiteY58" fmla="*/ 1063598 h 2343758"/>
                <a:gd name="connsiteX59" fmla="*/ 5757063 w 7637069"/>
                <a:gd name="connsiteY59" fmla="*/ 1136750 h 2343758"/>
                <a:gd name="connsiteX60" fmla="*/ 5910682 w 7637069"/>
                <a:gd name="connsiteY60" fmla="*/ 1180641 h 2343758"/>
                <a:gd name="connsiteX61" fmla="*/ 5998464 w 7637069"/>
                <a:gd name="connsiteY61" fmla="*/ 1195271 h 2343758"/>
                <a:gd name="connsiteX62" fmla="*/ 6093562 w 7637069"/>
                <a:gd name="connsiteY62" fmla="*/ 1151380 h 2343758"/>
                <a:gd name="connsiteX63" fmla="*/ 6159399 w 7637069"/>
                <a:gd name="connsiteY63" fmla="*/ 1034337 h 2343758"/>
                <a:gd name="connsiteX64" fmla="*/ 6181344 w 7637069"/>
                <a:gd name="connsiteY64" fmla="*/ 931924 h 2343758"/>
                <a:gd name="connsiteX65" fmla="*/ 6261811 w 7637069"/>
                <a:gd name="connsiteY65" fmla="*/ 888033 h 2343758"/>
                <a:gd name="connsiteX66" fmla="*/ 6393485 w 7637069"/>
                <a:gd name="connsiteY66" fmla="*/ 866087 h 2343758"/>
                <a:gd name="connsiteX67" fmla="*/ 6525159 w 7637069"/>
                <a:gd name="connsiteY67" fmla="*/ 931924 h 2343758"/>
                <a:gd name="connsiteX68" fmla="*/ 6664147 w 7637069"/>
                <a:gd name="connsiteY68" fmla="*/ 939239 h 2343758"/>
                <a:gd name="connsiteX69" fmla="*/ 6839712 w 7637069"/>
                <a:gd name="connsiteY69" fmla="*/ 866087 h 2343758"/>
                <a:gd name="connsiteX70" fmla="*/ 7007962 w 7637069"/>
                <a:gd name="connsiteY70" fmla="*/ 756359 h 2343758"/>
                <a:gd name="connsiteX71" fmla="*/ 7154266 w 7637069"/>
                <a:gd name="connsiteY71" fmla="*/ 705153 h 2343758"/>
                <a:gd name="connsiteX72" fmla="*/ 7337146 w 7637069"/>
                <a:gd name="connsiteY72" fmla="*/ 683207 h 2343758"/>
                <a:gd name="connsiteX73" fmla="*/ 7556602 w 7637069"/>
                <a:gd name="connsiteY73" fmla="*/ 602740 h 2343758"/>
                <a:gd name="connsiteX74" fmla="*/ 7622439 w 7637069"/>
                <a:gd name="connsiteY74" fmla="*/ 507643 h 2343758"/>
                <a:gd name="connsiteX75" fmla="*/ 7637069 w 7637069"/>
                <a:gd name="connsiteY75" fmla="*/ 405230 h 2343758"/>
                <a:gd name="connsiteX76" fmla="*/ 7521499 w 7637069"/>
                <a:gd name="connsiteY76" fmla="*/ 0 h 2343758"/>
                <a:gd name="connsiteX0" fmla="*/ 0 w 7527341"/>
                <a:gd name="connsiteY0" fmla="*/ 844142 h 2343758"/>
                <a:gd name="connsiteX1" fmla="*/ 146304 w 7527341"/>
                <a:gd name="connsiteY1" fmla="*/ 888033 h 2343758"/>
                <a:gd name="connsiteX2" fmla="*/ 292608 w 7527341"/>
                <a:gd name="connsiteY2" fmla="*/ 924609 h 2343758"/>
                <a:gd name="connsiteX3" fmla="*/ 453543 w 7527341"/>
                <a:gd name="connsiteY3" fmla="*/ 931924 h 2343758"/>
                <a:gd name="connsiteX4" fmla="*/ 563271 w 7527341"/>
                <a:gd name="connsiteY4" fmla="*/ 953870 h 2343758"/>
                <a:gd name="connsiteX5" fmla="*/ 636423 w 7527341"/>
                <a:gd name="connsiteY5" fmla="*/ 1012391 h 2343758"/>
                <a:gd name="connsiteX6" fmla="*/ 753466 w 7527341"/>
                <a:gd name="connsiteY6" fmla="*/ 1166011 h 2343758"/>
                <a:gd name="connsiteX7" fmla="*/ 877824 w 7527341"/>
                <a:gd name="connsiteY7" fmla="*/ 1253793 h 2343758"/>
                <a:gd name="connsiteX8" fmla="*/ 987552 w 7527341"/>
                <a:gd name="connsiteY8" fmla="*/ 1312315 h 2343758"/>
                <a:gd name="connsiteX9" fmla="*/ 1207008 w 7527341"/>
                <a:gd name="connsiteY9" fmla="*/ 1290369 h 2343758"/>
                <a:gd name="connsiteX10" fmla="*/ 1367943 w 7527341"/>
                <a:gd name="connsiteY10" fmla="*/ 1275739 h 2343758"/>
                <a:gd name="connsiteX11" fmla="*/ 1492301 w 7527341"/>
                <a:gd name="connsiteY11" fmla="*/ 1312315 h 2343758"/>
                <a:gd name="connsiteX12" fmla="*/ 1609344 w 7527341"/>
                <a:gd name="connsiteY12" fmla="*/ 1385467 h 2343758"/>
                <a:gd name="connsiteX13" fmla="*/ 1733703 w 7527341"/>
                <a:gd name="connsiteY13" fmla="*/ 1531771 h 2343758"/>
                <a:gd name="connsiteX14" fmla="*/ 1814170 w 7527341"/>
                <a:gd name="connsiteY14" fmla="*/ 1678075 h 2343758"/>
                <a:gd name="connsiteX15" fmla="*/ 1880007 w 7527341"/>
                <a:gd name="connsiteY15" fmla="*/ 1721966 h 2343758"/>
                <a:gd name="connsiteX16" fmla="*/ 1975104 w 7527341"/>
                <a:gd name="connsiteY16" fmla="*/ 1780487 h 2343758"/>
                <a:gd name="connsiteX17" fmla="*/ 2055571 w 7527341"/>
                <a:gd name="connsiteY17" fmla="*/ 1846324 h 2343758"/>
                <a:gd name="connsiteX18" fmla="*/ 2121408 w 7527341"/>
                <a:gd name="connsiteY18" fmla="*/ 1948737 h 2343758"/>
                <a:gd name="connsiteX19" fmla="*/ 2179930 w 7527341"/>
                <a:gd name="connsiteY19" fmla="*/ 1999943 h 2343758"/>
                <a:gd name="connsiteX20" fmla="*/ 2253082 w 7527341"/>
                <a:gd name="connsiteY20" fmla="*/ 2014574 h 2343758"/>
                <a:gd name="connsiteX21" fmla="*/ 2318919 w 7527341"/>
                <a:gd name="connsiteY21" fmla="*/ 1977998 h 2343758"/>
                <a:gd name="connsiteX22" fmla="*/ 2399386 w 7527341"/>
                <a:gd name="connsiteY22" fmla="*/ 1941422 h 2343758"/>
                <a:gd name="connsiteX23" fmla="*/ 2516429 w 7527341"/>
                <a:gd name="connsiteY23" fmla="*/ 1941422 h 2343758"/>
                <a:gd name="connsiteX24" fmla="*/ 2604211 w 7527341"/>
                <a:gd name="connsiteY24" fmla="*/ 1941422 h 2343758"/>
                <a:gd name="connsiteX25" fmla="*/ 2662733 w 7527341"/>
                <a:gd name="connsiteY25" fmla="*/ 1970683 h 2343758"/>
                <a:gd name="connsiteX26" fmla="*/ 2699309 w 7527341"/>
                <a:gd name="connsiteY26" fmla="*/ 2029204 h 2343758"/>
                <a:gd name="connsiteX27" fmla="*/ 2743200 w 7527341"/>
                <a:gd name="connsiteY27" fmla="*/ 2095041 h 2343758"/>
                <a:gd name="connsiteX28" fmla="*/ 2830983 w 7527341"/>
                <a:gd name="connsiteY28" fmla="*/ 2102356 h 2343758"/>
                <a:gd name="connsiteX29" fmla="*/ 2962656 w 7527341"/>
                <a:gd name="connsiteY29" fmla="*/ 2073095 h 2343758"/>
                <a:gd name="connsiteX30" fmla="*/ 3079699 w 7527341"/>
                <a:gd name="connsiteY30" fmla="*/ 2036519 h 2343758"/>
                <a:gd name="connsiteX31" fmla="*/ 3182112 w 7527341"/>
                <a:gd name="connsiteY31" fmla="*/ 2007259 h 2343758"/>
                <a:gd name="connsiteX32" fmla="*/ 3277210 w 7527341"/>
                <a:gd name="connsiteY32" fmla="*/ 2080411 h 2343758"/>
                <a:gd name="connsiteX33" fmla="*/ 3357677 w 7527341"/>
                <a:gd name="connsiteY33" fmla="*/ 2204769 h 2343758"/>
                <a:gd name="connsiteX34" fmla="*/ 3408883 w 7527341"/>
                <a:gd name="connsiteY34" fmla="*/ 2299867 h 2343758"/>
                <a:gd name="connsiteX35" fmla="*/ 3460090 w 7527341"/>
                <a:gd name="connsiteY35" fmla="*/ 2329127 h 2343758"/>
                <a:gd name="connsiteX36" fmla="*/ 3577133 w 7527341"/>
                <a:gd name="connsiteY36" fmla="*/ 2343758 h 2343758"/>
                <a:gd name="connsiteX37" fmla="*/ 3686861 w 7527341"/>
                <a:gd name="connsiteY37" fmla="*/ 2343758 h 2343758"/>
                <a:gd name="connsiteX38" fmla="*/ 3803904 w 7527341"/>
                <a:gd name="connsiteY38" fmla="*/ 2307182 h 2343758"/>
                <a:gd name="connsiteX39" fmla="*/ 3928263 w 7527341"/>
                <a:gd name="connsiteY39" fmla="*/ 2219399 h 2343758"/>
                <a:gd name="connsiteX40" fmla="*/ 4052621 w 7527341"/>
                <a:gd name="connsiteY40" fmla="*/ 2138932 h 2343758"/>
                <a:gd name="connsiteX41" fmla="*/ 4155034 w 7527341"/>
                <a:gd name="connsiteY41" fmla="*/ 2080411 h 2343758"/>
                <a:gd name="connsiteX42" fmla="*/ 4279392 w 7527341"/>
                <a:gd name="connsiteY42" fmla="*/ 2073095 h 2343758"/>
                <a:gd name="connsiteX43" fmla="*/ 4389120 w 7527341"/>
                <a:gd name="connsiteY43" fmla="*/ 2095041 h 2343758"/>
                <a:gd name="connsiteX44" fmla="*/ 4476903 w 7527341"/>
                <a:gd name="connsiteY44" fmla="*/ 2095041 h 2343758"/>
                <a:gd name="connsiteX45" fmla="*/ 4542739 w 7527341"/>
                <a:gd name="connsiteY45" fmla="*/ 2036519 h 2343758"/>
                <a:gd name="connsiteX46" fmla="*/ 4608576 w 7527341"/>
                <a:gd name="connsiteY46" fmla="*/ 1897531 h 2343758"/>
                <a:gd name="connsiteX47" fmla="*/ 4630522 w 7527341"/>
                <a:gd name="connsiteY47" fmla="*/ 1824379 h 2343758"/>
                <a:gd name="connsiteX48" fmla="*/ 4689043 w 7527341"/>
                <a:gd name="connsiteY48" fmla="*/ 1743911 h 2343758"/>
                <a:gd name="connsiteX49" fmla="*/ 4769511 w 7527341"/>
                <a:gd name="connsiteY49" fmla="*/ 1692705 h 2343758"/>
                <a:gd name="connsiteX50" fmla="*/ 4879239 w 7527341"/>
                <a:gd name="connsiteY50" fmla="*/ 1641499 h 2343758"/>
                <a:gd name="connsiteX51" fmla="*/ 4996282 w 7527341"/>
                <a:gd name="connsiteY51" fmla="*/ 1626868 h 2343758"/>
                <a:gd name="connsiteX52" fmla="*/ 5062119 w 7527341"/>
                <a:gd name="connsiteY52" fmla="*/ 1568347 h 2343758"/>
                <a:gd name="connsiteX53" fmla="*/ 5135271 w 7527341"/>
                <a:gd name="connsiteY53" fmla="*/ 1429358 h 2343758"/>
                <a:gd name="connsiteX54" fmla="*/ 5171847 w 7527341"/>
                <a:gd name="connsiteY54" fmla="*/ 1231847 h 2343758"/>
                <a:gd name="connsiteX55" fmla="*/ 5230368 w 7527341"/>
                <a:gd name="connsiteY55" fmla="*/ 1100174 h 2343758"/>
                <a:gd name="connsiteX56" fmla="*/ 5347411 w 7527341"/>
                <a:gd name="connsiteY56" fmla="*/ 1034337 h 2343758"/>
                <a:gd name="connsiteX57" fmla="*/ 5486400 w 7527341"/>
                <a:gd name="connsiteY57" fmla="*/ 1063598 h 2343758"/>
                <a:gd name="connsiteX58" fmla="*/ 5647335 w 7527341"/>
                <a:gd name="connsiteY58" fmla="*/ 1136750 h 2343758"/>
                <a:gd name="connsiteX59" fmla="*/ 5800954 w 7527341"/>
                <a:gd name="connsiteY59" fmla="*/ 1180641 h 2343758"/>
                <a:gd name="connsiteX60" fmla="*/ 5888736 w 7527341"/>
                <a:gd name="connsiteY60" fmla="*/ 1195271 h 2343758"/>
                <a:gd name="connsiteX61" fmla="*/ 5983834 w 7527341"/>
                <a:gd name="connsiteY61" fmla="*/ 1151380 h 2343758"/>
                <a:gd name="connsiteX62" fmla="*/ 6049671 w 7527341"/>
                <a:gd name="connsiteY62" fmla="*/ 1034337 h 2343758"/>
                <a:gd name="connsiteX63" fmla="*/ 6071616 w 7527341"/>
                <a:gd name="connsiteY63" fmla="*/ 931924 h 2343758"/>
                <a:gd name="connsiteX64" fmla="*/ 6152083 w 7527341"/>
                <a:gd name="connsiteY64" fmla="*/ 888033 h 2343758"/>
                <a:gd name="connsiteX65" fmla="*/ 6283757 w 7527341"/>
                <a:gd name="connsiteY65" fmla="*/ 866087 h 2343758"/>
                <a:gd name="connsiteX66" fmla="*/ 6415431 w 7527341"/>
                <a:gd name="connsiteY66" fmla="*/ 931924 h 2343758"/>
                <a:gd name="connsiteX67" fmla="*/ 6554419 w 7527341"/>
                <a:gd name="connsiteY67" fmla="*/ 939239 h 2343758"/>
                <a:gd name="connsiteX68" fmla="*/ 6729984 w 7527341"/>
                <a:gd name="connsiteY68" fmla="*/ 866087 h 2343758"/>
                <a:gd name="connsiteX69" fmla="*/ 6898234 w 7527341"/>
                <a:gd name="connsiteY69" fmla="*/ 756359 h 2343758"/>
                <a:gd name="connsiteX70" fmla="*/ 7044538 w 7527341"/>
                <a:gd name="connsiteY70" fmla="*/ 705153 h 2343758"/>
                <a:gd name="connsiteX71" fmla="*/ 7227418 w 7527341"/>
                <a:gd name="connsiteY71" fmla="*/ 683207 h 2343758"/>
                <a:gd name="connsiteX72" fmla="*/ 7446874 w 7527341"/>
                <a:gd name="connsiteY72" fmla="*/ 602740 h 2343758"/>
                <a:gd name="connsiteX73" fmla="*/ 7512711 w 7527341"/>
                <a:gd name="connsiteY73" fmla="*/ 507643 h 2343758"/>
                <a:gd name="connsiteX74" fmla="*/ 7527341 w 7527341"/>
                <a:gd name="connsiteY74" fmla="*/ 405230 h 2343758"/>
                <a:gd name="connsiteX75" fmla="*/ 7411771 w 7527341"/>
                <a:gd name="connsiteY75" fmla="*/ 0 h 2343758"/>
                <a:gd name="connsiteX0" fmla="*/ 0 w 7527341"/>
                <a:gd name="connsiteY0" fmla="*/ 844142 h 2343758"/>
                <a:gd name="connsiteX1" fmla="*/ 46704 w 7527341"/>
                <a:gd name="connsiteY1" fmla="*/ 869440 h 2343758"/>
                <a:gd name="connsiteX2" fmla="*/ 146304 w 7527341"/>
                <a:gd name="connsiteY2" fmla="*/ 888033 h 2343758"/>
                <a:gd name="connsiteX3" fmla="*/ 292608 w 7527341"/>
                <a:gd name="connsiteY3" fmla="*/ 924609 h 2343758"/>
                <a:gd name="connsiteX4" fmla="*/ 453543 w 7527341"/>
                <a:gd name="connsiteY4" fmla="*/ 931924 h 2343758"/>
                <a:gd name="connsiteX5" fmla="*/ 563271 w 7527341"/>
                <a:gd name="connsiteY5" fmla="*/ 953870 h 2343758"/>
                <a:gd name="connsiteX6" fmla="*/ 636423 w 7527341"/>
                <a:gd name="connsiteY6" fmla="*/ 1012391 h 2343758"/>
                <a:gd name="connsiteX7" fmla="*/ 753466 w 7527341"/>
                <a:gd name="connsiteY7" fmla="*/ 1166011 h 2343758"/>
                <a:gd name="connsiteX8" fmla="*/ 877824 w 7527341"/>
                <a:gd name="connsiteY8" fmla="*/ 1253793 h 2343758"/>
                <a:gd name="connsiteX9" fmla="*/ 987552 w 7527341"/>
                <a:gd name="connsiteY9" fmla="*/ 1312315 h 2343758"/>
                <a:gd name="connsiteX10" fmla="*/ 1207008 w 7527341"/>
                <a:gd name="connsiteY10" fmla="*/ 1290369 h 2343758"/>
                <a:gd name="connsiteX11" fmla="*/ 1367943 w 7527341"/>
                <a:gd name="connsiteY11" fmla="*/ 1275739 h 2343758"/>
                <a:gd name="connsiteX12" fmla="*/ 1492301 w 7527341"/>
                <a:gd name="connsiteY12" fmla="*/ 1312315 h 2343758"/>
                <a:gd name="connsiteX13" fmla="*/ 1609344 w 7527341"/>
                <a:gd name="connsiteY13" fmla="*/ 1385467 h 2343758"/>
                <a:gd name="connsiteX14" fmla="*/ 1733703 w 7527341"/>
                <a:gd name="connsiteY14" fmla="*/ 1531771 h 2343758"/>
                <a:gd name="connsiteX15" fmla="*/ 1814170 w 7527341"/>
                <a:gd name="connsiteY15" fmla="*/ 1678075 h 2343758"/>
                <a:gd name="connsiteX16" fmla="*/ 1880007 w 7527341"/>
                <a:gd name="connsiteY16" fmla="*/ 1721966 h 2343758"/>
                <a:gd name="connsiteX17" fmla="*/ 1975104 w 7527341"/>
                <a:gd name="connsiteY17" fmla="*/ 1780487 h 2343758"/>
                <a:gd name="connsiteX18" fmla="*/ 2055571 w 7527341"/>
                <a:gd name="connsiteY18" fmla="*/ 1846324 h 2343758"/>
                <a:gd name="connsiteX19" fmla="*/ 2121408 w 7527341"/>
                <a:gd name="connsiteY19" fmla="*/ 1948737 h 2343758"/>
                <a:gd name="connsiteX20" fmla="*/ 2179930 w 7527341"/>
                <a:gd name="connsiteY20" fmla="*/ 1999943 h 2343758"/>
                <a:gd name="connsiteX21" fmla="*/ 2253082 w 7527341"/>
                <a:gd name="connsiteY21" fmla="*/ 2014574 h 2343758"/>
                <a:gd name="connsiteX22" fmla="*/ 2318919 w 7527341"/>
                <a:gd name="connsiteY22" fmla="*/ 1977998 h 2343758"/>
                <a:gd name="connsiteX23" fmla="*/ 2399386 w 7527341"/>
                <a:gd name="connsiteY23" fmla="*/ 1941422 h 2343758"/>
                <a:gd name="connsiteX24" fmla="*/ 2516429 w 7527341"/>
                <a:gd name="connsiteY24" fmla="*/ 1941422 h 2343758"/>
                <a:gd name="connsiteX25" fmla="*/ 2604211 w 7527341"/>
                <a:gd name="connsiteY25" fmla="*/ 1941422 h 2343758"/>
                <a:gd name="connsiteX26" fmla="*/ 2662733 w 7527341"/>
                <a:gd name="connsiteY26" fmla="*/ 1970683 h 2343758"/>
                <a:gd name="connsiteX27" fmla="*/ 2699309 w 7527341"/>
                <a:gd name="connsiteY27" fmla="*/ 2029204 h 2343758"/>
                <a:gd name="connsiteX28" fmla="*/ 2743200 w 7527341"/>
                <a:gd name="connsiteY28" fmla="*/ 2095041 h 2343758"/>
                <a:gd name="connsiteX29" fmla="*/ 2830983 w 7527341"/>
                <a:gd name="connsiteY29" fmla="*/ 2102356 h 2343758"/>
                <a:gd name="connsiteX30" fmla="*/ 2962656 w 7527341"/>
                <a:gd name="connsiteY30" fmla="*/ 2073095 h 2343758"/>
                <a:gd name="connsiteX31" fmla="*/ 3079699 w 7527341"/>
                <a:gd name="connsiteY31" fmla="*/ 2036519 h 2343758"/>
                <a:gd name="connsiteX32" fmla="*/ 3182112 w 7527341"/>
                <a:gd name="connsiteY32" fmla="*/ 2007259 h 2343758"/>
                <a:gd name="connsiteX33" fmla="*/ 3277210 w 7527341"/>
                <a:gd name="connsiteY33" fmla="*/ 2080411 h 2343758"/>
                <a:gd name="connsiteX34" fmla="*/ 3357677 w 7527341"/>
                <a:gd name="connsiteY34" fmla="*/ 2204769 h 2343758"/>
                <a:gd name="connsiteX35" fmla="*/ 3408883 w 7527341"/>
                <a:gd name="connsiteY35" fmla="*/ 2299867 h 2343758"/>
                <a:gd name="connsiteX36" fmla="*/ 3460090 w 7527341"/>
                <a:gd name="connsiteY36" fmla="*/ 2329127 h 2343758"/>
                <a:gd name="connsiteX37" fmla="*/ 3577133 w 7527341"/>
                <a:gd name="connsiteY37" fmla="*/ 2343758 h 2343758"/>
                <a:gd name="connsiteX38" fmla="*/ 3686861 w 7527341"/>
                <a:gd name="connsiteY38" fmla="*/ 2343758 h 2343758"/>
                <a:gd name="connsiteX39" fmla="*/ 3803904 w 7527341"/>
                <a:gd name="connsiteY39" fmla="*/ 2307182 h 2343758"/>
                <a:gd name="connsiteX40" fmla="*/ 3928263 w 7527341"/>
                <a:gd name="connsiteY40" fmla="*/ 2219399 h 2343758"/>
                <a:gd name="connsiteX41" fmla="*/ 4052621 w 7527341"/>
                <a:gd name="connsiteY41" fmla="*/ 2138932 h 2343758"/>
                <a:gd name="connsiteX42" fmla="*/ 4155034 w 7527341"/>
                <a:gd name="connsiteY42" fmla="*/ 2080411 h 2343758"/>
                <a:gd name="connsiteX43" fmla="*/ 4279392 w 7527341"/>
                <a:gd name="connsiteY43" fmla="*/ 2073095 h 2343758"/>
                <a:gd name="connsiteX44" fmla="*/ 4389120 w 7527341"/>
                <a:gd name="connsiteY44" fmla="*/ 2095041 h 2343758"/>
                <a:gd name="connsiteX45" fmla="*/ 4476903 w 7527341"/>
                <a:gd name="connsiteY45" fmla="*/ 2095041 h 2343758"/>
                <a:gd name="connsiteX46" fmla="*/ 4542739 w 7527341"/>
                <a:gd name="connsiteY46" fmla="*/ 2036519 h 2343758"/>
                <a:gd name="connsiteX47" fmla="*/ 4608576 w 7527341"/>
                <a:gd name="connsiteY47" fmla="*/ 1897531 h 2343758"/>
                <a:gd name="connsiteX48" fmla="*/ 4630522 w 7527341"/>
                <a:gd name="connsiteY48" fmla="*/ 1824379 h 2343758"/>
                <a:gd name="connsiteX49" fmla="*/ 4689043 w 7527341"/>
                <a:gd name="connsiteY49" fmla="*/ 1743911 h 2343758"/>
                <a:gd name="connsiteX50" fmla="*/ 4769511 w 7527341"/>
                <a:gd name="connsiteY50" fmla="*/ 1692705 h 2343758"/>
                <a:gd name="connsiteX51" fmla="*/ 4879239 w 7527341"/>
                <a:gd name="connsiteY51" fmla="*/ 1641499 h 2343758"/>
                <a:gd name="connsiteX52" fmla="*/ 4996282 w 7527341"/>
                <a:gd name="connsiteY52" fmla="*/ 1626868 h 2343758"/>
                <a:gd name="connsiteX53" fmla="*/ 5062119 w 7527341"/>
                <a:gd name="connsiteY53" fmla="*/ 1568347 h 2343758"/>
                <a:gd name="connsiteX54" fmla="*/ 5135271 w 7527341"/>
                <a:gd name="connsiteY54" fmla="*/ 1429358 h 2343758"/>
                <a:gd name="connsiteX55" fmla="*/ 5171847 w 7527341"/>
                <a:gd name="connsiteY55" fmla="*/ 1231847 h 2343758"/>
                <a:gd name="connsiteX56" fmla="*/ 5230368 w 7527341"/>
                <a:gd name="connsiteY56" fmla="*/ 1100174 h 2343758"/>
                <a:gd name="connsiteX57" fmla="*/ 5347411 w 7527341"/>
                <a:gd name="connsiteY57" fmla="*/ 1034337 h 2343758"/>
                <a:gd name="connsiteX58" fmla="*/ 5486400 w 7527341"/>
                <a:gd name="connsiteY58" fmla="*/ 1063598 h 2343758"/>
                <a:gd name="connsiteX59" fmla="*/ 5647335 w 7527341"/>
                <a:gd name="connsiteY59" fmla="*/ 1136750 h 2343758"/>
                <a:gd name="connsiteX60" fmla="*/ 5800954 w 7527341"/>
                <a:gd name="connsiteY60" fmla="*/ 1180641 h 2343758"/>
                <a:gd name="connsiteX61" fmla="*/ 5888736 w 7527341"/>
                <a:gd name="connsiteY61" fmla="*/ 1195271 h 2343758"/>
                <a:gd name="connsiteX62" fmla="*/ 5983834 w 7527341"/>
                <a:gd name="connsiteY62" fmla="*/ 1151380 h 2343758"/>
                <a:gd name="connsiteX63" fmla="*/ 6049671 w 7527341"/>
                <a:gd name="connsiteY63" fmla="*/ 1034337 h 2343758"/>
                <a:gd name="connsiteX64" fmla="*/ 6071616 w 7527341"/>
                <a:gd name="connsiteY64" fmla="*/ 931924 h 2343758"/>
                <a:gd name="connsiteX65" fmla="*/ 6152083 w 7527341"/>
                <a:gd name="connsiteY65" fmla="*/ 888033 h 2343758"/>
                <a:gd name="connsiteX66" fmla="*/ 6283757 w 7527341"/>
                <a:gd name="connsiteY66" fmla="*/ 866087 h 2343758"/>
                <a:gd name="connsiteX67" fmla="*/ 6415431 w 7527341"/>
                <a:gd name="connsiteY67" fmla="*/ 931924 h 2343758"/>
                <a:gd name="connsiteX68" fmla="*/ 6554419 w 7527341"/>
                <a:gd name="connsiteY68" fmla="*/ 939239 h 2343758"/>
                <a:gd name="connsiteX69" fmla="*/ 6729984 w 7527341"/>
                <a:gd name="connsiteY69" fmla="*/ 866087 h 2343758"/>
                <a:gd name="connsiteX70" fmla="*/ 6898234 w 7527341"/>
                <a:gd name="connsiteY70" fmla="*/ 756359 h 2343758"/>
                <a:gd name="connsiteX71" fmla="*/ 7044538 w 7527341"/>
                <a:gd name="connsiteY71" fmla="*/ 705153 h 2343758"/>
                <a:gd name="connsiteX72" fmla="*/ 7227418 w 7527341"/>
                <a:gd name="connsiteY72" fmla="*/ 683207 h 2343758"/>
                <a:gd name="connsiteX73" fmla="*/ 7446874 w 7527341"/>
                <a:gd name="connsiteY73" fmla="*/ 602740 h 2343758"/>
                <a:gd name="connsiteX74" fmla="*/ 7512711 w 7527341"/>
                <a:gd name="connsiteY74" fmla="*/ 507643 h 2343758"/>
                <a:gd name="connsiteX75" fmla="*/ 7527341 w 7527341"/>
                <a:gd name="connsiteY75" fmla="*/ 405230 h 2343758"/>
                <a:gd name="connsiteX76" fmla="*/ 7411771 w 7527341"/>
                <a:gd name="connsiteY76" fmla="*/ 0 h 2343758"/>
                <a:gd name="connsiteX0" fmla="*/ 0 w 7480637"/>
                <a:gd name="connsiteY0" fmla="*/ 869440 h 2343758"/>
                <a:gd name="connsiteX1" fmla="*/ 99600 w 7480637"/>
                <a:gd name="connsiteY1" fmla="*/ 888033 h 2343758"/>
                <a:gd name="connsiteX2" fmla="*/ 245904 w 7480637"/>
                <a:gd name="connsiteY2" fmla="*/ 924609 h 2343758"/>
                <a:gd name="connsiteX3" fmla="*/ 406839 w 7480637"/>
                <a:gd name="connsiteY3" fmla="*/ 931924 h 2343758"/>
                <a:gd name="connsiteX4" fmla="*/ 516567 w 7480637"/>
                <a:gd name="connsiteY4" fmla="*/ 953870 h 2343758"/>
                <a:gd name="connsiteX5" fmla="*/ 589719 w 7480637"/>
                <a:gd name="connsiteY5" fmla="*/ 1012391 h 2343758"/>
                <a:gd name="connsiteX6" fmla="*/ 706762 w 7480637"/>
                <a:gd name="connsiteY6" fmla="*/ 1166011 h 2343758"/>
                <a:gd name="connsiteX7" fmla="*/ 831120 w 7480637"/>
                <a:gd name="connsiteY7" fmla="*/ 1253793 h 2343758"/>
                <a:gd name="connsiteX8" fmla="*/ 940848 w 7480637"/>
                <a:gd name="connsiteY8" fmla="*/ 1312315 h 2343758"/>
                <a:gd name="connsiteX9" fmla="*/ 1160304 w 7480637"/>
                <a:gd name="connsiteY9" fmla="*/ 1290369 h 2343758"/>
                <a:gd name="connsiteX10" fmla="*/ 1321239 w 7480637"/>
                <a:gd name="connsiteY10" fmla="*/ 1275739 h 2343758"/>
                <a:gd name="connsiteX11" fmla="*/ 1445597 w 7480637"/>
                <a:gd name="connsiteY11" fmla="*/ 1312315 h 2343758"/>
                <a:gd name="connsiteX12" fmla="*/ 1562640 w 7480637"/>
                <a:gd name="connsiteY12" fmla="*/ 1385467 h 2343758"/>
                <a:gd name="connsiteX13" fmla="*/ 1686999 w 7480637"/>
                <a:gd name="connsiteY13" fmla="*/ 1531771 h 2343758"/>
                <a:gd name="connsiteX14" fmla="*/ 1767466 w 7480637"/>
                <a:gd name="connsiteY14" fmla="*/ 1678075 h 2343758"/>
                <a:gd name="connsiteX15" fmla="*/ 1833303 w 7480637"/>
                <a:gd name="connsiteY15" fmla="*/ 1721966 h 2343758"/>
                <a:gd name="connsiteX16" fmla="*/ 1928400 w 7480637"/>
                <a:gd name="connsiteY16" fmla="*/ 1780487 h 2343758"/>
                <a:gd name="connsiteX17" fmla="*/ 2008867 w 7480637"/>
                <a:gd name="connsiteY17" fmla="*/ 1846324 h 2343758"/>
                <a:gd name="connsiteX18" fmla="*/ 2074704 w 7480637"/>
                <a:gd name="connsiteY18" fmla="*/ 1948737 h 2343758"/>
                <a:gd name="connsiteX19" fmla="*/ 2133226 w 7480637"/>
                <a:gd name="connsiteY19" fmla="*/ 1999943 h 2343758"/>
                <a:gd name="connsiteX20" fmla="*/ 2206378 w 7480637"/>
                <a:gd name="connsiteY20" fmla="*/ 2014574 h 2343758"/>
                <a:gd name="connsiteX21" fmla="*/ 2272215 w 7480637"/>
                <a:gd name="connsiteY21" fmla="*/ 1977998 h 2343758"/>
                <a:gd name="connsiteX22" fmla="*/ 2352682 w 7480637"/>
                <a:gd name="connsiteY22" fmla="*/ 1941422 h 2343758"/>
                <a:gd name="connsiteX23" fmla="*/ 2469725 w 7480637"/>
                <a:gd name="connsiteY23" fmla="*/ 1941422 h 2343758"/>
                <a:gd name="connsiteX24" fmla="*/ 2557507 w 7480637"/>
                <a:gd name="connsiteY24" fmla="*/ 1941422 h 2343758"/>
                <a:gd name="connsiteX25" fmla="*/ 2616029 w 7480637"/>
                <a:gd name="connsiteY25" fmla="*/ 1970683 h 2343758"/>
                <a:gd name="connsiteX26" fmla="*/ 2652605 w 7480637"/>
                <a:gd name="connsiteY26" fmla="*/ 2029204 h 2343758"/>
                <a:gd name="connsiteX27" fmla="*/ 2696496 w 7480637"/>
                <a:gd name="connsiteY27" fmla="*/ 2095041 h 2343758"/>
                <a:gd name="connsiteX28" fmla="*/ 2784279 w 7480637"/>
                <a:gd name="connsiteY28" fmla="*/ 2102356 h 2343758"/>
                <a:gd name="connsiteX29" fmla="*/ 2915952 w 7480637"/>
                <a:gd name="connsiteY29" fmla="*/ 2073095 h 2343758"/>
                <a:gd name="connsiteX30" fmla="*/ 3032995 w 7480637"/>
                <a:gd name="connsiteY30" fmla="*/ 2036519 h 2343758"/>
                <a:gd name="connsiteX31" fmla="*/ 3135408 w 7480637"/>
                <a:gd name="connsiteY31" fmla="*/ 2007259 h 2343758"/>
                <a:gd name="connsiteX32" fmla="*/ 3230506 w 7480637"/>
                <a:gd name="connsiteY32" fmla="*/ 2080411 h 2343758"/>
                <a:gd name="connsiteX33" fmla="*/ 3310973 w 7480637"/>
                <a:gd name="connsiteY33" fmla="*/ 2204769 h 2343758"/>
                <a:gd name="connsiteX34" fmla="*/ 3362179 w 7480637"/>
                <a:gd name="connsiteY34" fmla="*/ 2299867 h 2343758"/>
                <a:gd name="connsiteX35" fmla="*/ 3413386 w 7480637"/>
                <a:gd name="connsiteY35" fmla="*/ 2329127 h 2343758"/>
                <a:gd name="connsiteX36" fmla="*/ 3530429 w 7480637"/>
                <a:gd name="connsiteY36" fmla="*/ 2343758 h 2343758"/>
                <a:gd name="connsiteX37" fmla="*/ 3640157 w 7480637"/>
                <a:gd name="connsiteY37" fmla="*/ 2343758 h 2343758"/>
                <a:gd name="connsiteX38" fmla="*/ 3757200 w 7480637"/>
                <a:gd name="connsiteY38" fmla="*/ 2307182 h 2343758"/>
                <a:gd name="connsiteX39" fmla="*/ 3881559 w 7480637"/>
                <a:gd name="connsiteY39" fmla="*/ 2219399 h 2343758"/>
                <a:gd name="connsiteX40" fmla="*/ 4005917 w 7480637"/>
                <a:gd name="connsiteY40" fmla="*/ 2138932 h 2343758"/>
                <a:gd name="connsiteX41" fmla="*/ 4108330 w 7480637"/>
                <a:gd name="connsiteY41" fmla="*/ 2080411 h 2343758"/>
                <a:gd name="connsiteX42" fmla="*/ 4232688 w 7480637"/>
                <a:gd name="connsiteY42" fmla="*/ 2073095 h 2343758"/>
                <a:gd name="connsiteX43" fmla="*/ 4342416 w 7480637"/>
                <a:gd name="connsiteY43" fmla="*/ 2095041 h 2343758"/>
                <a:gd name="connsiteX44" fmla="*/ 4430199 w 7480637"/>
                <a:gd name="connsiteY44" fmla="*/ 2095041 h 2343758"/>
                <a:gd name="connsiteX45" fmla="*/ 4496035 w 7480637"/>
                <a:gd name="connsiteY45" fmla="*/ 2036519 h 2343758"/>
                <a:gd name="connsiteX46" fmla="*/ 4561872 w 7480637"/>
                <a:gd name="connsiteY46" fmla="*/ 1897531 h 2343758"/>
                <a:gd name="connsiteX47" fmla="*/ 4583818 w 7480637"/>
                <a:gd name="connsiteY47" fmla="*/ 1824379 h 2343758"/>
                <a:gd name="connsiteX48" fmla="*/ 4642339 w 7480637"/>
                <a:gd name="connsiteY48" fmla="*/ 1743911 h 2343758"/>
                <a:gd name="connsiteX49" fmla="*/ 4722807 w 7480637"/>
                <a:gd name="connsiteY49" fmla="*/ 1692705 h 2343758"/>
                <a:gd name="connsiteX50" fmla="*/ 4832535 w 7480637"/>
                <a:gd name="connsiteY50" fmla="*/ 1641499 h 2343758"/>
                <a:gd name="connsiteX51" fmla="*/ 4949578 w 7480637"/>
                <a:gd name="connsiteY51" fmla="*/ 1626868 h 2343758"/>
                <a:gd name="connsiteX52" fmla="*/ 5015415 w 7480637"/>
                <a:gd name="connsiteY52" fmla="*/ 1568347 h 2343758"/>
                <a:gd name="connsiteX53" fmla="*/ 5088567 w 7480637"/>
                <a:gd name="connsiteY53" fmla="*/ 1429358 h 2343758"/>
                <a:gd name="connsiteX54" fmla="*/ 5125143 w 7480637"/>
                <a:gd name="connsiteY54" fmla="*/ 1231847 h 2343758"/>
                <a:gd name="connsiteX55" fmla="*/ 5183664 w 7480637"/>
                <a:gd name="connsiteY55" fmla="*/ 1100174 h 2343758"/>
                <a:gd name="connsiteX56" fmla="*/ 5300707 w 7480637"/>
                <a:gd name="connsiteY56" fmla="*/ 1034337 h 2343758"/>
                <a:gd name="connsiteX57" fmla="*/ 5439696 w 7480637"/>
                <a:gd name="connsiteY57" fmla="*/ 1063598 h 2343758"/>
                <a:gd name="connsiteX58" fmla="*/ 5600631 w 7480637"/>
                <a:gd name="connsiteY58" fmla="*/ 1136750 h 2343758"/>
                <a:gd name="connsiteX59" fmla="*/ 5754250 w 7480637"/>
                <a:gd name="connsiteY59" fmla="*/ 1180641 h 2343758"/>
                <a:gd name="connsiteX60" fmla="*/ 5842032 w 7480637"/>
                <a:gd name="connsiteY60" fmla="*/ 1195271 h 2343758"/>
                <a:gd name="connsiteX61" fmla="*/ 5937130 w 7480637"/>
                <a:gd name="connsiteY61" fmla="*/ 1151380 h 2343758"/>
                <a:gd name="connsiteX62" fmla="*/ 6002967 w 7480637"/>
                <a:gd name="connsiteY62" fmla="*/ 1034337 h 2343758"/>
                <a:gd name="connsiteX63" fmla="*/ 6024912 w 7480637"/>
                <a:gd name="connsiteY63" fmla="*/ 931924 h 2343758"/>
                <a:gd name="connsiteX64" fmla="*/ 6105379 w 7480637"/>
                <a:gd name="connsiteY64" fmla="*/ 888033 h 2343758"/>
                <a:gd name="connsiteX65" fmla="*/ 6237053 w 7480637"/>
                <a:gd name="connsiteY65" fmla="*/ 866087 h 2343758"/>
                <a:gd name="connsiteX66" fmla="*/ 6368727 w 7480637"/>
                <a:gd name="connsiteY66" fmla="*/ 931924 h 2343758"/>
                <a:gd name="connsiteX67" fmla="*/ 6507715 w 7480637"/>
                <a:gd name="connsiteY67" fmla="*/ 939239 h 2343758"/>
                <a:gd name="connsiteX68" fmla="*/ 6683280 w 7480637"/>
                <a:gd name="connsiteY68" fmla="*/ 866087 h 2343758"/>
                <a:gd name="connsiteX69" fmla="*/ 6851530 w 7480637"/>
                <a:gd name="connsiteY69" fmla="*/ 756359 h 2343758"/>
                <a:gd name="connsiteX70" fmla="*/ 6997834 w 7480637"/>
                <a:gd name="connsiteY70" fmla="*/ 705153 h 2343758"/>
                <a:gd name="connsiteX71" fmla="*/ 7180714 w 7480637"/>
                <a:gd name="connsiteY71" fmla="*/ 683207 h 2343758"/>
                <a:gd name="connsiteX72" fmla="*/ 7400170 w 7480637"/>
                <a:gd name="connsiteY72" fmla="*/ 602740 h 2343758"/>
                <a:gd name="connsiteX73" fmla="*/ 7466007 w 7480637"/>
                <a:gd name="connsiteY73" fmla="*/ 507643 h 2343758"/>
                <a:gd name="connsiteX74" fmla="*/ 7480637 w 7480637"/>
                <a:gd name="connsiteY74" fmla="*/ 405230 h 2343758"/>
                <a:gd name="connsiteX75" fmla="*/ 7365067 w 7480637"/>
                <a:gd name="connsiteY75" fmla="*/ 0 h 2343758"/>
                <a:gd name="connsiteX0" fmla="*/ 0 w 7381037"/>
                <a:gd name="connsiteY0" fmla="*/ 888033 h 2343758"/>
                <a:gd name="connsiteX1" fmla="*/ 146304 w 7381037"/>
                <a:gd name="connsiteY1" fmla="*/ 924609 h 2343758"/>
                <a:gd name="connsiteX2" fmla="*/ 307239 w 7381037"/>
                <a:gd name="connsiteY2" fmla="*/ 931924 h 2343758"/>
                <a:gd name="connsiteX3" fmla="*/ 416967 w 7381037"/>
                <a:gd name="connsiteY3" fmla="*/ 953870 h 2343758"/>
                <a:gd name="connsiteX4" fmla="*/ 490119 w 7381037"/>
                <a:gd name="connsiteY4" fmla="*/ 1012391 h 2343758"/>
                <a:gd name="connsiteX5" fmla="*/ 607162 w 7381037"/>
                <a:gd name="connsiteY5" fmla="*/ 1166011 h 2343758"/>
                <a:gd name="connsiteX6" fmla="*/ 731520 w 7381037"/>
                <a:gd name="connsiteY6" fmla="*/ 1253793 h 2343758"/>
                <a:gd name="connsiteX7" fmla="*/ 841248 w 7381037"/>
                <a:gd name="connsiteY7" fmla="*/ 1312315 h 2343758"/>
                <a:gd name="connsiteX8" fmla="*/ 1060704 w 7381037"/>
                <a:gd name="connsiteY8" fmla="*/ 1290369 h 2343758"/>
                <a:gd name="connsiteX9" fmla="*/ 1221639 w 7381037"/>
                <a:gd name="connsiteY9" fmla="*/ 1275739 h 2343758"/>
                <a:gd name="connsiteX10" fmla="*/ 1345997 w 7381037"/>
                <a:gd name="connsiteY10" fmla="*/ 1312315 h 2343758"/>
                <a:gd name="connsiteX11" fmla="*/ 1463040 w 7381037"/>
                <a:gd name="connsiteY11" fmla="*/ 1385467 h 2343758"/>
                <a:gd name="connsiteX12" fmla="*/ 1587399 w 7381037"/>
                <a:gd name="connsiteY12" fmla="*/ 1531771 h 2343758"/>
                <a:gd name="connsiteX13" fmla="*/ 1667866 w 7381037"/>
                <a:gd name="connsiteY13" fmla="*/ 1678075 h 2343758"/>
                <a:gd name="connsiteX14" fmla="*/ 1733703 w 7381037"/>
                <a:gd name="connsiteY14" fmla="*/ 1721966 h 2343758"/>
                <a:gd name="connsiteX15" fmla="*/ 1828800 w 7381037"/>
                <a:gd name="connsiteY15" fmla="*/ 1780487 h 2343758"/>
                <a:gd name="connsiteX16" fmla="*/ 1909267 w 7381037"/>
                <a:gd name="connsiteY16" fmla="*/ 1846324 h 2343758"/>
                <a:gd name="connsiteX17" fmla="*/ 1975104 w 7381037"/>
                <a:gd name="connsiteY17" fmla="*/ 1948737 h 2343758"/>
                <a:gd name="connsiteX18" fmla="*/ 2033626 w 7381037"/>
                <a:gd name="connsiteY18" fmla="*/ 1999943 h 2343758"/>
                <a:gd name="connsiteX19" fmla="*/ 2106778 w 7381037"/>
                <a:gd name="connsiteY19" fmla="*/ 2014574 h 2343758"/>
                <a:gd name="connsiteX20" fmla="*/ 2172615 w 7381037"/>
                <a:gd name="connsiteY20" fmla="*/ 1977998 h 2343758"/>
                <a:gd name="connsiteX21" fmla="*/ 2253082 w 7381037"/>
                <a:gd name="connsiteY21" fmla="*/ 1941422 h 2343758"/>
                <a:gd name="connsiteX22" fmla="*/ 2370125 w 7381037"/>
                <a:gd name="connsiteY22" fmla="*/ 1941422 h 2343758"/>
                <a:gd name="connsiteX23" fmla="*/ 2457907 w 7381037"/>
                <a:gd name="connsiteY23" fmla="*/ 1941422 h 2343758"/>
                <a:gd name="connsiteX24" fmla="*/ 2516429 w 7381037"/>
                <a:gd name="connsiteY24" fmla="*/ 1970683 h 2343758"/>
                <a:gd name="connsiteX25" fmla="*/ 2553005 w 7381037"/>
                <a:gd name="connsiteY25" fmla="*/ 2029204 h 2343758"/>
                <a:gd name="connsiteX26" fmla="*/ 2596896 w 7381037"/>
                <a:gd name="connsiteY26" fmla="*/ 2095041 h 2343758"/>
                <a:gd name="connsiteX27" fmla="*/ 2684679 w 7381037"/>
                <a:gd name="connsiteY27" fmla="*/ 2102356 h 2343758"/>
                <a:gd name="connsiteX28" fmla="*/ 2816352 w 7381037"/>
                <a:gd name="connsiteY28" fmla="*/ 2073095 h 2343758"/>
                <a:gd name="connsiteX29" fmla="*/ 2933395 w 7381037"/>
                <a:gd name="connsiteY29" fmla="*/ 2036519 h 2343758"/>
                <a:gd name="connsiteX30" fmla="*/ 3035808 w 7381037"/>
                <a:gd name="connsiteY30" fmla="*/ 2007259 h 2343758"/>
                <a:gd name="connsiteX31" fmla="*/ 3130906 w 7381037"/>
                <a:gd name="connsiteY31" fmla="*/ 2080411 h 2343758"/>
                <a:gd name="connsiteX32" fmla="*/ 3211373 w 7381037"/>
                <a:gd name="connsiteY32" fmla="*/ 2204769 h 2343758"/>
                <a:gd name="connsiteX33" fmla="*/ 3262579 w 7381037"/>
                <a:gd name="connsiteY33" fmla="*/ 2299867 h 2343758"/>
                <a:gd name="connsiteX34" fmla="*/ 3313786 w 7381037"/>
                <a:gd name="connsiteY34" fmla="*/ 2329127 h 2343758"/>
                <a:gd name="connsiteX35" fmla="*/ 3430829 w 7381037"/>
                <a:gd name="connsiteY35" fmla="*/ 2343758 h 2343758"/>
                <a:gd name="connsiteX36" fmla="*/ 3540557 w 7381037"/>
                <a:gd name="connsiteY36" fmla="*/ 2343758 h 2343758"/>
                <a:gd name="connsiteX37" fmla="*/ 3657600 w 7381037"/>
                <a:gd name="connsiteY37" fmla="*/ 2307182 h 2343758"/>
                <a:gd name="connsiteX38" fmla="*/ 3781959 w 7381037"/>
                <a:gd name="connsiteY38" fmla="*/ 2219399 h 2343758"/>
                <a:gd name="connsiteX39" fmla="*/ 3906317 w 7381037"/>
                <a:gd name="connsiteY39" fmla="*/ 2138932 h 2343758"/>
                <a:gd name="connsiteX40" fmla="*/ 4008730 w 7381037"/>
                <a:gd name="connsiteY40" fmla="*/ 2080411 h 2343758"/>
                <a:gd name="connsiteX41" fmla="*/ 4133088 w 7381037"/>
                <a:gd name="connsiteY41" fmla="*/ 2073095 h 2343758"/>
                <a:gd name="connsiteX42" fmla="*/ 4242816 w 7381037"/>
                <a:gd name="connsiteY42" fmla="*/ 2095041 h 2343758"/>
                <a:gd name="connsiteX43" fmla="*/ 4330599 w 7381037"/>
                <a:gd name="connsiteY43" fmla="*/ 2095041 h 2343758"/>
                <a:gd name="connsiteX44" fmla="*/ 4396435 w 7381037"/>
                <a:gd name="connsiteY44" fmla="*/ 2036519 h 2343758"/>
                <a:gd name="connsiteX45" fmla="*/ 4462272 w 7381037"/>
                <a:gd name="connsiteY45" fmla="*/ 1897531 h 2343758"/>
                <a:gd name="connsiteX46" fmla="*/ 4484218 w 7381037"/>
                <a:gd name="connsiteY46" fmla="*/ 1824379 h 2343758"/>
                <a:gd name="connsiteX47" fmla="*/ 4542739 w 7381037"/>
                <a:gd name="connsiteY47" fmla="*/ 1743911 h 2343758"/>
                <a:gd name="connsiteX48" fmla="*/ 4623207 w 7381037"/>
                <a:gd name="connsiteY48" fmla="*/ 1692705 h 2343758"/>
                <a:gd name="connsiteX49" fmla="*/ 4732935 w 7381037"/>
                <a:gd name="connsiteY49" fmla="*/ 1641499 h 2343758"/>
                <a:gd name="connsiteX50" fmla="*/ 4849978 w 7381037"/>
                <a:gd name="connsiteY50" fmla="*/ 1626868 h 2343758"/>
                <a:gd name="connsiteX51" fmla="*/ 4915815 w 7381037"/>
                <a:gd name="connsiteY51" fmla="*/ 1568347 h 2343758"/>
                <a:gd name="connsiteX52" fmla="*/ 4988967 w 7381037"/>
                <a:gd name="connsiteY52" fmla="*/ 1429358 h 2343758"/>
                <a:gd name="connsiteX53" fmla="*/ 5025543 w 7381037"/>
                <a:gd name="connsiteY53" fmla="*/ 1231847 h 2343758"/>
                <a:gd name="connsiteX54" fmla="*/ 5084064 w 7381037"/>
                <a:gd name="connsiteY54" fmla="*/ 1100174 h 2343758"/>
                <a:gd name="connsiteX55" fmla="*/ 5201107 w 7381037"/>
                <a:gd name="connsiteY55" fmla="*/ 1034337 h 2343758"/>
                <a:gd name="connsiteX56" fmla="*/ 5340096 w 7381037"/>
                <a:gd name="connsiteY56" fmla="*/ 1063598 h 2343758"/>
                <a:gd name="connsiteX57" fmla="*/ 5501031 w 7381037"/>
                <a:gd name="connsiteY57" fmla="*/ 1136750 h 2343758"/>
                <a:gd name="connsiteX58" fmla="*/ 5654650 w 7381037"/>
                <a:gd name="connsiteY58" fmla="*/ 1180641 h 2343758"/>
                <a:gd name="connsiteX59" fmla="*/ 5742432 w 7381037"/>
                <a:gd name="connsiteY59" fmla="*/ 1195271 h 2343758"/>
                <a:gd name="connsiteX60" fmla="*/ 5837530 w 7381037"/>
                <a:gd name="connsiteY60" fmla="*/ 1151380 h 2343758"/>
                <a:gd name="connsiteX61" fmla="*/ 5903367 w 7381037"/>
                <a:gd name="connsiteY61" fmla="*/ 1034337 h 2343758"/>
                <a:gd name="connsiteX62" fmla="*/ 5925312 w 7381037"/>
                <a:gd name="connsiteY62" fmla="*/ 931924 h 2343758"/>
                <a:gd name="connsiteX63" fmla="*/ 6005779 w 7381037"/>
                <a:gd name="connsiteY63" fmla="*/ 888033 h 2343758"/>
                <a:gd name="connsiteX64" fmla="*/ 6137453 w 7381037"/>
                <a:gd name="connsiteY64" fmla="*/ 866087 h 2343758"/>
                <a:gd name="connsiteX65" fmla="*/ 6269127 w 7381037"/>
                <a:gd name="connsiteY65" fmla="*/ 931924 h 2343758"/>
                <a:gd name="connsiteX66" fmla="*/ 6408115 w 7381037"/>
                <a:gd name="connsiteY66" fmla="*/ 939239 h 2343758"/>
                <a:gd name="connsiteX67" fmla="*/ 6583680 w 7381037"/>
                <a:gd name="connsiteY67" fmla="*/ 866087 h 2343758"/>
                <a:gd name="connsiteX68" fmla="*/ 6751930 w 7381037"/>
                <a:gd name="connsiteY68" fmla="*/ 756359 h 2343758"/>
                <a:gd name="connsiteX69" fmla="*/ 6898234 w 7381037"/>
                <a:gd name="connsiteY69" fmla="*/ 705153 h 2343758"/>
                <a:gd name="connsiteX70" fmla="*/ 7081114 w 7381037"/>
                <a:gd name="connsiteY70" fmla="*/ 683207 h 2343758"/>
                <a:gd name="connsiteX71" fmla="*/ 7300570 w 7381037"/>
                <a:gd name="connsiteY71" fmla="*/ 602740 h 2343758"/>
                <a:gd name="connsiteX72" fmla="*/ 7366407 w 7381037"/>
                <a:gd name="connsiteY72" fmla="*/ 507643 h 2343758"/>
                <a:gd name="connsiteX73" fmla="*/ 7381037 w 7381037"/>
                <a:gd name="connsiteY73" fmla="*/ 405230 h 2343758"/>
                <a:gd name="connsiteX74" fmla="*/ 7265467 w 7381037"/>
                <a:gd name="connsiteY74" fmla="*/ 0 h 2343758"/>
                <a:gd name="connsiteX0" fmla="*/ 0 w 7234733"/>
                <a:gd name="connsiteY0" fmla="*/ 924609 h 2343758"/>
                <a:gd name="connsiteX1" fmla="*/ 160935 w 7234733"/>
                <a:gd name="connsiteY1" fmla="*/ 931924 h 2343758"/>
                <a:gd name="connsiteX2" fmla="*/ 270663 w 7234733"/>
                <a:gd name="connsiteY2" fmla="*/ 953870 h 2343758"/>
                <a:gd name="connsiteX3" fmla="*/ 343815 w 7234733"/>
                <a:gd name="connsiteY3" fmla="*/ 1012391 h 2343758"/>
                <a:gd name="connsiteX4" fmla="*/ 460858 w 7234733"/>
                <a:gd name="connsiteY4" fmla="*/ 1166011 h 2343758"/>
                <a:gd name="connsiteX5" fmla="*/ 585216 w 7234733"/>
                <a:gd name="connsiteY5" fmla="*/ 1253793 h 2343758"/>
                <a:gd name="connsiteX6" fmla="*/ 694944 w 7234733"/>
                <a:gd name="connsiteY6" fmla="*/ 1312315 h 2343758"/>
                <a:gd name="connsiteX7" fmla="*/ 914400 w 7234733"/>
                <a:gd name="connsiteY7" fmla="*/ 1290369 h 2343758"/>
                <a:gd name="connsiteX8" fmla="*/ 1075335 w 7234733"/>
                <a:gd name="connsiteY8" fmla="*/ 1275739 h 2343758"/>
                <a:gd name="connsiteX9" fmla="*/ 1199693 w 7234733"/>
                <a:gd name="connsiteY9" fmla="*/ 1312315 h 2343758"/>
                <a:gd name="connsiteX10" fmla="*/ 1316736 w 7234733"/>
                <a:gd name="connsiteY10" fmla="*/ 1385467 h 2343758"/>
                <a:gd name="connsiteX11" fmla="*/ 1441095 w 7234733"/>
                <a:gd name="connsiteY11" fmla="*/ 1531771 h 2343758"/>
                <a:gd name="connsiteX12" fmla="*/ 1521562 w 7234733"/>
                <a:gd name="connsiteY12" fmla="*/ 1678075 h 2343758"/>
                <a:gd name="connsiteX13" fmla="*/ 1587399 w 7234733"/>
                <a:gd name="connsiteY13" fmla="*/ 1721966 h 2343758"/>
                <a:gd name="connsiteX14" fmla="*/ 1682496 w 7234733"/>
                <a:gd name="connsiteY14" fmla="*/ 1780487 h 2343758"/>
                <a:gd name="connsiteX15" fmla="*/ 1762963 w 7234733"/>
                <a:gd name="connsiteY15" fmla="*/ 1846324 h 2343758"/>
                <a:gd name="connsiteX16" fmla="*/ 1828800 w 7234733"/>
                <a:gd name="connsiteY16" fmla="*/ 1948737 h 2343758"/>
                <a:gd name="connsiteX17" fmla="*/ 1887322 w 7234733"/>
                <a:gd name="connsiteY17" fmla="*/ 1999943 h 2343758"/>
                <a:gd name="connsiteX18" fmla="*/ 1960474 w 7234733"/>
                <a:gd name="connsiteY18" fmla="*/ 2014574 h 2343758"/>
                <a:gd name="connsiteX19" fmla="*/ 2026311 w 7234733"/>
                <a:gd name="connsiteY19" fmla="*/ 1977998 h 2343758"/>
                <a:gd name="connsiteX20" fmla="*/ 2106778 w 7234733"/>
                <a:gd name="connsiteY20" fmla="*/ 1941422 h 2343758"/>
                <a:gd name="connsiteX21" fmla="*/ 2223821 w 7234733"/>
                <a:gd name="connsiteY21" fmla="*/ 1941422 h 2343758"/>
                <a:gd name="connsiteX22" fmla="*/ 2311603 w 7234733"/>
                <a:gd name="connsiteY22" fmla="*/ 1941422 h 2343758"/>
                <a:gd name="connsiteX23" fmla="*/ 2370125 w 7234733"/>
                <a:gd name="connsiteY23" fmla="*/ 1970683 h 2343758"/>
                <a:gd name="connsiteX24" fmla="*/ 2406701 w 7234733"/>
                <a:gd name="connsiteY24" fmla="*/ 2029204 h 2343758"/>
                <a:gd name="connsiteX25" fmla="*/ 2450592 w 7234733"/>
                <a:gd name="connsiteY25" fmla="*/ 2095041 h 2343758"/>
                <a:gd name="connsiteX26" fmla="*/ 2538375 w 7234733"/>
                <a:gd name="connsiteY26" fmla="*/ 2102356 h 2343758"/>
                <a:gd name="connsiteX27" fmla="*/ 2670048 w 7234733"/>
                <a:gd name="connsiteY27" fmla="*/ 2073095 h 2343758"/>
                <a:gd name="connsiteX28" fmla="*/ 2787091 w 7234733"/>
                <a:gd name="connsiteY28" fmla="*/ 2036519 h 2343758"/>
                <a:gd name="connsiteX29" fmla="*/ 2889504 w 7234733"/>
                <a:gd name="connsiteY29" fmla="*/ 2007259 h 2343758"/>
                <a:gd name="connsiteX30" fmla="*/ 2984602 w 7234733"/>
                <a:gd name="connsiteY30" fmla="*/ 2080411 h 2343758"/>
                <a:gd name="connsiteX31" fmla="*/ 3065069 w 7234733"/>
                <a:gd name="connsiteY31" fmla="*/ 2204769 h 2343758"/>
                <a:gd name="connsiteX32" fmla="*/ 3116275 w 7234733"/>
                <a:gd name="connsiteY32" fmla="*/ 2299867 h 2343758"/>
                <a:gd name="connsiteX33" fmla="*/ 3167482 w 7234733"/>
                <a:gd name="connsiteY33" fmla="*/ 2329127 h 2343758"/>
                <a:gd name="connsiteX34" fmla="*/ 3284525 w 7234733"/>
                <a:gd name="connsiteY34" fmla="*/ 2343758 h 2343758"/>
                <a:gd name="connsiteX35" fmla="*/ 3394253 w 7234733"/>
                <a:gd name="connsiteY35" fmla="*/ 2343758 h 2343758"/>
                <a:gd name="connsiteX36" fmla="*/ 3511296 w 7234733"/>
                <a:gd name="connsiteY36" fmla="*/ 2307182 h 2343758"/>
                <a:gd name="connsiteX37" fmla="*/ 3635655 w 7234733"/>
                <a:gd name="connsiteY37" fmla="*/ 2219399 h 2343758"/>
                <a:gd name="connsiteX38" fmla="*/ 3760013 w 7234733"/>
                <a:gd name="connsiteY38" fmla="*/ 2138932 h 2343758"/>
                <a:gd name="connsiteX39" fmla="*/ 3862426 w 7234733"/>
                <a:gd name="connsiteY39" fmla="*/ 2080411 h 2343758"/>
                <a:gd name="connsiteX40" fmla="*/ 3986784 w 7234733"/>
                <a:gd name="connsiteY40" fmla="*/ 2073095 h 2343758"/>
                <a:gd name="connsiteX41" fmla="*/ 4096512 w 7234733"/>
                <a:gd name="connsiteY41" fmla="*/ 2095041 h 2343758"/>
                <a:gd name="connsiteX42" fmla="*/ 4184295 w 7234733"/>
                <a:gd name="connsiteY42" fmla="*/ 2095041 h 2343758"/>
                <a:gd name="connsiteX43" fmla="*/ 4250131 w 7234733"/>
                <a:gd name="connsiteY43" fmla="*/ 2036519 h 2343758"/>
                <a:gd name="connsiteX44" fmla="*/ 4315968 w 7234733"/>
                <a:gd name="connsiteY44" fmla="*/ 1897531 h 2343758"/>
                <a:gd name="connsiteX45" fmla="*/ 4337914 w 7234733"/>
                <a:gd name="connsiteY45" fmla="*/ 1824379 h 2343758"/>
                <a:gd name="connsiteX46" fmla="*/ 4396435 w 7234733"/>
                <a:gd name="connsiteY46" fmla="*/ 1743911 h 2343758"/>
                <a:gd name="connsiteX47" fmla="*/ 4476903 w 7234733"/>
                <a:gd name="connsiteY47" fmla="*/ 1692705 h 2343758"/>
                <a:gd name="connsiteX48" fmla="*/ 4586631 w 7234733"/>
                <a:gd name="connsiteY48" fmla="*/ 1641499 h 2343758"/>
                <a:gd name="connsiteX49" fmla="*/ 4703674 w 7234733"/>
                <a:gd name="connsiteY49" fmla="*/ 1626868 h 2343758"/>
                <a:gd name="connsiteX50" fmla="*/ 4769511 w 7234733"/>
                <a:gd name="connsiteY50" fmla="*/ 1568347 h 2343758"/>
                <a:gd name="connsiteX51" fmla="*/ 4842663 w 7234733"/>
                <a:gd name="connsiteY51" fmla="*/ 1429358 h 2343758"/>
                <a:gd name="connsiteX52" fmla="*/ 4879239 w 7234733"/>
                <a:gd name="connsiteY52" fmla="*/ 1231847 h 2343758"/>
                <a:gd name="connsiteX53" fmla="*/ 4937760 w 7234733"/>
                <a:gd name="connsiteY53" fmla="*/ 1100174 h 2343758"/>
                <a:gd name="connsiteX54" fmla="*/ 5054803 w 7234733"/>
                <a:gd name="connsiteY54" fmla="*/ 1034337 h 2343758"/>
                <a:gd name="connsiteX55" fmla="*/ 5193792 w 7234733"/>
                <a:gd name="connsiteY55" fmla="*/ 1063598 h 2343758"/>
                <a:gd name="connsiteX56" fmla="*/ 5354727 w 7234733"/>
                <a:gd name="connsiteY56" fmla="*/ 1136750 h 2343758"/>
                <a:gd name="connsiteX57" fmla="*/ 5508346 w 7234733"/>
                <a:gd name="connsiteY57" fmla="*/ 1180641 h 2343758"/>
                <a:gd name="connsiteX58" fmla="*/ 5596128 w 7234733"/>
                <a:gd name="connsiteY58" fmla="*/ 1195271 h 2343758"/>
                <a:gd name="connsiteX59" fmla="*/ 5691226 w 7234733"/>
                <a:gd name="connsiteY59" fmla="*/ 1151380 h 2343758"/>
                <a:gd name="connsiteX60" fmla="*/ 5757063 w 7234733"/>
                <a:gd name="connsiteY60" fmla="*/ 1034337 h 2343758"/>
                <a:gd name="connsiteX61" fmla="*/ 5779008 w 7234733"/>
                <a:gd name="connsiteY61" fmla="*/ 931924 h 2343758"/>
                <a:gd name="connsiteX62" fmla="*/ 5859475 w 7234733"/>
                <a:gd name="connsiteY62" fmla="*/ 888033 h 2343758"/>
                <a:gd name="connsiteX63" fmla="*/ 5991149 w 7234733"/>
                <a:gd name="connsiteY63" fmla="*/ 866087 h 2343758"/>
                <a:gd name="connsiteX64" fmla="*/ 6122823 w 7234733"/>
                <a:gd name="connsiteY64" fmla="*/ 931924 h 2343758"/>
                <a:gd name="connsiteX65" fmla="*/ 6261811 w 7234733"/>
                <a:gd name="connsiteY65" fmla="*/ 939239 h 2343758"/>
                <a:gd name="connsiteX66" fmla="*/ 6437376 w 7234733"/>
                <a:gd name="connsiteY66" fmla="*/ 866087 h 2343758"/>
                <a:gd name="connsiteX67" fmla="*/ 6605626 w 7234733"/>
                <a:gd name="connsiteY67" fmla="*/ 756359 h 2343758"/>
                <a:gd name="connsiteX68" fmla="*/ 6751930 w 7234733"/>
                <a:gd name="connsiteY68" fmla="*/ 705153 h 2343758"/>
                <a:gd name="connsiteX69" fmla="*/ 6934810 w 7234733"/>
                <a:gd name="connsiteY69" fmla="*/ 683207 h 2343758"/>
                <a:gd name="connsiteX70" fmla="*/ 7154266 w 7234733"/>
                <a:gd name="connsiteY70" fmla="*/ 602740 h 2343758"/>
                <a:gd name="connsiteX71" fmla="*/ 7220103 w 7234733"/>
                <a:gd name="connsiteY71" fmla="*/ 507643 h 2343758"/>
                <a:gd name="connsiteX72" fmla="*/ 7234733 w 7234733"/>
                <a:gd name="connsiteY72" fmla="*/ 405230 h 2343758"/>
                <a:gd name="connsiteX73" fmla="*/ 7119163 w 7234733"/>
                <a:gd name="connsiteY73" fmla="*/ 0 h 2343758"/>
                <a:gd name="connsiteX0" fmla="*/ 0 w 7073798"/>
                <a:gd name="connsiteY0" fmla="*/ 931924 h 2343758"/>
                <a:gd name="connsiteX1" fmla="*/ 109728 w 7073798"/>
                <a:gd name="connsiteY1" fmla="*/ 953870 h 2343758"/>
                <a:gd name="connsiteX2" fmla="*/ 182880 w 7073798"/>
                <a:gd name="connsiteY2" fmla="*/ 1012391 h 2343758"/>
                <a:gd name="connsiteX3" fmla="*/ 299923 w 7073798"/>
                <a:gd name="connsiteY3" fmla="*/ 1166011 h 2343758"/>
                <a:gd name="connsiteX4" fmla="*/ 424281 w 7073798"/>
                <a:gd name="connsiteY4" fmla="*/ 1253793 h 2343758"/>
                <a:gd name="connsiteX5" fmla="*/ 534009 w 7073798"/>
                <a:gd name="connsiteY5" fmla="*/ 1312315 h 2343758"/>
                <a:gd name="connsiteX6" fmla="*/ 753465 w 7073798"/>
                <a:gd name="connsiteY6" fmla="*/ 1290369 h 2343758"/>
                <a:gd name="connsiteX7" fmla="*/ 914400 w 7073798"/>
                <a:gd name="connsiteY7" fmla="*/ 1275739 h 2343758"/>
                <a:gd name="connsiteX8" fmla="*/ 1038758 w 7073798"/>
                <a:gd name="connsiteY8" fmla="*/ 1312315 h 2343758"/>
                <a:gd name="connsiteX9" fmla="*/ 1155801 w 7073798"/>
                <a:gd name="connsiteY9" fmla="*/ 1385467 h 2343758"/>
                <a:gd name="connsiteX10" fmla="*/ 1280160 w 7073798"/>
                <a:gd name="connsiteY10" fmla="*/ 1531771 h 2343758"/>
                <a:gd name="connsiteX11" fmla="*/ 1360627 w 7073798"/>
                <a:gd name="connsiteY11" fmla="*/ 1678075 h 2343758"/>
                <a:gd name="connsiteX12" fmla="*/ 1426464 w 7073798"/>
                <a:gd name="connsiteY12" fmla="*/ 1721966 h 2343758"/>
                <a:gd name="connsiteX13" fmla="*/ 1521561 w 7073798"/>
                <a:gd name="connsiteY13" fmla="*/ 1780487 h 2343758"/>
                <a:gd name="connsiteX14" fmla="*/ 1602028 w 7073798"/>
                <a:gd name="connsiteY14" fmla="*/ 1846324 h 2343758"/>
                <a:gd name="connsiteX15" fmla="*/ 1667865 w 7073798"/>
                <a:gd name="connsiteY15" fmla="*/ 1948737 h 2343758"/>
                <a:gd name="connsiteX16" fmla="*/ 1726387 w 7073798"/>
                <a:gd name="connsiteY16" fmla="*/ 1999943 h 2343758"/>
                <a:gd name="connsiteX17" fmla="*/ 1799539 w 7073798"/>
                <a:gd name="connsiteY17" fmla="*/ 2014574 h 2343758"/>
                <a:gd name="connsiteX18" fmla="*/ 1865376 w 7073798"/>
                <a:gd name="connsiteY18" fmla="*/ 1977998 h 2343758"/>
                <a:gd name="connsiteX19" fmla="*/ 1945843 w 7073798"/>
                <a:gd name="connsiteY19" fmla="*/ 1941422 h 2343758"/>
                <a:gd name="connsiteX20" fmla="*/ 2062886 w 7073798"/>
                <a:gd name="connsiteY20" fmla="*/ 1941422 h 2343758"/>
                <a:gd name="connsiteX21" fmla="*/ 2150668 w 7073798"/>
                <a:gd name="connsiteY21" fmla="*/ 1941422 h 2343758"/>
                <a:gd name="connsiteX22" fmla="*/ 2209190 w 7073798"/>
                <a:gd name="connsiteY22" fmla="*/ 1970683 h 2343758"/>
                <a:gd name="connsiteX23" fmla="*/ 2245766 w 7073798"/>
                <a:gd name="connsiteY23" fmla="*/ 2029204 h 2343758"/>
                <a:gd name="connsiteX24" fmla="*/ 2289657 w 7073798"/>
                <a:gd name="connsiteY24" fmla="*/ 2095041 h 2343758"/>
                <a:gd name="connsiteX25" fmla="*/ 2377440 w 7073798"/>
                <a:gd name="connsiteY25" fmla="*/ 2102356 h 2343758"/>
                <a:gd name="connsiteX26" fmla="*/ 2509113 w 7073798"/>
                <a:gd name="connsiteY26" fmla="*/ 2073095 h 2343758"/>
                <a:gd name="connsiteX27" fmla="*/ 2626156 w 7073798"/>
                <a:gd name="connsiteY27" fmla="*/ 2036519 h 2343758"/>
                <a:gd name="connsiteX28" fmla="*/ 2728569 w 7073798"/>
                <a:gd name="connsiteY28" fmla="*/ 2007259 h 2343758"/>
                <a:gd name="connsiteX29" fmla="*/ 2823667 w 7073798"/>
                <a:gd name="connsiteY29" fmla="*/ 2080411 h 2343758"/>
                <a:gd name="connsiteX30" fmla="*/ 2904134 w 7073798"/>
                <a:gd name="connsiteY30" fmla="*/ 2204769 h 2343758"/>
                <a:gd name="connsiteX31" fmla="*/ 2955340 w 7073798"/>
                <a:gd name="connsiteY31" fmla="*/ 2299867 h 2343758"/>
                <a:gd name="connsiteX32" fmla="*/ 3006547 w 7073798"/>
                <a:gd name="connsiteY32" fmla="*/ 2329127 h 2343758"/>
                <a:gd name="connsiteX33" fmla="*/ 3123590 w 7073798"/>
                <a:gd name="connsiteY33" fmla="*/ 2343758 h 2343758"/>
                <a:gd name="connsiteX34" fmla="*/ 3233318 w 7073798"/>
                <a:gd name="connsiteY34" fmla="*/ 2343758 h 2343758"/>
                <a:gd name="connsiteX35" fmla="*/ 3350361 w 7073798"/>
                <a:gd name="connsiteY35" fmla="*/ 2307182 h 2343758"/>
                <a:gd name="connsiteX36" fmla="*/ 3474720 w 7073798"/>
                <a:gd name="connsiteY36" fmla="*/ 2219399 h 2343758"/>
                <a:gd name="connsiteX37" fmla="*/ 3599078 w 7073798"/>
                <a:gd name="connsiteY37" fmla="*/ 2138932 h 2343758"/>
                <a:gd name="connsiteX38" fmla="*/ 3701491 w 7073798"/>
                <a:gd name="connsiteY38" fmla="*/ 2080411 h 2343758"/>
                <a:gd name="connsiteX39" fmla="*/ 3825849 w 7073798"/>
                <a:gd name="connsiteY39" fmla="*/ 2073095 h 2343758"/>
                <a:gd name="connsiteX40" fmla="*/ 3935577 w 7073798"/>
                <a:gd name="connsiteY40" fmla="*/ 2095041 h 2343758"/>
                <a:gd name="connsiteX41" fmla="*/ 4023360 w 7073798"/>
                <a:gd name="connsiteY41" fmla="*/ 2095041 h 2343758"/>
                <a:gd name="connsiteX42" fmla="*/ 4089196 w 7073798"/>
                <a:gd name="connsiteY42" fmla="*/ 2036519 h 2343758"/>
                <a:gd name="connsiteX43" fmla="*/ 4155033 w 7073798"/>
                <a:gd name="connsiteY43" fmla="*/ 1897531 h 2343758"/>
                <a:gd name="connsiteX44" fmla="*/ 4176979 w 7073798"/>
                <a:gd name="connsiteY44" fmla="*/ 1824379 h 2343758"/>
                <a:gd name="connsiteX45" fmla="*/ 4235500 w 7073798"/>
                <a:gd name="connsiteY45" fmla="*/ 1743911 h 2343758"/>
                <a:gd name="connsiteX46" fmla="*/ 4315968 w 7073798"/>
                <a:gd name="connsiteY46" fmla="*/ 1692705 h 2343758"/>
                <a:gd name="connsiteX47" fmla="*/ 4425696 w 7073798"/>
                <a:gd name="connsiteY47" fmla="*/ 1641499 h 2343758"/>
                <a:gd name="connsiteX48" fmla="*/ 4542739 w 7073798"/>
                <a:gd name="connsiteY48" fmla="*/ 1626868 h 2343758"/>
                <a:gd name="connsiteX49" fmla="*/ 4608576 w 7073798"/>
                <a:gd name="connsiteY49" fmla="*/ 1568347 h 2343758"/>
                <a:gd name="connsiteX50" fmla="*/ 4681728 w 7073798"/>
                <a:gd name="connsiteY50" fmla="*/ 1429358 h 2343758"/>
                <a:gd name="connsiteX51" fmla="*/ 4718304 w 7073798"/>
                <a:gd name="connsiteY51" fmla="*/ 1231847 h 2343758"/>
                <a:gd name="connsiteX52" fmla="*/ 4776825 w 7073798"/>
                <a:gd name="connsiteY52" fmla="*/ 1100174 h 2343758"/>
                <a:gd name="connsiteX53" fmla="*/ 4893868 w 7073798"/>
                <a:gd name="connsiteY53" fmla="*/ 1034337 h 2343758"/>
                <a:gd name="connsiteX54" fmla="*/ 5032857 w 7073798"/>
                <a:gd name="connsiteY54" fmla="*/ 1063598 h 2343758"/>
                <a:gd name="connsiteX55" fmla="*/ 5193792 w 7073798"/>
                <a:gd name="connsiteY55" fmla="*/ 1136750 h 2343758"/>
                <a:gd name="connsiteX56" fmla="*/ 5347411 w 7073798"/>
                <a:gd name="connsiteY56" fmla="*/ 1180641 h 2343758"/>
                <a:gd name="connsiteX57" fmla="*/ 5435193 w 7073798"/>
                <a:gd name="connsiteY57" fmla="*/ 1195271 h 2343758"/>
                <a:gd name="connsiteX58" fmla="*/ 5530291 w 7073798"/>
                <a:gd name="connsiteY58" fmla="*/ 1151380 h 2343758"/>
                <a:gd name="connsiteX59" fmla="*/ 5596128 w 7073798"/>
                <a:gd name="connsiteY59" fmla="*/ 1034337 h 2343758"/>
                <a:gd name="connsiteX60" fmla="*/ 5618073 w 7073798"/>
                <a:gd name="connsiteY60" fmla="*/ 931924 h 2343758"/>
                <a:gd name="connsiteX61" fmla="*/ 5698540 w 7073798"/>
                <a:gd name="connsiteY61" fmla="*/ 888033 h 2343758"/>
                <a:gd name="connsiteX62" fmla="*/ 5830214 w 7073798"/>
                <a:gd name="connsiteY62" fmla="*/ 866087 h 2343758"/>
                <a:gd name="connsiteX63" fmla="*/ 5961888 w 7073798"/>
                <a:gd name="connsiteY63" fmla="*/ 931924 h 2343758"/>
                <a:gd name="connsiteX64" fmla="*/ 6100876 w 7073798"/>
                <a:gd name="connsiteY64" fmla="*/ 939239 h 2343758"/>
                <a:gd name="connsiteX65" fmla="*/ 6276441 w 7073798"/>
                <a:gd name="connsiteY65" fmla="*/ 866087 h 2343758"/>
                <a:gd name="connsiteX66" fmla="*/ 6444691 w 7073798"/>
                <a:gd name="connsiteY66" fmla="*/ 756359 h 2343758"/>
                <a:gd name="connsiteX67" fmla="*/ 6590995 w 7073798"/>
                <a:gd name="connsiteY67" fmla="*/ 705153 h 2343758"/>
                <a:gd name="connsiteX68" fmla="*/ 6773875 w 7073798"/>
                <a:gd name="connsiteY68" fmla="*/ 683207 h 2343758"/>
                <a:gd name="connsiteX69" fmla="*/ 6993331 w 7073798"/>
                <a:gd name="connsiteY69" fmla="*/ 602740 h 2343758"/>
                <a:gd name="connsiteX70" fmla="*/ 7059168 w 7073798"/>
                <a:gd name="connsiteY70" fmla="*/ 507643 h 2343758"/>
                <a:gd name="connsiteX71" fmla="*/ 7073798 w 7073798"/>
                <a:gd name="connsiteY71" fmla="*/ 405230 h 2343758"/>
                <a:gd name="connsiteX72" fmla="*/ 6958228 w 7073798"/>
                <a:gd name="connsiteY72" fmla="*/ 0 h 2343758"/>
                <a:gd name="connsiteX0" fmla="*/ 0 w 6964070"/>
                <a:gd name="connsiteY0" fmla="*/ 953870 h 2343758"/>
                <a:gd name="connsiteX1" fmla="*/ 73152 w 6964070"/>
                <a:gd name="connsiteY1" fmla="*/ 1012391 h 2343758"/>
                <a:gd name="connsiteX2" fmla="*/ 190195 w 6964070"/>
                <a:gd name="connsiteY2" fmla="*/ 1166011 h 2343758"/>
                <a:gd name="connsiteX3" fmla="*/ 314553 w 6964070"/>
                <a:gd name="connsiteY3" fmla="*/ 1253793 h 2343758"/>
                <a:gd name="connsiteX4" fmla="*/ 424281 w 6964070"/>
                <a:gd name="connsiteY4" fmla="*/ 1312315 h 2343758"/>
                <a:gd name="connsiteX5" fmla="*/ 643737 w 6964070"/>
                <a:gd name="connsiteY5" fmla="*/ 1290369 h 2343758"/>
                <a:gd name="connsiteX6" fmla="*/ 804672 w 6964070"/>
                <a:gd name="connsiteY6" fmla="*/ 1275739 h 2343758"/>
                <a:gd name="connsiteX7" fmla="*/ 929030 w 6964070"/>
                <a:gd name="connsiteY7" fmla="*/ 1312315 h 2343758"/>
                <a:gd name="connsiteX8" fmla="*/ 1046073 w 6964070"/>
                <a:gd name="connsiteY8" fmla="*/ 1385467 h 2343758"/>
                <a:gd name="connsiteX9" fmla="*/ 1170432 w 6964070"/>
                <a:gd name="connsiteY9" fmla="*/ 1531771 h 2343758"/>
                <a:gd name="connsiteX10" fmla="*/ 1250899 w 6964070"/>
                <a:gd name="connsiteY10" fmla="*/ 1678075 h 2343758"/>
                <a:gd name="connsiteX11" fmla="*/ 1316736 w 6964070"/>
                <a:gd name="connsiteY11" fmla="*/ 1721966 h 2343758"/>
                <a:gd name="connsiteX12" fmla="*/ 1411833 w 6964070"/>
                <a:gd name="connsiteY12" fmla="*/ 1780487 h 2343758"/>
                <a:gd name="connsiteX13" fmla="*/ 1492300 w 6964070"/>
                <a:gd name="connsiteY13" fmla="*/ 1846324 h 2343758"/>
                <a:gd name="connsiteX14" fmla="*/ 1558137 w 6964070"/>
                <a:gd name="connsiteY14" fmla="*/ 1948737 h 2343758"/>
                <a:gd name="connsiteX15" fmla="*/ 1616659 w 6964070"/>
                <a:gd name="connsiteY15" fmla="*/ 1999943 h 2343758"/>
                <a:gd name="connsiteX16" fmla="*/ 1689811 w 6964070"/>
                <a:gd name="connsiteY16" fmla="*/ 2014574 h 2343758"/>
                <a:gd name="connsiteX17" fmla="*/ 1755648 w 6964070"/>
                <a:gd name="connsiteY17" fmla="*/ 1977998 h 2343758"/>
                <a:gd name="connsiteX18" fmla="*/ 1836115 w 6964070"/>
                <a:gd name="connsiteY18" fmla="*/ 1941422 h 2343758"/>
                <a:gd name="connsiteX19" fmla="*/ 1953158 w 6964070"/>
                <a:gd name="connsiteY19" fmla="*/ 1941422 h 2343758"/>
                <a:gd name="connsiteX20" fmla="*/ 2040940 w 6964070"/>
                <a:gd name="connsiteY20" fmla="*/ 1941422 h 2343758"/>
                <a:gd name="connsiteX21" fmla="*/ 2099462 w 6964070"/>
                <a:gd name="connsiteY21" fmla="*/ 1970683 h 2343758"/>
                <a:gd name="connsiteX22" fmla="*/ 2136038 w 6964070"/>
                <a:gd name="connsiteY22" fmla="*/ 2029204 h 2343758"/>
                <a:gd name="connsiteX23" fmla="*/ 2179929 w 6964070"/>
                <a:gd name="connsiteY23" fmla="*/ 2095041 h 2343758"/>
                <a:gd name="connsiteX24" fmla="*/ 2267712 w 6964070"/>
                <a:gd name="connsiteY24" fmla="*/ 2102356 h 2343758"/>
                <a:gd name="connsiteX25" fmla="*/ 2399385 w 6964070"/>
                <a:gd name="connsiteY25" fmla="*/ 2073095 h 2343758"/>
                <a:gd name="connsiteX26" fmla="*/ 2516428 w 6964070"/>
                <a:gd name="connsiteY26" fmla="*/ 2036519 h 2343758"/>
                <a:gd name="connsiteX27" fmla="*/ 2618841 w 6964070"/>
                <a:gd name="connsiteY27" fmla="*/ 2007259 h 2343758"/>
                <a:gd name="connsiteX28" fmla="*/ 2713939 w 6964070"/>
                <a:gd name="connsiteY28" fmla="*/ 2080411 h 2343758"/>
                <a:gd name="connsiteX29" fmla="*/ 2794406 w 6964070"/>
                <a:gd name="connsiteY29" fmla="*/ 2204769 h 2343758"/>
                <a:gd name="connsiteX30" fmla="*/ 2845612 w 6964070"/>
                <a:gd name="connsiteY30" fmla="*/ 2299867 h 2343758"/>
                <a:gd name="connsiteX31" fmla="*/ 2896819 w 6964070"/>
                <a:gd name="connsiteY31" fmla="*/ 2329127 h 2343758"/>
                <a:gd name="connsiteX32" fmla="*/ 3013862 w 6964070"/>
                <a:gd name="connsiteY32" fmla="*/ 2343758 h 2343758"/>
                <a:gd name="connsiteX33" fmla="*/ 3123590 w 6964070"/>
                <a:gd name="connsiteY33" fmla="*/ 2343758 h 2343758"/>
                <a:gd name="connsiteX34" fmla="*/ 3240633 w 6964070"/>
                <a:gd name="connsiteY34" fmla="*/ 2307182 h 2343758"/>
                <a:gd name="connsiteX35" fmla="*/ 3364992 w 6964070"/>
                <a:gd name="connsiteY35" fmla="*/ 2219399 h 2343758"/>
                <a:gd name="connsiteX36" fmla="*/ 3489350 w 6964070"/>
                <a:gd name="connsiteY36" fmla="*/ 2138932 h 2343758"/>
                <a:gd name="connsiteX37" fmla="*/ 3591763 w 6964070"/>
                <a:gd name="connsiteY37" fmla="*/ 2080411 h 2343758"/>
                <a:gd name="connsiteX38" fmla="*/ 3716121 w 6964070"/>
                <a:gd name="connsiteY38" fmla="*/ 2073095 h 2343758"/>
                <a:gd name="connsiteX39" fmla="*/ 3825849 w 6964070"/>
                <a:gd name="connsiteY39" fmla="*/ 2095041 h 2343758"/>
                <a:gd name="connsiteX40" fmla="*/ 3913632 w 6964070"/>
                <a:gd name="connsiteY40" fmla="*/ 2095041 h 2343758"/>
                <a:gd name="connsiteX41" fmla="*/ 3979468 w 6964070"/>
                <a:gd name="connsiteY41" fmla="*/ 2036519 h 2343758"/>
                <a:gd name="connsiteX42" fmla="*/ 4045305 w 6964070"/>
                <a:gd name="connsiteY42" fmla="*/ 1897531 h 2343758"/>
                <a:gd name="connsiteX43" fmla="*/ 4067251 w 6964070"/>
                <a:gd name="connsiteY43" fmla="*/ 1824379 h 2343758"/>
                <a:gd name="connsiteX44" fmla="*/ 4125772 w 6964070"/>
                <a:gd name="connsiteY44" fmla="*/ 1743911 h 2343758"/>
                <a:gd name="connsiteX45" fmla="*/ 4206240 w 6964070"/>
                <a:gd name="connsiteY45" fmla="*/ 1692705 h 2343758"/>
                <a:gd name="connsiteX46" fmla="*/ 4315968 w 6964070"/>
                <a:gd name="connsiteY46" fmla="*/ 1641499 h 2343758"/>
                <a:gd name="connsiteX47" fmla="*/ 4433011 w 6964070"/>
                <a:gd name="connsiteY47" fmla="*/ 1626868 h 2343758"/>
                <a:gd name="connsiteX48" fmla="*/ 4498848 w 6964070"/>
                <a:gd name="connsiteY48" fmla="*/ 1568347 h 2343758"/>
                <a:gd name="connsiteX49" fmla="*/ 4572000 w 6964070"/>
                <a:gd name="connsiteY49" fmla="*/ 1429358 h 2343758"/>
                <a:gd name="connsiteX50" fmla="*/ 4608576 w 6964070"/>
                <a:gd name="connsiteY50" fmla="*/ 1231847 h 2343758"/>
                <a:gd name="connsiteX51" fmla="*/ 4667097 w 6964070"/>
                <a:gd name="connsiteY51" fmla="*/ 1100174 h 2343758"/>
                <a:gd name="connsiteX52" fmla="*/ 4784140 w 6964070"/>
                <a:gd name="connsiteY52" fmla="*/ 1034337 h 2343758"/>
                <a:gd name="connsiteX53" fmla="*/ 4923129 w 6964070"/>
                <a:gd name="connsiteY53" fmla="*/ 1063598 h 2343758"/>
                <a:gd name="connsiteX54" fmla="*/ 5084064 w 6964070"/>
                <a:gd name="connsiteY54" fmla="*/ 1136750 h 2343758"/>
                <a:gd name="connsiteX55" fmla="*/ 5237683 w 6964070"/>
                <a:gd name="connsiteY55" fmla="*/ 1180641 h 2343758"/>
                <a:gd name="connsiteX56" fmla="*/ 5325465 w 6964070"/>
                <a:gd name="connsiteY56" fmla="*/ 1195271 h 2343758"/>
                <a:gd name="connsiteX57" fmla="*/ 5420563 w 6964070"/>
                <a:gd name="connsiteY57" fmla="*/ 1151380 h 2343758"/>
                <a:gd name="connsiteX58" fmla="*/ 5486400 w 6964070"/>
                <a:gd name="connsiteY58" fmla="*/ 1034337 h 2343758"/>
                <a:gd name="connsiteX59" fmla="*/ 5508345 w 6964070"/>
                <a:gd name="connsiteY59" fmla="*/ 931924 h 2343758"/>
                <a:gd name="connsiteX60" fmla="*/ 5588812 w 6964070"/>
                <a:gd name="connsiteY60" fmla="*/ 888033 h 2343758"/>
                <a:gd name="connsiteX61" fmla="*/ 5720486 w 6964070"/>
                <a:gd name="connsiteY61" fmla="*/ 866087 h 2343758"/>
                <a:gd name="connsiteX62" fmla="*/ 5852160 w 6964070"/>
                <a:gd name="connsiteY62" fmla="*/ 931924 h 2343758"/>
                <a:gd name="connsiteX63" fmla="*/ 5991148 w 6964070"/>
                <a:gd name="connsiteY63" fmla="*/ 939239 h 2343758"/>
                <a:gd name="connsiteX64" fmla="*/ 6166713 w 6964070"/>
                <a:gd name="connsiteY64" fmla="*/ 866087 h 2343758"/>
                <a:gd name="connsiteX65" fmla="*/ 6334963 w 6964070"/>
                <a:gd name="connsiteY65" fmla="*/ 756359 h 2343758"/>
                <a:gd name="connsiteX66" fmla="*/ 6481267 w 6964070"/>
                <a:gd name="connsiteY66" fmla="*/ 705153 h 2343758"/>
                <a:gd name="connsiteX67" fmla="*/ 6664147 w 6964070"/>
                <a:gd name="connsiteY67" fmla="*/ 683207 h 2343758"/>
                <a:gd name="connsiteX68" fmla="*/ 6883603 w 6964070"/>
                <a:gd name="connsiteY68" fmla="*/ 602740 h 2343758"/>
                <a:gd name="connsiteX69" fmla="*/ 6949440 w 6964070"/>
                <a:gd name="connsiteY69" fmla="*/ 507643 h 2343758"/>
                <a:gd name="connsiteX70" fmla="*/ 6964070 w 6964070"/>
                <a:gd name="connsiteY70" fmla="*/ 405230 h 2343758"/>
                <a:gd name="connsiteX71" fmla="*/ 6848500 w 6964070"/>
                <a:gd name="connsiteY71" fmla="*/ 0 h 2343758"/>
                <a:gd name="connsiteX0" fmla="*/ 0 w 6890918"/>
                <a:gd name="connsiteY0" fmla="*/ 1012391 h 2343758"/>
                <a:gd name="connsiteX1" fmla="*/ 117043 w 6890918"/>
                <a:gd name="connsiteY1" fmla="*/ 1166011 h 2343758"/>
                <a:gd name="connsiteX2" fmla="*/ 241401 w 6890918"/>
                <a:gd name="connsiteY2" fmla="*/ 1253793 h 2343758"/>
                <a:gd name="connsiteX3" fmla="*/ 351129 w 6890918"/>
                <a:gd name="connsiteY3" fmla="*/ 1312315 h 2343758"/>
                <a:gd name="connsiteX4" fmla="*/ 570585 w 6890918"/>
                <a:gd name="connsiteY4" fmla="*/ 1290369 h 2343758"/>
                <a:gd name="connsiteX5" fmla="*/ 731520 w 6890918"/>
                <a:gd name="connsiteY5" fmla="*/ 1275739 h 2343758"/>
                <a:gd name="connsiteX6" fmla="*/ 855878 w 6890918"/>
                <a:gd name="connsiteY6" fmla="*/ 1312315 h 2343758"/>
                <a:gd name="connsiteX7" fmla="*/ 972921 w 6890918"/>
                <a:gd name="connsiteY7" fmla="*/ 1385467 h 2343758"/>
                <a:gd name="connsiteX8" fmla="*/ 1097280 w 6890918"/>
                <a:gd name="connsiteY8" fmla="*/ 1531771 h 2343758"/>
                <a:gd name="connsiteX9" fmla="*/ 1177747 w 6890918"/>
                <a:gd name="connsiteY9" fmla="*/ 1678075 h 2343758"/>
                <a:gd name="connsiteX10" fmla="*/ 1243584 w 6890918"/>
                <a:gd name="connsiteY10" fmla="*/ 1721966 h 2343758"/>
                <a:gd name="connsiteX11" fmla="*/ 1338681 w 6890918"/>
                <a:gd name="connsiteY11" fmla="*/ 1780487 h 2343758"/>
                <a:gd name="connsiteX12" fmla="*/ 1419148 w 6890918"/>
                <a:gd name="connsiteY12" fmla="*/ 1846324 h 2343758"/>
                <a:gd name="connsiteX13" fmla="*/ 1484985 w 6890918"/>
                <a:gd name="connsiteY13" fmla="*/ 1948737 h 2343758"/>
                <a:gd name="connsiteX14" fmla="*/ 1543507 w 6890918"/>
                <a:gd name="connsiteY14" fmla="*/ 1999943 h 2343758"/>
                <a:gd name="connsiteX15" fmla="*/ 1616659 w 6890918"/>
                <a:gd name="connsiteY15" fmla="*/ 2014574 h 2343758"/>
                <a:gd name="connsiteX16" fmla="*/ 1682496 w 6890918"/>
                <a:gd name="connsiteY16" fmla="*/ 1977998 h 2343758"/>
                <a:gd name="connsiteX17" fmla="*/ 1762963 w 6890918"/>
                <a:gd name="connsiteY17" fmla="*/ 1941422 h 2343758"/>
                <a:gd name="connsiteX18" fmla="*/ 1880006 w 6890918"/>
                <a:gd name="connsiteY18" fmla="*/ 1941422 h 2343758"/>
                <a:gd name="connsiteX19" fmla="*/ 1967788 w 6890918"/>
                <a:gd name="connsiteY19" fmla="*/ 1941422 h 2343758"/>
                <a:gd name="connsiteX20" fmla="*/ 2026310 w 6890918"/>
                <a:gd name="connsiteY20" fmla="*/ 1970683 h 2343758"/>
                <a:gd name="connsiteX21" fmla="*/ 2062886 w 6890918"/>
                <a:gd name="connsiteY21" fmla="*/ 2029204 h 2343758"/>
                <a:gd name="connsiteX22" fmla="*/ 2106777 w 6890918"/>
                <a:gd name="connsiteY22" fmla="*/ 2095041 h 2343758"/>
                <a:gd name="connsiteX23" fmla="*/ 2194560 w 6890918"/>
                <a:gd name="connsiteY23" fmla="*/ 2102356 h 2343758"/>
                <a:gd name="connsiteX24" fmla="*/ 2326233 w 6890918"/>
                <a:gd name="connsiteY24" fmla="*/ 2073095 h 2343758"/>
                <a:gd name="connsiteX25" fmla="*/ 2443276 w 6890918"/>
                <a:gd name="connsiteY25" fmla="*/ 2036519 h 2343758"/>
                <a:gd name="connsiteX26" fmla="*/ 2545689 w 6890918"/>
                <a:gd name="connsiteY26" fmla="*/ 2007259 h 2343758"/>
                <a:gd name="connsiteX27" fmla="*/ 2640787 w 6890918"/>
                <a:gd name="connsiteY27" fmla="*/ 2080411 h 2343758"/>
                <a:gd name="connsiteX28" fmla="*/ 2721254 w 6890918"/>
                <a:gd name="connsiteY28" fmla="*/ 2204769 h 2343758"/>
                <a:gd name="connsiteX29" fmla="*/ 2772460 w 6890918"/>
                <a:gd name="connsiteY29" fmla="*/ 2299867 h 2343758"/>
                <a:gd name="connsiteX30" fmla="*/ 2823667 w 6890918"/>
                <a:gd name="connsiteY30" fmla="*/ 2329127 h 2343758"/>
                <a:gd name="connsiteX31" fmla="*/ 2940710 w 6890918"/>
                <a:gd name="connsiteY31" fmla="*/ 2343758 h 2343758"/>
                <a:gd name="connsiteX32" fmla="*/ 3050438 w 6890918"/>
                <a:gd name="connsiteY32" fmla="*/ 2343758 h 2343758"/>
                <a:gd name="connsiteX33" fmla="*/ 3167481 w 6890918"/>
                <a:gd name="connsiteY33" fmla="*/ 2307182 h 2343758"/>
                <a:gd name="connsiteX34" fmla="*/ 3291840 w 6890918"/>
                <a:gd name="connsiteY34" fmla="*/ 2219399 h 2343758"/>
                <a:gd name="connsiteX35" fmla="*/ 3416198 w 6890918"/>
                <a:gd name="connsiteY35" fmla="*/ 2138932 h 2343758"/>
                <a:gd name="connsiteX36" fmla="*/ 3518611 w 6890918"/>
                <a:gd name="connsiteY36" fmla="*/ 2080411 h 2343758"/>
                <a:gd name="connsiteX37" fmla="*/ 3642969 w 6890918"/>
                <a:gd name="connsiteY37" fmla="*/ 2073095 h 2343758"/>
                <a:gd name="connsiteX38" fmla="*/ 3752697 w 6890918"/>
                <a:gd name="connsiteY38" fmla="*/ 2095041 h 2343758"/>
                <a:gd name="connsiteX39" fmla="*/ 3840480 w 6890918"/>
                <a:gd name="connsiteY39" fmla="*/ 2095041 h 2343758"/>
                <a:gd name="connsiteX40" fmla="*/ 3906316 w 6890918"/>
                <a:gd name="connsiteY40" fmla="*/ 2036519 h 2343758"/>
                <a:gd name="connsiteX41" fmla="*/ 3972153 w 6890918"/>
                <a:gd name="connsiteY41" fmla="*/ 1897531 h 2343758"/>
                <a:gd name="connsiteX42" fmla="*/ 3994099 w 6890918"/>
                <a:gd name="connsiteY42" fmla="*/ 1824379 h 2343758"/>
                <a:gd name="connsiteX43" fmla="*/ 4052620 w 6890918"/>
                <a:gd name="connsiteY43" fmla="*/ 1743911 h 2343758"/>
                <a:gd name="connsiteX44" fmla="*/ 4133088 w 6890918"/>
                <a:gd name="connsiteY44" fmla="*/ 1692705 h 2343758"/>
                <a:gd name="connsiteX45" fmla="*/ 4242816 w 6890918"/>
                <a:gd name="connsiteY45" fmla="*/ 1641499 h 2343758"/>
                <a:gd name="connsiteX46" fmla="*/ 4359859 w 6890918"/>
                <a:gd name="connsiteY46" fmla="*/ 1626868 h 2343758"/>
                <a:gd name="connsiteX47" fmla="*/ 4425696 w 6890918"/>
                <a:gd name="connsiteY47" fmla="*/ 1568347 h 2343758"/>
                <a:gd name="connsiteX48" fmla="*/ 4498848 w 6890918"/>
                <a:gd name="connsiteY48" fmla="*/ 1429358 h 2343758"/>
                <a:gd name="connsiteX49" fmla="*/ 4535424 w 6890918"/>
                <a:gd name="connsiteY49" fmla="*/ 1231847 h 2343758"/>
                <a:gd name="connsiteX50" fmla="*/ 4593945 w 6890918"/>
                <a:gd name="connsiteY50" fmla="*/ 1100174 h 2343758"/>
                <a:gd name="connsiteX51" fmla="*/ 4710988 w 6890918"/>
                <a:gd name="connsiteY51" fmla="*/ 1034337 h 2343758"/>
                <a:gd name="connsiteX52" fmla="*/ 4849977 w 6890918"/>
                <a:gd name="connsiteY52" fmla="*/ 1063598 h 2343758"/>
                <a:gd name="connsiteX53" fmla="*/ 5010912 w 6890918"/>
                <a:gd name="connsiteY53" fmla="*/ 1136750 h 2343758"/>
                <a:gd name="connsiteX54" fmla="*/ 5164531 w 6890918"/>
                <a:gd name="connsiteY54" fmla="*/ 1180641 h 2343758"/>
                <a:gd name="connsiteX55" fmla="*/ 5252313 w 6890918"/>
                <a:gd name="connsiteY55" fmla="*/ 1195271 h 2343758"/>
                <a:gd name="connsiteX56" fmla="*/ 5347411 w 6890918"/>
                <a:gd name="connsiteY56" fmla="*/ 1151380 h 2343758"/>
                <a:gd name="connsiteX57" fmla="*/ 5413248 w 6890918"/>
                <a:gd name="connsiteY57" fmla="*/ 1034337 h 2343758"/>
                <a:gd name="connsiteX58" fmla="*/ 5435193 w 6890918"/>
                <a:gd name="connsiteY58" fmla="*/ 931924 h 2343758"/>
                <a:gd name="connsiteX59" fmla="*/ 5515660 w 6890918"/>
                <a:gd name="connsiteY59" fmla="*/ 888033 h 2343758"/>
                <a:gd name="connsiteX60" fmla="*/ 5647334 w 6890918"/>
                <a:gd name="connsiteY60" fmla="*/ 866087 h 2343758"/>
                <a:gd name="connsiteX61" fmla="*/ 5779008 w 6890918"/>
                <a:gd name="connsiteY61" fmla="*/ 931924 h 2343758"/>
                <a:gd name="connsiteX62" fmla="*/ 5917996 w 6890918"/>
                <a:gd name="connsiteY62" fmla="*/ 939239 h 2343758"/>
                <a:gd name="connsiteX63" fmla="*/ 6093561 w 6890918"/>
                <a:gd name="connsiteY63" fmla="*/ 866087 h 2343758"/>
                <a:gd name="connsiteX64" fmla="*/ 6261811 w 6890918"/>
                <a:gd name="connsiteY64" fmla="*/ 756359 h 2343758"/>
                <a:gd name="connsiteX65" fmla="*/ 6408115 w 6890918"/>
                <a:gd name="connsiteY65" fmla="*/ 705153 h 2343758"/>
                <a:gd name="connsiteX66" fmla="*/ 6590995 w 6890918"/>
                <a:gd name="connsiteY66" fmla="*/ 683207 h 2343758"/>
                <a:gd name="connsiteX67" fmla="*/ 6810451 w 6890918"/>
                <a:gd name="connsiteY67" fmla="*/ 602740 h 2343758"/>
                <a:gd name="connsiteX68" fmla="*/ 6876288 w 6890918"/>
                <a:gd name="connsiteY68" fmla="*/ 507643 h 2343758"/>
                <a:gd name="connsiteX69" fmla="*/ 6890918 w 6890918"/>
                <a:gd name="connsiteY69" fmla="*/ 405230 h 2343758"/>
                <a:gd name="connsiteX70" fmla="*/ 6775348 w 6890918"/>
                <a:gd name="connsiteY70" fmla="*/ 0 h 2343758"/>
                <a:gd name="connsiteX0" fmla="*/ 0 w 6773875"/>
                <a:gd name="connsiteY0" fmla="*/ 1166011 h 2343758"/>
                <a:gd name="connsiteX1" fmla="*/ 124358 w 6773875"/>
                <a:gd name="connsiteY1" fmla="*/ 1253793 h 2343758"/>
                <a:gd name="connsiteX2" fmla="*/ 234086 w 6773875"/>
                <a:gd name="connsiteY2" fmla="*/ 1312315 h 2343758"/>
                <a:gd name="connsiteX3" fmla="*/ 453542 w 6773875"/>
                <a:gd name="connsiteY3" fmla="*/ 1290369 h 2343758"/>
                <a:gd name="connsiteX4" fmla="*/ 614477 w 6773875"/>
                <a:gd name="connsiteY4" fmla="*/ 1275739 h 2343758"/>
                <a:gd name="connsiteX5" fmla="*/ 738835 w 6773875"/>
                <a:gd name="connsiteY5" fmla="*/ 1312315 h 2343758"/>
                <a:gd name="connsiteX6" fmla="*/ 855878 w 6773875"/>
                <a:gd name="connsiteY6" fmla="*/ 1385467 h 2343758"/>
                <a:gd name="connsiteX7" fmla="*/ 980237 w 6773875"/>
                <a:gd name="connsiteY7" fmla="*/ 1531771 h 2343758"/>
                <a:gd name="connsiteX8" fmla="*/ 1060704 w 6773875"/>
                <a:gd name="connsiteY8" fmla="*/ 1678075 h 2343758"/>
                <a:gd name="connsiteX9" fmla="*/ 1126541 w 6773875"/>
                <a:gd name="connsiteY9" fmla="*/ 1721966 h 2343758"/>
                <a:gd name="connsiteX10" fmla="*/ 1221638 w 6773875"/>
                <a:gd name="connsiteY10" fmla="*/ 1780487 h 2343758"/>
                <a:gd name="connsiteX11" fmla="*/ 1302105 w 6773875"/>
                <a:gd name="connsiteY11" fmla="*/ 1846324 h 2343758"/>
                <a:gd name="connsiteX12" fmla="*/ 1367942 w 6773875"/>
                <a:gd name="connsiteY12" fmla="*/ 1948737 h 2343758"/>
                <a:gd name="connsiteX13" fmla="*/ 1426464 w 6773875"/>
                <a:gd name="connsiteY13" fmla="*/ 1999943 h 2343758"/>
                <a:gd name="connsiteX14" fmla="*/ 1499616 w 6773875"/>
                <a:gd name="connsiteY14" fmla="*/ 2014574 h 2343758"/>
                <a:gd name="connsiteX15" fmla="*/ 1565453 w 6773875"/>
                <a:gd name="connsiteY15" fmla="*/ 1977998 h 2343758"/>
                <a:gd name="connsiteX16" fmla="*/ 1645920 w 6773875"/>
                <a:gd name="connsiteY16" fmla="*/ 1941422 h 2343758"/>
                <a:gd name="connsiteX17" fmla="*/ 1762963 w 6773875"/>
                <a:gd name="connsiteY17" fmla="*/ 1941422 h 2343758"/>
                <a:gd name="connsiteX18" fmla="*/ 1850745 w 6773875"/>
                <a:gd name="connsiteY18" fmla="*/ 1941422 h 2343758"/>
                <a:gd name="connsiteX19" fmla="*/ 1909267 w 6773875"/>
                <a:gd name="connsiteY19" fmla="*/ 1970683 h 2343758"/>
                <a:gd name="connsiteX20" fmla="*/ 1945843 w 6773875"/>
                <a:gd name="connsiteY20" fmla="*/ 2029204 h 2343758"/>
                <a:gd name="connsiteX21" fmla="*/ 1989734 w 6773875"/>
                <a:gd name="connsiteY21" fmla="*/ 2095041 h 2343758"/>
                <a:gd name="connsiteX22" fmla="*/ 2077517 w 6773875"/>
                <a:gd name="connsiteY22" fmla="*/ 2102356 h 2343758"/>
                <a:gd name="connsiteX23" fmla="*/ 2209190 w 6773875"/>
                <a:gd name="connsiteY23" fmla="*/ 2073095 h 2343758"/>
                <a:gd name="connsiteX24" fmla="*/ 2326233 w 6773875"/>
                <a:gd name="connsiteY24" fmla="*/ 2036519 h 2343758"/>
                <a:gd name="connsiteX25" fmla="*/ 2428646 w 6773875"/>
                <a:gd name="connsiteY25" fmla="*/ 2007259 h 2343758"/>
                <a:gd name="connsiteX26" fmla="*/ 2523744 w 6773875"/>
                <a:gd name="connsiteY26" fmla="*/ 2080411 h 2343758"/>
                <a:gd name="connsiteX27" fmla="*/ 2604211 w 6773875"/>
                <a:gd name="connsiteY27" fmla="*/ 2204769 h 2343758"/>
                <a:gd name="connsiteX28" fmla="*/ 2655417 w 6773875"/>
                <a:gd name="connsiteY28" fmla="*/ 2299867 h 2343758"/>
                <a:gd name="connsiteX29" fmla="*/ 2706624 w 6773875"/>
                <a:gd name="connsiteY29" fmla="*/ 2329127 h 2343758"/>
                <a:gd name="connsiteX30" fmla="*/ 2823667 w 6773875"/>
                <a:gd name="connsiteY30" fmla="*/ 2343758 h 2343758"/>
                <a:gd name="connsiteX31" fmla="*/ 2933395 w 6773875"/>
                <a:gd name="connsiteY31" fmla="*/ 2343758 h 2343758"/>
                <a:gd name="connsiteX32" fmla="*/ 3050438 w 6773875"/>
                <a:gd name="connsiteY32" fmla="*/ 2307182 h 2343758"/>
                <a:gd name="connsiteX33" fmla="*/ 3174797 w 6773875"/>
                <a:gd name="connsiteY33" fmla="*/ 2219399 h 2343758"/>
                <a:gd name="connsiteX34" fmla="*/ 3299155 w 6773875"/>
                <a:gd name="connsiteY34" fmla="*/ 2138932 h 2343758"/>
                <a:gd name="connsiteX35" fmla="*/ 3401568 w 6773875"/>
                <a:gd name="connsiteY35" fmla="*/ 2080411 h 2343758"/>
                <a:gd name="connsiteX36" fmla="*/ 3525926 w 6773875"/>
                <a:gd name="connsiteY36" fmla="*/ 2073095 h 2343758"/>
                <a:gd name="connsiteX37" fmla="*/ 3635654 w 6773875"/>
                <a:gd name="connsiteY37" fmla="*/ 2095041 h 2343758"/>
                <a:gd name="connsiteX38" fmla="*/ 3723437 w 6773875"/>
                <a:gd name="connsiteY38" fmla="*/ 2095041 h 2343758"/>
                <a:gd name="connsiteX39" fmla="*/ 3789273 w 6773875"/>
                <a:gd name="connsiteY39" fmla="*/ 2036519 h 2343758"/>
                <a:gd name="connsiteX40" fmla="*/ 3855110 w 6773875"/>
                <a:gd name="connsiteY40" fmla="*/ 1897531 h 2343758"/>
                <a:gd name="connsiteX41" fmla="*/ 3877056 w 6773875"/>
                <a:gd name="connsiteY41" fmla="*/ 1824379 h 2343758"/>
                <a:gd name="connsiteX42" fmla="*/ 3935577 w 6773875"/>
                <a:gd name="connsiteY42" fmla="*/ 1743911 h 2343758"/>
                <a:gd name="connsiteX43" fmla="*/ 4016045 w 6773875"/>
                <a:gd name="connsiteY43" fmla="*/ 1692705 h 2343758"/>
                <a:gd name="connsiteX44" fmla="*/ 4125773 w 6773875"/>
                <a:gd name="connsiteY44" fmla="*/ 1641499 h 2343758"/>
                <a:gd name="connsiteX45" fmla="*/ 4242816 w 6773875"/>
                <a:gd name="connsiteY45" fmla="*/ 1626868 h 2343758"/>
                <a:gd name="connsiteX46" fmla="*/ 4308653 w 6773875"/>
                <a:gd name="connsiteY46" fmla="*/ 1568347 h 2343758"/>
                <a:gd name="connsiteX47" fmla="*/ 4381805 w 6773875"/>
                <a:gd name="connsiteY47" fmla="*/ 1429358 h 2343758"/>
                <a:gd name="connsiteX48" fmla="*/ 4418381 w 6773875"/>
                <a:gd name="connsiteY48" fmla="*/ 1231847 h 2343758"/>
                <a:gd name="connsiteX49" fmla="*/ 4476902 w 6773875"/>
                <a:gd name="connsiteY49" fmla="*/ 1100174 h 2343758"/>
                <a:gd name="connsiteX50" fmla="*/ 4593945 w 6773875"/>
                <a:gd name="connsiteY50" fmla="*/ 1034337 h 2343758"/>
                <a:gd name="connsiteX51" fmla="*/ 4732934 w 6773875"/>
                <a:gd name="connsiteY51" fmla="*/ 1063598 h 2343758"/>
                <a:gd name="connsiteX52" fmla="*/ 4893869 w 6773875"/>
                <a:gd name="connsiteY52" fmla="*/ 1136750 h 2343758"/>
                <a:gd name="connsiteX53" fmla="*/ 5047488 w 6773875"/>
                <a:gd name="connsiteY53" fmla="*/ 1180641 h 2343758"/>
                <a:gd name="connsiteX54" fmla="*/ 5135270 w 6773875"/>
                <a:gd name="connsiteY54" fmla="*/ 1195271 h 2343758"/>
                <a:gd name="connsiteX55" fmla="*/ 5230368 w 6773875"/>
                <a:gd name="connsiteY55" fmla="*/ 1151380 h 2343758"/>
                <a:gd name="connsiteX56" fmla="*/ 5296205 w 6773875"/>
                <a:gd name="connsiteY56" fmla="*/ 1034337 h 2343758"/>
                <a:gd name="connsiteX57" fmla="*/ 5318150 w 6773875"/>
                <a:gd name="connsiteY57" fmla="*/ 931924 h 2343758"/>
                <a:gd name="connsiteX58" fmla="*/ 5398617 w 6773875"/>
                <a:gd name="connsiteY58" fmla="*/ 888033 h 2343758"/>
                <a:gd name="connsiteX59" fmla="*/ 5530291 w 6773875"/>
                <a:gd name="connsiteY59" fmla="*/ 866087 h 2343758"/>
                <a:gd name="connsiteX60" fmla="*/ 5661965 w 6773875"/>
                <a:gd name="connsiteY60" fmla="*/ 931924 h 2343758"/>
                <a:gd name="connsiteX61" fmla="*/ 5800953 w 6773875"/>
                <a:gd name="connsiteY61" fmla="*/ 939239 h 2343758"/>
                <a:gd name="connsiteX62" fmla="*/ 5976518 w 6773875"/>
                <a:gd name="connsiteY62" fmla="*/ 866087 h 2343758"/>
                <a:gd name="connsiteX63" fmla="*/ 6144768 w 6773875"/>
                <a:gd name="connsiteY63" fmla="*/ 756359 h 2343758"/>
                <a:gd name="connsiteX64" fmla="*/ 6291072 w 6773875"/>
                <a:gd name="connsiteY64" fmla="*/ 705153 h 2343758"/>
                <a:gd name="connsiteX65" fmla="*/ 6473952 w 6773875"/>
                <a:gd name="connsiteY65" fmla="*/ 683207 h 2343758"/>
                <a:gd name="connsiteX66" fmla="*/ 6693408 w 6773875"/>
                <a:gd name="connsiteY66" fmla="*/ 602740 h 2343758"/>
                <a:gd name="connsiteX67" fmla="*/ 6759245 w 6773875"/>
                <a:gd name="connsiteY67" fmla="*/ 507643 h 2343758"/>
                <a:gd name="connsiteX68" fmla="*/ 6773875 w 6773875"/>
                <a:gd name="connsiteY68" fmla="*/ 405230 h 2343758"/>
                <a:gd name="connsiteX69" fmla="*/ 6658305 w 6773875"/>
                <a:gd name="connsiteY69" fmla="*/ 0 h 2343758"/>
                <a:gd name="connsiteX0" fmla="*/ 0 w 6649517"/>
                <a:gd name="connsiteY0" fmla="*/ 1253793 h 2343758"/>
                <a:gd name="connsiteX1" fmla="*/ 109728 w 6649517"/>
                <a:gd name="connsiteY1" fmla="*/ 1312315 h 2343758"/>
                <a:gd name="connsiteX2" fmla="*/ 329184 w 6649517"/>
                <a:gd name="connsiteY2" fmla="*/ 1290369 h 2343758"/>
                <a:gd name="connsiteX3" fmla="*/ 490119 w 6649517"/>
                <a:gd name="connsiteY3" fmla="*/ 1275739 h 2343758"/>
                <a:gd name="connsiteX4" fmla="*/ 614477 w 6649517"/>
                <a:gd name="connsiteY4" fmla="*/ 1312315 h 2343758"/>
                <a:gd name="connsiteX5" fmla="*/ 731520 w 6649517"/>
                <a:gd name="connsiteY5" fmla="*/ 1385467 h 2343758"/>
                <a:gd name="connsiteX6" fmla="*/ 855879 w 6649517"/>
                <a:gd name="connsiteY6" fmla="*/ 1531771 h 2343758"/>
                <a:gd name="connsiteX7" fmla="*/ 936346 w 6649517"/>
                <a:gd name="connsiteY7" fmla="*/ 1678075 h 2343758"/>
                <a:gd name="connsiteX8" fmla="*/ 1002183 w 6649517"/>
                <a:gd name="connsiteY8" fmla="*/ 1721966 h 2343758"/>
                <a:gd name="connsiteX9" fmla="*/ 1097280 w 6649517"/>
                <a:gd name="connsiteY9" fmla="*/ 1780487 h 2343758"/>
                <a:gd name="connsiteX10" fmla="*/ 1177747 w 6649517"/>
                <a:gd name="connsiteY10" fmla="*/ 1846324 h 2343758"/>
                <a:gd name="connsiteX11" fmla="*/ 1243584 w 6649517"/>
                <a:gd name="connsiteY11" fmla="*/ 1948737 h 2343758"/>
                <a:gd name="connsiteX12" fmla="*/ 1302106 w 6649517"/>
                <a:gd name="connsiteY12" fmla="*/ 1999943 h 2343758"/>
                <a:gd name="connsiteX13" fmla="*/ 1375258 w 6649517"/>
                <a:gd name="connsiteY13" fmla="*/ 2014574 h 2343758"/>
                <a:gd name="connsiteX14" fmla="*/ 1441095 w 6649517"/>
                <a:gd name="connsiteY14" fmla="*/ 1977998 h 2343758"/>
                <a:gd name="connsiteX15" fmla="*/ 1521562 w 6649517"/>
                <a:gd name="connsiteY15" fmla="*/ 1941422 h 2343758"/>
                <a:gd name="connsiteX16" fmla="*/ 1638605 w 6649517"/>
                <a:gd name="connsiteY16" fmla="*/ 1941422 h 2343758"/>
                <a:gd name="connsiteX17" fmla="*/ 1726387 w 6649517"/>
                <a:gd name="connsiteY17" fmla="*/ 1941422 h 2343758"/>
                <a:gd name="connsiteX18" fmla="*/ 1784909 w 6649517"/>
                <a:gd name="connsiteY18" fmla="*/ 1970683 h 2343758"/>
                <a:gd name="connsiteX19" fmla="*/ 1821485 w 6649517"/>
                <a:gd name="connsiteY19" fmla="*/ 2029204 h 2343758"/>
                <a:gd name="connsiteX20" fmla="*/ 1865376 w 6649517"/>
                <a:gd name="connsiteY20" fmla="*/ 2095041 h 2343758"/>
                <a:gd name="connsiteX21" fmla="*/ 1953159 w 6649517"/>
                <a:gd name="connsiteY21" fmla="*/ 2102356 h 2343758"/>
                <a:gd name="connsiteX22" fmla="*/ 2084832 w 6649517"/>
                <a:gd name="connsiteY22" fmla="*/ 2073095 h 2343758"/>
                <a:gd name="connsiteX23" fmla="*/ 2201875 w 6649517"/>
                <a:gd name="connsiteY23" fmla="*/ 2036519 h 2343758"/>
                <a:gd name="connsiteX24" fmla="*/ 2304288 w 6649517"/>
                <a:gd name="connsiteY24" fmla="*/ 2007259 h 2343758"/>
                <a:gd name="connsiteX25" fmla="*/ 2399386 w 6649517"/>
                <a:gd name="connsiteY25" fmla="*/ 2080411 h 2343758"/>
                <a:gd name="connsiteX26" fmla="*/ 2479853 w 6649517"/>
                <a:gd name="connsiteY26" fmla="*/ 2204769 h 2343758"/>
                <a:gd name="connsiteX27" fmla="*/ 2531059 w 6649517"/>
                <a:gd name="connsiteY27" fmla="*/ 2299867 h 2343758"/>
                <a:gd name="connsiteX28" fmla="*/ 2582266 w 6649517"/>
                <a:gd name="connsiteY28" fmla="*/ 2329127 h 2343758"/>
                <a:gd name="connsiteX29" fmla="*/ 2699309 w 6649517"/>
                <a:gd name="connsiteY29" fmla="*/ 2343758 h 2343758"/>
                <a:gd name="connsiteX30" fmla="*/ 2809037 w 6649517"/>
                <a:gd name="connsiteY30" fmla="*/ 2343758 h 2343758"/>
                <a:gd name="connsiteX31" fmla="*/ 2926080 w 6649517"/>
                <a:gd name="connsiteY31" fmla="*/ 2307182 h 2343758"/>
                <a:gd name="connsiteX32" fmla="*/ 3050439 w 6649517"/>
                <a:gd name="connsiteY32" fmla="*/ 2219399 h 2343758"/>
                <a:gd name="connsiteX33" fmla="*/ 3174797 w 6649517"/>
                <a:gd name="connsiteY33" fmla="*/ 2138932 h 2343758"/>
                <a:gd name="connsiteX34" fmla="*/ 3277210 w 6649517"/>
                <a:gd name="connsiteY34" fmla="*/ 2080411 h 2343758"/>
                <a:gd name="connsiteX35" fmla="*/ 3401568 w 6649517"/>
                <a:gd name="connsiteY35" fmla="*/ 2073095 h 2343758"/>
                <a:gd name="connsiteX36" fmla="*/ 3511296 w 6649517"/>
                <a:gd name="connsiteY36" fmla="*/ 2095041 h 2343758"/>
                <a:gd name="connsiteX37" fmla="*/ 3599079 w 6649517"/>
                <a:gd name="connsiteY37" fmla="*/ 2095041 h 2343758"/>
                <a:gd name="connsiteX38" fmla="*/ 3664915 w 6649517"/>
                <a:gd name="connsiteY38" fmla="*/ 2036519 h 2343758"/>
                <a:gd name="connsiteX39" fmla="*/ 3730752 w 6649517"/>
                <a:gd name="connsiteY39" fmla="*/ 1897531 h 2343758"/>
                <a:gd name="connsiteX40" fmla="*/ 3752698 w 6649517"/>
                <a:gd name="connsiteY40" fmla="*/ 1824379 h 2343758"/>
                <a:gd name="connsiteX41" fmla="*/ 3811219 w 6649517"/>
                <a:gd name="connsiteY41" fmla="*/ 1743911 h 2343758"/>
                <a:gd name="connsiteX42" fmla="*/ 3891687 w 6649517"/>
                <a:gd name="connsiteY42" fmla="*/ 1692705 h 2343758"/>
                <a:gd name="connsiteX43" fmla="*/ 4001415 w 6649517"/>
                <a:gd name="connsiteY43" fmla="*/ 1641499 h 2343758"/>
                <a:gd name="connsiteX44" fmla="*/ 4118458 w 6649517"/>
                <a:gd name="connsiteY44" fmla="*/ 1626868 h 2343758"/>
                <a:gd name="connsiteX45" fmla="*/ 4184295 w 6649517"/>
                <a:gd name="connsiteY45" fmla="*/ 1568347 h 2343758"/>
                <a:gd name="connsiteX46" fmla="*/ 4257447 w 6649517"/>
                <a:gd name="connsiteY46" fmla="*/ 1429358 h 2343758"/>
                <a:gd name="connsiteX47" fmla="*/ 4294023 w 6649517"/>
                <a:gd name="connsiteY47" fmla="*/ 1231847 h 2343758"/>
                <a:gd name="connsiteX48" fmla="*/ 4352544 w 6649517"/>
                <a:gd name="connsiteY48" fmla="*/ 1100174 h 2343758"/>
                <a:gd name="connsiteX49" fmla="*/ 4469587 w 6649517"/>
                <a:gd name="connsiteY49" fmla="*/ 1034337 h 2343758"/>
                <a:gd name="connsiteX50" fmla="*/ 4608576 w 6649517"/>
                <a:gd name="connsiteY50" fmla="*/ 1063598 h 2343758"/>
                <a:gd name="connsiteX51" fmla="*/ 4769511 w 6649517"/>
                <a:gd name="connsiteY51" fmla="*/ 1136750 h 2343758"/>
                <a:gd name="connsiteX52" fmla="*/ 4923130 w 6649517"/>
                <a:gd name="connsiteY52" fmla="*/ 1180641 h 2343758"/>
                <a:gd name="connsiteX53" fmla="*/ 5010912 w 6649517"/>
                <a:gd name="connsiteY53" fmla="*/ 1195271 h 2343758"/>
                <a:gd name="connsiteX54" fmla="*/ 5106010 w 6649517"/>
                <a:gd name="connsiteY54" fmla="*/ 1151380 h 2343758"/>
                <a:gd name="connsiteX55" fmla="*/ 5171847 w 6649517"/>
                <a:gd name="connsiteY55" fmla="*/ 1034337 h 2343758"/>
                <a:gd name="connsiteX56" fmla="*/ 5193792 w 6649517"/>
                <a:gd name="connsiteY56" fmla="*/ 931924 h 2343758"/>
                <a:gd name="connsiteX57" fmla="*/ 5274259 w 6649517"/>
                <a:gd name="connsiteY57" fmla="*/ 888033 h 2343758"/>
                <a:gd name="connsiteX58" fmla="*/ 5405933 w 6649517"/>
                <a:gd name="connsiteY58" fmla="*/ 866087 h 2343758"/>
                <a:gd name="connsiteX59" fmla="*/ 5537607 w 6649517"/>
                <a:gd name="connsiteY59" fmla="*/ 931924 h 2343758"/>
                <a:gd name="connsiteX60" fmla="*/ 5676595 w 6649517"/>
                <a:gd name="connsiteY60" fmla="*/ 939239 h 2343758"/>
                <a:gd name="connsiteX61" fmla="*/ 5852160 w 6649517"/>
                <a:gd name="connsiteY61" fmla="*/ 866087 h 2343758"/>
                <a:gd name="connsiteX62" fmla="*/ 6020410 w 6649517"/>
                <a:gd name="connsiteY62" fmla="*/ 756359 h 2343758"/>
                <a:gd name="connsiteX63" fmla="*/ 6166714 w 6649517"/>
                <a:gd name="connsiteY63" fmla="*/ 705153 h 2343758"/>
                <a:gd name="connsiteX64" fmla="*/ 6349594 w 6649517"/>
                <a:gd name="connsiteY64" fmla="*/ 683207 h 2343758"/>
                <a:gd name="connsiteX65" fmla="*/ 6569050 w 6649517"/>
                <a:gd name="connsiteY65" fmla="*/ 602740 h 2343758"/>
                <a:gd name="connsiteX66" fmla="*/ 6634887 w 6649517"/>
                <a:gd name="connsiteY66" fmla="*/ 507643 h 2343758"/>
                <a:gd name="connsiteX67" fmla="*/ 6649517 w 6649517"/>
                <a:gd name="connsiteY67" fmla="*/ 405230 h 2343758"/>
                <a:gd name="connsiteX68" fmla="*/ 6533947 w 6649517"/>
                <a:gd name="connsiteY68" fmla="*/ 0 h 2343758"/>
                <a:gd name="connsiteX0" fmla="*/ 0 w 6539789"/>
                <a:gd name="connsiteY0" fmla="*/ 1312315 h 2343758"/>
                <a:gd name="connsiteX1" fmla="*/ 219456 w 6539789"/>
                <a:gd name="connsiteY1" fmla="*/ 1290369 h 2343758"/>
                <a:gd name="connsiteX2" fmla="*/ 380391 w 6539789"/>
                <a:gd name="connsiteY2" fmla="*/ 1275739 h 2343758"/>
                <a:gd name="connsiteX3" fmla="*/ 504749 w 6539789"/>
                <a:gd name="connsiteY3" fmla="*/ 1312315 h 2343758"/>
                <a:gd name="connsiteX4" fmla="*/ 621792 w 6539789"/>
                <a:gd name="connsiteY4" fmla="*/ 1385467 h 2343758"/>
                <a:gd name="connsiteX5" fmla="*/ 746151 w 6539789"/>
                <a:gd name="connsiteY5" fmla="*/ 1531771 h 2343758"/>
                <a:gd name="connsiteX6" fmla="*/ 826618 w 6539789"/>
                <a:gd name="connsiteY6" fmla="*/ 1678075 h 2343758"/>
                <a:gd name="connsiteX7" fmla="*/ 892455 w 6539789"/>
                <a:gd name="connsiteY7" fmla="*/ 1721966 h 2343758"/>
                <a:gd name="connsiteX8" fmla="*/ 987552 w 6539789"/>
                <a:gd name="connsiteY8" fmla="*/ 1780487 h 2343758"/>
                <a:gd name="connsiteX9" fmla="*/ 1068019 w 6539789"/>
                <a:gd name="connsiteY9" fmla="*/ 1846324 h 2343758"/>
                <a:gd name="connsiteX10" fmla="*/ 1133856 w 6539789"/>
                <a:gd name="connsiteY10" fmla="*/ 1948737 h 2343758"/>
                <a:gd name="connsiteX11" fmla="*/ 1192378 w 6539789"/>
                <a:gd name="connsiteY11" fmla="*/ 1999943 h 2343758"/>
                <a:gd name="connsiteX12" fmla="*/ 1265530 w 6539789"/>
                <a:gd name="connsiteY12" fmla="*/ 2014574 h 2343758"/>
                <a:gd name="connsiteX13" fmla="*/ 1331367 w 6539789"/>
                <a:gd name="connsiteY13" fmla="*/ 1977998 h 2343758"/>
                <a:gd name="connsiteX14" fmla="*/ 1411834 w 6539789"/>
                <a:gd name="connsiteY14" fmla="*/ 1941422 h 2343758"/>
                <a:gd name="connsiteX15" fmla="*/ 1528877 w 6539789"/>
                <a:gd name="connsiteY15" fmla="*/ 1941422 h 2343758"/>
                <a:gd name="connsiteX16" fmla="*/ 1616659 w 6539789"/>
                <a:gd name="connsiteY16" fmla="*/ 1941422 h 2343758"/>
                <a:gd name="connsiteX17" fmla="*/ 1675181 w 6539789"/>
                <a:gd name="connsiteY17" fmla="*/ 1970683 h 2343758"/>
                <a:gd name="connsiteX18" fmla="*/ 1711757 w 6539789"/>
                <a:gd name="connsiteY18" fmla="*/ 2029204 h 2343758"/>
                <a:gd name="connsiteX19" fmla="*/ 1755648 w 6539789"/>
                <a:gd name="connsiteY19" fmla="*/ 2095041 h 2343758"/>
                <a:gd name="connsiteX20" fmla="*/ 1843431 w 6539789"/>
                <a:gd name="connsiteY20" fmla="*/ 2102356 h 2343758"/>
                <a:gd name="connsiteX21" fmla="*/ 1975104 w 6539789"/>
                <a:gd name="connsiteY21" fmla="*/ 2073095 h 2343758"/>
                <a:gd name="connsiteX22" fmla="*/ 2092147 w 6539789"/>
                <a:gd name="connsiteY22" fmla="*/ 2036519 h 2343758"/>
                <a:gd name="connsiteX23" fmla="*/ 2194560 w 6539789"/>
                <a:gd name="connsiteY23" fmla="*/ 2007259 h 2343758"/>
                <a:gd name="connsiteX24" fmla="*/ 2289658 w 6539789"/>
                <a:gd name="connsiteY24" fmla="*/ 2080411 h 2343758"/>
                <a:gd name="connsiteX25" fmla="*/ 2370125 w 6539789"/>
                <a:gd name="connsiteY25" fmla="*/ 2204769 h 2343758"/>
                <a:gd name="connsiteX26" fmla="*/ 2421331 w 6539789"/>
                <a:gd name="connsiteY26" fmla="*/ 2299867 h 2343758"/>
                <a:gd name="connsiteX27" fmla="*/ 2472538 w 6539789"/>
                <a:gd name="connsiteY27" fmla="*/ 2329127 h 2343758"/>
                <a:gd name="connsiteX28" fmla="*/ 2589581 w 6539789"/>
                <a:gd name="connsiteY28" fmla="*/ 2343758 h 2343758"/>
                <a:gd name="connsiteX29" fmla="*/ 2699309 w 6539789"/>
                <a:gd name="connsiteY29" fmla="*/ 2343758 h 2343758"/>
                <a:gd name="connsiteX30" fmla="*/ 2816352 w 6539789"/>
                <a:gd name="connsiteY30" fmla="*/ 2307182 h 2343758"/>
                <a:gd name="connsiteX31" fmla="*/ 2940711 w 6539789"/>
                <a:gd name="connsiteY31" fmla="*/ 2219399 h 2343758"/>
                <a:gd name="connsiteX32" fmla="*/ 3065069 w 6539789"/>
                <a:gd name="connsiteY32" fmla="*/ 2138932 h 2343758"/>
                <a:gd name="connsiteX33" fmla="*/ 3167482 w 6539789"/>
                <a:gd name="connsiteY33" fmla="*/ 2080411 h 2343758"/>
                <a:gd name="connsiteX34" fmla="*/ 3291840 w 6539789"/>
                <a:gd name="connsiteY34" fmla="*/ 2073095 h 2343758"/>
                <a:gd name="connsiteX35" fmla="*/ 3401568 w 6539789"/>
                <a:gd name="connsiteY35" fmla="*/ 2095041 h 2343758"/>
                <a:gd name="connsiteX36" fmla="*/ 3489351 w 6539789"/>
                <a:gd name="connsiteY36" fmla="*/ 2095041 h 2343758"/>
                <a:gd name="connsiteX37" fmla="*/ 3555187 w 6539789"/>
                <a:gd name="connsiteY37" fmla="*/ 2036519 h 2343758"/>
                <a:gd name="connsiteX38" fmla="*/ 3621024 w 6539789"/>
                <a:gd name="connsiteY38" fmla="*/ 1897531 h 2343758"/>
                <a:gd name="connsiteX39" fmla="*/ 3642970 w 6539789"/>
                <a:gd name="connsiteY39" fmla="*/ 1824379 h 2343758"/>
                <a:gd name="connsiteX40" fmla="*/ 3701491 w 6539789"/>
                <a:gd name="connsiteY40" fmla="*/ 1743911 h 2343758"/>
                <a:gd name="connsiteX41" fmla="*/ 3781959 w 6539789"/>
                <a:gd name="connsiteY41" fmla="*/ 1692705 h 2343758"/>
                <a:gd name="connsiteX42" fmla="*/ 3891687 w 6539789"/>
                <a:gd name="connsiteY42" fmla="*/ 1641499 h 2343758"/>
                <a:gd name="connsiteX43" fmla="*/ 4008730 w 6539789"/>
                <a:gd name="connsiteY43" fmla="*/ 1626868 h 2343758"/>
                <a:gd name="connsiteX44" fmla="*/ 4074567 w 6539789"/>
                <a:gd name="connsiteY44" fmla="*/ 1568347 h 2343758"/>
                <a:gd name="connsiteX45" fmla="*/ 4147719 w 6539789"/>
                <a:gd name="connsiteY45" fmla="*/ 1429358 h 2343758"/>
                <a:gd name="connsiteX46" fmla="*/ 4184295 w 6539789"/>
                <a:gd name="connsiteY46" fmla="*/ 1231847 h 2343758"/>
                <a:gd name="connsiteX47" fmla="*/ 4242816 w 6539789"/>
                <a:gd name="connsiteY47" fmla="*/ 1100174 h 2343758"/>
                <a:gd name="connsiteX48" fmla="*/ 4359859 w 6539789"/>
                <a:gd name="connsiteY48" fmla="*/ 1034337 h 2343758"/>
                <a:gd name="connsiteX49" fmla="*/ 4498848 w 6539789"/>
                <a:gd name="connsiteY49" fmla="*/ 1063598 h 2343758"/>
                <a:gd name="connsiteX50" fmla="*/ 4659783 w 6539789"/>
                <a:gd name="connsiteY50" fmla="*/ 1136750 h 2343758"/>
                <a:gd name="connsiteX51" fmla="*/ 4813402 w 6539789"/>
                <a:gd name="connsiteY51" fmla="*/ 1180641 h 2343758"/>
                <a:gd name="connsiteX52" fmla="*/ 4901184 w 6539789"/>
                <a:gd name="connsiteY52" fmla="*/ 1195271 h 2343758"/>
                <a:gd name="connsiteX53" fmla="*/ 4996282 w 6539789"/>
                <a:gd name="connsiteY53" fmla="*/ 1151380 h 2343758"/>
                <a:gd name="connsiteX54" fmla="*/ 5062119 w 6539789"/>
                <a:gd name="connsiteY54" fmla="*/ 1034337 h 2343758"/>
                <a:gd name="connsiteX55" fmla="*/ 5084064 w 6539789"/>
                <a:gd name="connsiteY55" fmla="*/ 931924 h 2343758"/>
                <a:gd name="connsiteX56" fmla="*/ 5164531 w 6539789"/>
                <a:gd name="connsiteY56" fmla="*/ 888033 h 2343758"/>
                <a:gd name="connsiteX57" fmla="*/ 5296205 w 6539789"/>
                <a:gd name="connsiteY57" fmla="*/ 866087 h 2343758"/>
                <a:gd name="connsiteX58" fmla="*/ 5427879 w 6539789"/>
                <a:gd name="connsiteY58" fmla="*/ 931924 h 2343758"/>
                <a:gd name="connsiteX59" fmla="*/ 5566867 w 6539789"/>
                <a:gd name="connsiteY59" fmla="*/ 939239 h 2343758"/>
                <a:gd name="connsiteX60" fmla="*/ 5742432 w 6539789"/>
                <a:gd name="connsiteY60" fmla="*/ 866087 h 2343758"/>
                <a:gd name="connsiteX61" fmla="*/ 5910682 w 6539789"/>
                <a:gd name="connsiteY61" fmla="*/ 756359 h 2343758"/>
                <a:gd name="connsiteX62" fmla="*/ 6056986 w 6539789"/>
                <a:gd name="connsiteY62" fmla="*/ 705153 h 2343758"/>
                <a:gd name="connsiteX63" fmla="*/ 6239866 w 6539789"/>
                <a:gd name="connsiteY63" fmla="*/ 683207 h 2343758"/>
                <a:gd name="connsiteX64" fmla="*/ 6459322 w 6539789"/>
                <a:gd name="connsiteY64" fmla="*/ 602740 h 2343758"/>
                <a:gd name="connsiteX65" fmla="*/ 6525159 w 6539789"/>
                <a:gd name="connsiteY65" fmla="*/ 507643 h 2343758"/>
                <a:gd name="connsiteX66" fmla="*/ 6539789 w 6539789"/>
                <a:gd name="connsiteY66" fmla="*/ 405230 h 2343758"/>
                <a:gd name="connsiteX67" fmla="*/ 6424219 w 6539789"/>
                <a:gd name="connsiteY67" fmla="*/ 0 h 2343758"/>
                <a:gd name="connsiteX0" fmla="*/ 0 w 6320333"/>
                <a:gd name="connsiteY0" fmla="*/ 1290369 h 2343758"/>
                <a:gd name="connsiteX1" fmla="*/ 160935 w 6320333"/>
                <a:gd name="connsiteY1" fmla="*/ 1275739 h 2343758"/>
                <a:gd name="connsiteX2" fmla="*/ 285293 w 6320333"/>
                <a:gd name="connsiteY2" fmla="*/ 1312315 h 2343758"/>
                <a:gd name="connsiteX3" fmla="*/ 402336 w 6320333"/>
                <a:gd name="connsiteY3" fmla="*/ 1385467 h 2343758"/>
                <a:gd name="connsiteX4" fmla="*/ 526695 w 6320333"/>
                <a:gd name="connsiteY4" fmla="*/ 1531771 h 2343758"/>
                <a:gd name="connsiteX5" fmla="*/ 607162 w 6320333"/>
                <a:gd name="connsiteY5" fmla="*/ 1678075 h 2343758"/>
                <a:gd name="connsiteX6" fmla="*/ 672999 w 6320333"/>
                <a:gd name="connsiteY6" fmla="*/ 1721966 h 2343758"/>
                <a:gd name="connsiteX7" fmla="*/ 768096 w 6320333"/>
                <a:gd name="connsiteY7" fmla="*/ 1780487 h 2343758"/>
                <a:gd name="connsiteX8" fmla="*/ 848563 w 6320333"/>
                <a:gd name="connsiteY8" fmla="*/ 1846324 h 2343758"/>
                <a:gd name="connsiteX9" fmla="*/ 914400 w 6320333"/>
                <a:gd name="connsiteY9" fmla="*/ 1948737 h 2343758"/>
                <a:gd name="connsiteX10" fmla="*/ 972922 w 6320333"/>
                <a:gd name="connsiteY10" fmla="*/ 1999943 h 2343758"/>
                <a:gd name="connsiteX11" fmla="*/ 1046074 w 6320333"/>
                <a:gd name="connsiteY11" fmla="*/ 2014574 h 2343758"/>
                <a:gd name="connsiteX12" fmla="*/ 1111911 w 6320333"/>
                <a:gd name="connsiteY12" fmla="*/ 1977998 h 2343758"/>
                <a:gd name="connsiteX13" fmla="*/ 1192378 w 6320333"/>
                <a:gd name="connsiteY13" fmla="*/ 1941422 h 2343758"/>
                <a:gd name="connsiteX14" fmla="*/ 1309421 w 6320333"/>
                <a:gd name="connsiteY14" fmla="*/ 1941422 h 2343758"/>
                <a:gd name="connsiteX15" fmla="*/ 1397203 w 6320333"/>
                <a:gd name="connsiteY15" fmla="*/ 1941422 h 2343758"/>
                <a:gd name="connsiteX16" fmla="*/ 1455725 w 6320333"/>
                <a:gd name="connsiteY16" fmla="*/ 1970683 h 2343758"/>
                <a:gd name="connsiteX17" fmla="*/ 1492301 w 6320333"/>
                <a:gd name="connsiteY17" fmla="*/ 2029204 h 2343758"/>
                <a:gd name="connsiteX18" fmla="*/ 1536192 w 6320333"/>
                <a:gd name="connsiteY18" fmla="*/ 2095041 h 2343758"/>
                <a:gd name="connsiteX19" fmla="*/ 1623975 w 6320333"/>
                <a:gd name="connsiteY19" fmla="*/ 2102356 h 2343758"/>
                <a:gd name="connsiteX20" fmla="*/ 1755648 w 6320333"/>
                <a:gd name="connsiteY20" fmla="*/ 2073095 h 2343758"/>
                <a:gd name="connsiteX21" fmla="*/ 1872691 w 6320333"/>
                <a:gd name="connsiteY21" fmla="*/ 2036519 h 2343758"/>
                <a:gd name="connsiteX22" fmla="*/ 1975104 w 6320333"/>
                <a:gd name="connsiteY22" fmla="*/ 2007259 h 2343758"/>
                <a:gd name="connsiteX23" fmla="*/ 2070202 w 6320333"/>
                <a:gd name="connsiteY23" fmla="*/ 2080411 h 2343758"/>
                <a:gd name="connsiteX24" fmla="*/ 2150669 w 6320333"/>
                <a:gd name="connsiteY24" fmla="*/ 2204769 h 2343758"/>
                <a:gd name="connsiteX25" fmla="*/ 2201875 w 6320333"/>
                <a:gd name="connsiteY25" fmla="*/ 2299867 h 2343758"/>
                <a:gd name="connsiteX26" fmla="*/ 2253082 w 6320333"/>
                <a:gd name="connsiteY26" fmla="*/ 2329127 h 2343758"/>
                <a:gd name="connsiteX27" fmla="*/ 2370125 w 6320333"/>
                <a:gd name="connsiteY27" fmla="*/ 2343758 h 2343758"/>
                <a:gd name="connsiteX28" fmla="*/ 2479853 w 6320333"/>
                <a:gd name="connsiteY28" fmla="*/ 2343758 h 2343758"/>
                <a:gd name="connsiteX29" fmla="*/ 2596896 w 6320333"/>
                <a:gd name="connsiteY29" fmla="*/ 2307182 h 2343758"/>
                <a:gd name="connsiteX30" fmla="*/ 2721255 w 6320333"/>
                <a:gd name="connsiteY30" fmla="*/ 2219399 h 2343758"/>
                <a:gd name="connsiteX31" fmla="*/ 2845613 w 6320333"/>
                <a:gd name="connsiteY31" fmla="*/ 2138932 h 2343758"/>
                <a:gd name="connsiteX32" fmla="*/ 2948026 w 6320333"/>
                <a:gd name="connsiteY32" fmla="*/ 2080411 h 2343758"/>
                <a:gd name="connsiteX33" fmla="*/ 3072384 w 6320333"/>
                <a:gd name="connsiteY33" fmla="*/ 2073095 h 2343758"/>
                <a:gd name="connsiteX34" fmla="*/ 3182112 w 6320333"/>
                <a:gd name="connsiteY34" fmla="*/ 2095041 h 2343758"/>
                <a:gd name="connsiteX35" fmla="*/ 3269895 w 6320333"/>
                <a:gd name="connsiteY35" fmla="*/ 2095041 h 2343758"/>
                <a:gd name="connsiteX36" fmla="*/ 3335731 w 6320333"/>
                <a:gd name="connsiteY36" fmla="*/ 2036519 h 2343758"/>
                <a:gd name="connsiteX37" fmla="*/ 3401568 w 6320333"/>
                <a:gd name="connsiteY37" fmla="*/ 1897531 h 2343758"/>
                <a:gd name="connsiteX38" fmla="*/ 3423514 w 6320333"/>
                <a:gd name="connsiteY38" fmla="*/ 1824379 h 2343758"/>
                <a:gd name="connsiteX39" fmla="*/ 3482035 w 6320333"/>
                <a:gd name="connsiteY39" fmla="*/ 1743911 h 2343758"/>
                <a:gd name="connsiteX40" fmla="*/ 3562503 w 6320333"/>
                <a:gd name="connsiteY40" fmla="*/ 1692705 h 2343758"/>
                <a:gd name="connsiteX41" fmla="*/ 3672231 w 6320333"/>
                <a:gd name="connsiteY41" fmla="*/ 1641499 h 2343758"/>
                <a:gd name="connsiteX42" fmla="*/ 3789274 w 6320333"/>
                <a:gd name="connsiteY42" fmla="*/ 1626868 h 2343758"/>
                <a:gd name="connsiteX43" fmla="*/ 3855111 w 6320333"/>
                <a:gd name="connsiteY43" fmla="*/ 1568347 h 2343758"/>
                <a:gd name="connsiteX44" fmla="*/ 3928263 w 6320333"/>
                <a:gd name="connsiteY44" fmla="*/ 1429358 h 2343758"/>
                <a:gd name="connsiteX45" fmla="*/ 3964839 w 6320333"/>
                <a:gd name="connsiteY45" fmla="*/ 1231847 h 2343758"/>
                <a:gd name="connsiteX46" fmla="*/ 4023360 w 6320333"/>
                <a:gd name="connsiteY46" fmla="*/ 1100174 h 2343758"/>
                <a:gd name="connsiteX47" fmla="*/ 4140403 w 6320333"/>
                <a:gd name="connsiteY47" fmla="*/ 1034337 h 2343758"/>
                <a:gd name="connsiteX48" fmla="*/ 4279392 w 6320333"/>
                <a:gd name="connsiteY48" fmla="*/ 1063598 h 2343758"/>
                <a:gd name="connsiteX49" fmla="*/ 4440327 w 6320333"/>
                <a:gd name="connsiteY49" fmla="*/ 1136750 h 2343758"/>
                <a:gd name="connsiteX50" fmla="*/ 4593946 w 6320333"/>
                <a:gd name="connsiteY50" fmla="*/ 1180641 h 2343758"/>
                <a:gd name="connsiteX51" fmla="*/ 4681728 w 6320333"/>
                <a:gd name="connsiteY51" fmla="*/ 1195271 h 2343758"/>
                <a:gd name="connsiteX52" fmla="*/ 4776826 w 6320333"/>
                <a:gd name="connsiteY52" fmla="*/ 1151380 h 2343758"/>
                <a:gd name="connsiteX53" fmla="*/ 4842663 w 6320333"/>
                <a:gd name="connsiteY53" fmla="*/ 1034337 h 2343758"/>
                <a:gd name="connsiteX54" fmla="*/ 4864608 w 6320333"/>
                <a:gd name="connsiteY54" fmla="*/ 931924 h 2343758"/>
                <a:gd name="connsiteX55" fmla="*/ 4945075 w 6320333"/>
                <a:gd name="connsiteY55" fmla="*/ 888033 h 2343758"/>
                <a:gd name="connsiteX56" fmla="*/ 5076749 w 6320333"/>
                <a:gd name="connsiteY56" fmla="*/ 866087 h 2343758"/>
                <a:gd name="connsiteX57" fmla="*/ 5208423 w 6320333"/>
                <a:gd name="connsiteY57" fmla="*/ 931924 h 2343758"/>
                <a:gd name="connsiteX58" fmla="*/ 5347411 w 6320333"/>
                <a:gd name="connsiteY58" fmla="*/ 939239 h 2343758"/>
                <a:gd name="connsiteX59" fmla="*/ 5522976 w 6320333"/>
                <a:gd name="connsiteY59" fmla="*/ 866087 h 2343758"/>
                <a:gd name="connsiteX60" fmla="*/ 5691226 w 6320333"/>
                <a:gd name="connsiteY60" fmla="*/ 756359 h 2343758"/>
                <a:gd name="connsiteX61" fmla="*/ 5837530 w 6320333"/>
                <a:gd name="connsiteY61" fmla="*/ 705153 h 2343758"/>
                <a:gd name="connsiteX62" fmla="*/ 6020410 w 6320333"/>
                <a:gd name="connsiteY62" fmla="*/ 683207 h 2343758"/>
                <a:gd name="connsiteX63" fmla="*/ 6239866 w 6320333"/>
                <a:gd name="connsiteY63" fmla="*/ 602740 h 2343758"/>
                <a:gd name="connsiteX64" fmla="*/ 6305703 w 6320333"/>
                <a:gd name="connsiteY64" fmla="*/ 507643 h 2343758"/>
                <a:gd name="connsiteX65" fmla="*/ 6320333 w 6320333"/>
                <a:gd name="connsiteY65" fmla="*/ 405230 h 2343758"/>
                <a:gd name="connsiteX66" fmla="*/ 6204763 w 6320333"/>
                <a:gd name="connsiteY66" fmla="*/ 0 h 2343758"/>
                <a:gd name="connsiteX0" fmla="*/ 0 w 6159398"/>
                <a:gd name="connsiteY0" fmla="*/ 1275739 h 2343758"/>
                <a:gd name="connsiteX1" fmla="*/ 124358 w 6159398"/>
                <a:gd name="connsiteY1" fmla="*/ 1312315 h 2343758"/>
                <a:gd name="connsiteX2" fmla="*/ 241401 w 6159398"/>
                <a:gd name="connsiteY2" fmla="*/ 1385467 h 2343758"/>
                <a:gd name="connsiteX3" fmla="*/ 365760 w 6159398"/>
                <a:gd name="connsiteY3" fmla="*/ 1531771 h 2343758"/>
                <a:gd name="connsiteX4" fmla="*/ 446227 w 6159398"/>
                <a:gd name="connsiteY4" fmla="*/ 1678075 h 2343758"/>
                <a:gd name="connsiteX5" fmla="*/ 512064 w 6159398"/>
                <a:gd name="connsiteY5" fmla="*/ 1721966 h 2343758"/>
                <a:gd name="connsiteX6" fmla="*/ 607161 w 6159398"/>
                <a:gd name="connsiteY6" fmla="*/ 1780487 h 2343758"/>
                <a:gd name="connsiteX7" fmla="*/ 687628 w 6159398"/>
                <a:gd name="connsiteY7" fmla="*/ 1846324 h 2343758"/>
                <a:gd name="connsiteX8" fmla="*/ 753465 w 6159398"/>
                <a:gd name="connsiteY8" fmla="*/ 1948737 h 2343758"/>
                <a:gd name="connsiteX9" fmla="*/ 811987 w 6159398"/>
                <a:gd name="connsiteY9" fmla="*/ 1999943 h 2343758"/>
                <a:gd name="connsiteX10" fmla="*/ 885139 w 6159398"/>
                <a:gd name="connsiteY10" fmla="*/ 2014574 h 2343758"/>
                <a:gd name="connsiteX11" fmla="*/ 950976 w 6159398"/>
                <a:gd name="connsiteY11" fmla="*/ 1977998 h 2343758"/>
                <a:gd name="connsiteX12" fmla="*/ 1031443 w 6159398"/>
                <a:gd name="connsiteY12" fmla="*/ 1941422 h 2343758"/>
                <a:gd name="connsiteX13" fmla="*/ 1148486 w 6159398"/>
                <a:gd name="connsiteY13" fmla="*/ 1941422 h 2343758"/>
                <a:gd name="connsiteX14" fmla="*/ 1236268 w 6159398"/>
                <a:gd name="connsiteY14" fmla="*/ 1941422 h 2343758"/>
                <a:gd name="connsiteX15" fmla="*/ 1294790 w 6159398"/>
                <a:gd name="connsiteY15" fmla="*/ 1970683 h 2343758"/>
                <a:gd name="connsiteX16" fmla="*/ 1331366 w 6159398"/>
                <a:gd name="connsiteY16" fmla="*/ 2029204 h 2343758"/>
                <a:gd name="connsiteX17" fmla="*/ 1375257 w 6159398"/>
                <a:gd name="connsiteY17" fmla="*/ 2095041 h 2343758"/>
                <a:gd name="connsiteX18" fmla="*/ 1463040 w 6159398"/>
                <a:gd name="connsiteY18" fmla="*/ 2102356 h 2343758"/>
                <a:gd name="connsiteX19" fmla="*/ 1594713 w 6159398"/>
                <a:gd name="connsiteY19" fmla="*/ 2073095 h 2343758"/>
                <a:gd name="connsiteX20" fmla="*/ 1711756 w 6159398"/>
                <a:gd name="connsiteY20" fmla="*/ 2036519 h 2343758"/>
                <a:gd name="connsiteX21" fmla="*/ 1814169 w 6159398"/>
                <a:gd name="connsiteY21" fmla="*/ 2007259 h 2343758"/>
                <a:gd name="connsiteX22" fmla="*/ 1909267 w 6159398"/>
                <a:gd name="connsiteY22" fmla="*/ 2080411 h 2343758"/>
                <a:gd name="connsiteX23" fmla="*/ 1989734 w 6159398"/>
                <a:gd name="connsiteY23" fmla="*/ 2204769 h 2343758"/>
                <a:gd name="connsiteX24" fmla="*/ 2040940 w 6159398"/>
                <a:gd name="connsiteY24" fmla="*/ 2299867 h 2343758"/>
                <a:gd name="connsiteX25" fmla="*/ 2092147 w 6159398"/>
                <a:gd name="connsiteY25" fmla="*/ 2329127 h 2343758"/>
                <a:gd name="connsiteX26" fmla="*/ 2209190 w 6159398"/>
                <a:gd name="connsiteY26" fmla="*/ 2343758 h 2343758"/>
                <a:gd name="connsiteX27" fmla="*/ 2318918 w 6159398"/>
                <a:gd name="connsiteY27" fmla="*/ 2343758 h 2343758"/>
                <a:gd name="connsiteX28" fmla="*/ 2435961 w 6159398"/>
                <a:gd name="connsiteY28" fmla="*/ 2307182 h 2343758"/>
                <a:gd name="connsiteX29" fmla="*/ 2560320 w 6159398"/>
                <a:gd name="connsiteY29" fmla="*/ 2219399 h 2343758"/>
                <a:gd name="connsiteX30" fmla="*/ 2684678 w 6159398"/>
                <a:gd name="connsiteY30" fmla="*/ 2138932 h 2343758"/>
                <a:gd name="connsiteX31" fmla="*/ 2787091 w 6159398"/>
                <a:gd name="connsiteY31" fmla="*/ 2080411 h 2343758"/>
                <a:gd name="connsiteX32" fmla="*/ 2911449 w 6159398"/>
                <a:gd name="connsiteY32" fmla="*/ 2073095 h 2343758"/>
                <a:gd name="connsiteX33" fmla="*/ 3021177 w 6159398"/>
                <a:gd name="connsiteY33" fmla="*/ 2095041 h 2343758"/>
                <a:gd name="connsiteX34" fmla="*/ 3108960 w 6159398"/>
                <a:gd name="connsiteY34" fmla="*/ 2095041 h 2343758"/>
                <a:gd name="connsiteX35" fmla="*/ 3174796 w 6159398"/>
                <a:gd name="connsiteY35" fmla="*/ 2036519 h 2343758"/>
                <a:gd name="connsiteX36" fmla="*/ 3240633 w 6159398"/>
                <a:gd name="connsiteY36" fmla="*/ 1897531 h 2343758"/>
                <a:gd name="connsiteX37" fmla="*/ 3262579 w 6159398"/>
                <a:gd name="connsiteY37" fmla="*/ 1824379 h 2343758"/>
                <a:gd name="connsiteX38" fmla="*/ 3321100 w 6159398"/>
                <a:gd name="connsiteY38" fmla="*/ 1743911 h 2343758"/>
                <a:gd name="connsiteX39" fmla="*/ 3401568 w 6159398"/>
                <a:gd name="connsiteY39" fmla="*/ 1692705 h 2343758"/>
                <a:gd name="connsiteX40" fmla="*/ 3511296 w 6159398"/>
                <a:gd name="connsiteY40" fmla="*/ 1641499 h 2343758"/>
                <a:gd name="connsiteX41" fmla="*/ 3628339 w 6159398"/>
                <a:gd name="connsiteY41" fmla="*/ 1626868 h 2343758"/>
                <a:gd name="connsiteX42" fmla="*/ 3694176 w 6159398"/>
                <a:gd name="connsiteY42" fmla="*/ 1568347 h 2343758"/>
                <a:gd name="connsiteX43" fmla="*/ 3767328 w 6159398"/>
                <a:gd name="connsiteY43" fmla="*/ 1429358 h 2343758"/>
                <a:gd name="connsiteX44" fmla="*/ 3803904 w 6159398"/>
                <a:gd name="connsiteY44" fmla="*/ 1231847 h 2343758"/>
                <a:gd name="connsiteX45" fmla="*/ 3862425 w 6159398"/>
                <a:gd name="connsiteY45" fmla="*/ 1100174 h 2343758"/>
                <a:gd name="connsiteX46" fmla="*/ 3979468 w 6159398"/>
                <a:gd name="connsiteY46" fmla="*/ 1034337 h 2343758"/>
                <a:gd name="connsiteX47" fmla="*/ 4118457 w 6159398"/>
                <a:gd name="connsiteY47" fmla="*/ 1063598 h 2343758"/>
                <a:gd name="connsiteX48" fmla="*/ 4279392 w 6159398"/>
                <a:gd name="connsiteY48" fmla="*/ 1136750 h 2343758"/>
                <a:gd name="connsiteX49" fmla="*/ 4433011 w 6159398"/>
                <a:gd name="connsiteY49" fmla="*/ 1180641 h 2343758"/>
                <a:gd name="connsiteX50" fmla="*/ 4520793 w 6159398"/>
                <a:gd name="connsiteY50" fmla="*/ 1195271 h 2343758"/>
                <a:gd name="connsiteX51" fmla="*/ 4615891 w 6159398"/>
                <a:gd name="connsiteY51" fmla="*/ 1151380 h 2343758"/>
                <a:gd name="connsiteX52" fmla="*/ 4681728 w 6159398"/>
                <a:gd name="connsiteY52" fmla="*/ 1034337 h 2343758"/>
                <a:gd name="connsiteX53" fmla="*/ 4703673 w 6159398"/>
                <a:gd name="connsiteY53" fmla="*/ 931924 h 2343758"/>
                <a:gd name="connsiteX54" fmla="*/ 4784140 w 6159398"/>
                <a:gd name="connsiteY54" fmla="*/ 888033 h 2343758"/>
                <a:gd name="connsiteX55" fmla="*/ 4915814 w 6159398"/>
                <a:gd name="connsiteY55" fmla="*/ 866087 h 2343758"/>
                <a:gd name="connsiteX56" fmla="*/ 5047488 w 6159398"/>
                <a:gd name="connsiteY56" fmla="*/ 931924 h 2343758"/>
                <a:gd name="connsiteX57" fmla="*/ 5186476 w 6159398"/>
                <a:gd name="connsiteY57" fmla="*/ 939239 h 2343758"/>
                <a:gd name="connsiteX58" fmla="*/ 5362041 w 6159398"/>
                <a:gd name="connsiteY58" fmla="*/ 866087 h 2343758"/>
                <a:gd name="connsiteX59" fmla="*/ 5530291 w 6159398"/>
                <a:gd name="connsiteY59" fmla="*/ 756359 h 2343758"/>
                <a:gd name="connsiteX60" fmla="*/ 5676595 w 6159398"/>
                <a:gd name="connsiteY60" fmla="*/ 705153 h 2343758"/>
                <a:gd name="connsiteX61" fmla="*/ 5859475 w 6159398"/>
                <a:gd name="connsiteY61" fmla="*/ 683207 h 2343758"/>
                <a:gd name="connsiteX62" fmla="*/ 6078931 w 6159398"/>
                <a:gd name="connsiteY62" fmla="*/ 602740 h 2343758"/>
                <a:gd name="connsiteX63" fmla="*/ 6144768 w 6159398"/>
                <a:gd name="connsiteY63" fmla="*/ 507643 h 2343758"/>
                <a:gd name="connsiteX64" fmla="*/ 6159398 w 6159398"/>
                <a:gd name="connsiteY64" fmla="*/ 405230 h 2343758"/>
                <a:gd name="connsiteX65" fmla="*/ 6043828 w 6159398"/>
                <a:gd name="connsiteY65" fmla="*/ 0 h 2343758"/>
                <a:gd name="connsiteX0" fmla="*/ 0 w 6035040"/>
                <a:gd name="connsiteY0" fmla="*/ 1312315 h 2343758"/>
                <a:gd name="connsiteX1" fmla="*/ 117043 w 6035040"/>
                <a:gd name="connsiteY1" fmla="*/ 1385467 h 2343758"/>
                <a:gd name="connsiteX2" fmla="*/ 241402 w 6035040"/>
                <a:gd name="connsiteY2" fmla="*/ 1531771 h 2343758"/>
                <a:gd name="connsiteX3" fmla="*/ 321869 w 6035040"/>
                <a:gd name="connsiteY3" fmla="*/ 1678075 h 2343758"/>
                <a:gd name="connsiteX4" fmla="*/ 387706 w 6035040"/>
                <a:gd name="connsiteY4" fmla="*/ 1721966 h 2343758"/>
                <a:gd name="connsiteX5" fmla="*/ 482803 w 6035040"/>
                <a:gd name="connsiteY5" fmla="*/ 1780487 h 2343758"/>
                <a:gd name="connsiteX6" fmla="*/ 563270 w 6035040"/>
                <a:gd name="connsiteY6" fmla="*/ 1846324 h 2343758"/>
                <a:gd name="connsiteX7" fmla="*/ 629107 w 6035040"/>
                <a:gd name="connsiteY7" fmla="*/ 1948737 h 2343758"/>
                <a:gd name="connsiteX8" fmla="*/ 687629 w 6035040"/>
                <a:gd name="connsiteY8" fmla="*/ 1999943 h 2343758"/>
                <a:gd name="connsiteX9" fmla="*/ 760781 w 6035040"/>
                <a:gd name="connsiteY9" fmla="*/ 2014574 h 2343758"/>
                <a:gd name="connsiteX10" fmla="*/ 826618 w 6035040"/>
                <a:gd name="connsiteY10" fmla="*/ 1977998 h 2343758"/>
                <a:gd name="connsiteX11" fmla="*/ 907085 w 6035040"/>
                <a:gd name="connsiteY11" fmla="*/ 1941422 h 2343758"/>
                <a:gd name="connsiteX12" fmla="*/ 1024128 w 6035040"/>
                <a:gd name="connsiteY12" fmla="*/ 1941422 h 2343758"/>
                <a:gd name="connsiteX13" fmla="*/ 1111910 w 6035040"/>
                <a:gd name="connsiteY13" fmla="*/ 1941422 h 2343758"/>
                <a:gd name="connsiteX14" fmla="*/ 1170432 w 6035040"/>
                <a:gd name="connsiteY14" fmla="*/ 1970683 h 2343758"/>
                <a:gd name="connsiteX15" fmla="*/ 1207008 w 6035040"/>
                <a:gd name="connsiteY15" fmla="*/ 2029204 h 2343758"/>
                <a:gd name="connsiteX16" fmla="*/ 1250899 w 6035040"/>
                <a:gd name="connsiteY16" fmla="*/ 2095041 h 2343758"/>
                <a:gd name="connsiteX17" fmla="*/ 1338682 w 6035040"/>
                <a:gd name="connsiteY17" fmla="*/ 2102356 h 2343758"/>
                <a:gd name="connsiteX18" fmla="*/ 1470355 w 6035040"/>
                <a:gd name="connsiteY18" fmla="*/ 2073095 h 2343758"/>
                <a:gd name="connsiteX19" fmla="*/ 1587398 w 6035040"/>
                <a:gd name="connsiteY19" fmla="*/ 2036519 h 2343758"/>
                <a:gd name="connsiteX20" fmla="*/ 1689811 w 6035040"/>
                <a:gd name="connsiteY20" fmla="*/ 2007259 h 2343758"/>
                <a:gd name="connsiteX21" fmla="*/ 1784909 w 6035040"/>
                <a:gd name="connsiteY21" fmla="*/ 2080411 h 2343758"/>
                <a:gd name="connsiteX22" fmla="*/ 1865376 w 6035040"/>
                <a:gd name="connsiteY22" fmla="*/ 2204769 h 2343758"/>
                <a:gd name="connsiteX23" fmla="*/ 1916582 w 6035040"/>
                <a:gd name="connsiteY23" fmla="*/ 2299867 h 2343758"/>
                <a:gd name="connsiteX24" fmla="*/ 1967789 w 6035040"/>
                <a:gd name="connsiteY24" fmla="*/ 2329127 h 2343758"/>
                <a:gd name="connsiteX25" fmla="*/ 2084832 w 6035040"/>
                <a:gd name="connsiteY25" fmla="*/ 2343758 h 2343758"/>
                <a:gd name="connsiteX26" fmla="*/ 2194560 w 6035040"/>
                <a:gd name="connsiteY26" fmla="*/ 2343758 h 2343758"/>
                <a:gd name="connsiteX27" fmla="*/ 2311603 w 6035040"/>
                <a:gd name="connsiteY27" fmla="*/ 2307182 h 2343758"/>
                <a:gd name="connsiteX28" fmla="*/ 2435962 w 6035040"/>
                <a:gd name="connsiteY28" fmla="*/ 2219399 h 2343758"/>
                <a:gd name="connsiteX29" fmla="*/ 2560320 w 6035040"/>
                <a:gd name="connsiteY29" fmla="*/ 2138932 h 2343758"/>
                <a:gd name="connsiteX30" fmla="*/ 2662733 w 6035040"/>
                <a:gd name="connsiteY30" fmla="*/ 2080411 h 2343758"/>
                <a:gd name="connsiteX31" fmla="*/ 2787091 w 6035040"/>
                <a:gd name="connsiteY31" fmla="*/ 2073095 h 2343758"/>
                <a:gd name="connsiteX32" fmla="*/ 2896819 w 6035040"/>
                <a:gd name="connsiteY32" fmla="*/ 2095041 h 2343758"/>
                <a:gd name="connsiteX33" fmla="*/ 2984602 w 6035040"/>
                <a:gd name="connsiteY33" fmla="*/ 2095041 h 2343758"/>
                <a:gd name="connsiteX34" fmla="*/ 3050438 w 6035040"/>
                <a:gd name="connsiteY34" fmla="*/ 2036519 h 2343758"/>
                <a:gd name="connsiteX35" fmla="*/ 3116275 w 6035040"/>
                <a:gd name="connsiteY35" fmla="*/ 1897531 h 2343758"/>
                <a:gd name="connsiteX36" fmla="*/ 3138221 w 6035040"/>
                <a:gd name="connsiteY36" fmla="*/ 1824379 h 2343758"/>
                <a:gd name="connsiteX37" fmla="*/ 3196742 w 6035040"/>
                <a:gd name="connsiteY37" fmla="*/ 1743911 h 2343758"/>
                <a:gd name="connsiteX38" fmla="*/ 3277210 w 6035040"/>
                <a:gd name="connsiteY38" fmla="*/ 1692705 h 2343758"/>
                <a:gd name="connsiteX39" fmla="*/ 3386938 w 6035040"/>
                <a:gd name="connsiteY39" fmla="*/ 1641499 h 2343758"/>
                <a:gd name="connsiteX40" fmla="*/ 3503981 w 6035040"/>
                <a:gd name="connsiteY40" fmla="*/ 1626868 h 2343758"/>
                <a:gd name="connsiteX41" fmla="*/ 3569818 w 6035040"/>
                <a:gd name="connsiteY41" fmla="*/ 1568347 h 2343758"/>
                <a:gd name="connsiteX42" fmla="*/ 3642970 w 6035040"/>
                <a:gd name="connsiteY42" fmla="*/ 1429358 h 2343758"/>
                <a:gd name="connsiteX43" fmla="*/ 3679546 w 6035040"/>
                <a:gd name="connsiteY43" fmla="*/ 1231847 h 2343758"/>
                <a:gd name="connsiteX44" fmla="*/ 3738067 w 6035040"/>
                <a:gd name="connsiteY44" fmla="*/ 1100174 h 2343758"/>
                <a:gd name="connsiteX45" fmla="*/ 3855110 w 6035040"/>
                <a:gd name="connsiteY45" fmla="*/ 1034337 h 2343758"/>
                <a:gd name="connsiteX46" fmla="*/ 3994099 w 6035040"/>
                <a:gd name="connsiteY46" fmla="*/ 1063598 h 2343758"/>
                <a:gd name="connsiteX47" fmla="*/ 4155034 w 6035040"/>
                <a:gd name="connsiteY47" fmla="*/ 1136750 h 2343758"/>
                <a:gd name="connsiteX48" fmla="*/ 4308653 w 6035040"/>
                <a:gd name="connsiteY48" fmla="*/ 1180641 h 2343758"/>
                <a:gd name="connsiteX49" fmla="*/ 4396435 w 6035040"/>
                <a:gd name="connsiteY49" fmla="*/ 1195271 h 2343758"/>
                <a:gd name="connsiteX50" fmla="*/ 4491533 w 6035040"/>
                <a:gd name="connsiteY50" fmla="*/ 1151380 h 2343758"/>
                <a:gd name="connsiteX51" fmla="*/ 4557370 w 6035040"/>
                <a:gd name="connsiteY51" fmla="*/ 1034337 h 2343758"/>
                <a:gd name="connsiteX52" fmla="*/ 4579315 w 6035040"/>
                <a:gd name="connsiteY52" fmla="*/ 931924 h 2343758"/>
                <a:gd name="connsiteX53" fmla="*/ 4659782 w 6035040"/>
                <a:gd name="connsiteY53" fmla="*/ 888033 h 2343758"/>
                <a:gd name="connsiteX54" fmla="*/ 4791456 w 6035040"/>
                <a:gd name="connsiteY54" fmla="*/ 866087 h 2343758"/>
                <a:gd name="connsiteX55" fmla="*/ 4923130 w 6035040"/>
                <a:gd name="connsiteY55" fmla="*/ 931924 h 2343758"/>
                <a:gd name="connsiteX56" fmla="*/ 5062118 w 6035040"/>
                <a:gd name="connsiteY56" fmla="*/ 939239 h 2343758"/>
                <a:gd name="connsiteX57" fmla="*/ 5237683 w 6035040"/>
                <a:gd name="connsiteY57" fmla="*/ 866087 h 2343758"/>
                <a:gd name="connsiteX58" fmla="*/ 5405933 w 6035040"/>
                <a:gd name="connsiteY58" fmla="*/ 756359 h 2343758"/>
                <a:gd name="connsiteX59" fmla="*/ 5552237 w 6035040"/>
                <a:gd name="connsiteY59" fmla="*/ 705153 h 2343758"/>
                <a:gd name="connsiteX60" fmla="*/ 5735117 w 6035040"/>
                <a:gd name="connsiteY60" fmla="*/ 683207 h 2343758"/>
                <a:gd name="connsiteX61" fmla="*/ 5954573 w 6035040"/>
                <a:gd name="connsiteY61" fmla="*/ 602740 h 2343758"/>
                <a:gd name="connsiteX62" fmla="*/ 6020410 w 6035040"/>
                <a:gd name="connsiteY62" fmla="*/ 507643 h 2343758"/>
                <a:gd name="connsiteX63" fmla="*/ 6035040 w 6035040"/>
                <a:gd name="connsiteY63" fmla="*/ 405230 h 2343758"/>
                <a:gd name="connsiteX64" fmla="*/ 5919470 w 6035040"/>
                <a:gd name="connsiteY64" fmla="*/ 0 h 2343758"/>
                <a:gd name="connsiteX0" fmla="*/ 0 w 5917997"/>
                <a:gd name="connsiteY0" fmla="*/ 1385467 h 2343758"/>
                <a:gd name="connsiteX1" fmla="*/ 124359 w 5917997"/>
                <a:gd name="connsiteY1" fmla="*/ 1531771 h 2343758"/>
                <a:gd name="connsiteX2" fmla="*/ 204826 w 5917997"/>
                <a:gd name="connsiteY2" fmla="*/ 1678075 h 2343758"/>
                <a:gd name="connsiteX3" fmla="*/ 270663 w 5917997"/>
                <a:gd name="connsiteY3" fmla="*/ 1721966 h 2343758"/>
                <a:gd name="connsiteX4" fmla="*/ 365760 w 5917997"/>
                <a:gd name="connsiteY4" fmla="*/ 1780487 h 2343758"/>
                <a:gd name="connsiteX5" fmla="*/ 446227 w 5917997"/>
                <a:gd name="connsiteY5" fmla="*/ 1846324 h 2343758"/>
                <a:gd name="connsiteX6" fmla="*/ 512064 w 5917997"/>
                <a:gd name="connsiteY6" fmla="*/ 1948737 h 2343758"/>
                <a:gd name="connsiteX7" fmla="*/ 570586 w 5917997"/>
                <a:gd name="connsiteY7" fmla="*/ 1999943 h 2343758"/>
                <a:gd name="connsiteX8" fmla="*/ 643738 w 5917997"/>
                <a:gd name="connsiteY8" fmla="*/ 2014574 h 2343758"/>
                <a:gd name="connsiteX9" fmla="*/ 709575 w 5917997"/>
                <a:gd name="connsiteY9" fmla="*/ 1977998 h 2343758"/>
                <a:gd name="connsiteX10" fmla="*/ 790042 w 5917997"/>
                <a:gd name="connsiteY10" fmla="*/ 1941422 h 2343758"/>
                <a:gd name="connsiteX11" fmla="*/ 907085 w 5917997"/>
                <a:gd name="connsiteY11" fmla="*/ 1941422 h 2343758"/>
                <a:gd name="connsiteX12" fmla="*/ 994867 w 5917997"/>
                <a:gd name="connsiteY12" fmla="*/ 1941422 h 2343758"/>
                <a:gd name="connsiteX13" fmla="*/ 1053389 w 5917997"/>
                <a:gd name="connsiteY13" fmla="*/ 1970683 h 2343758"/>
                <a:gd name="connsiteX14" fmla="*/ 1089965 w 5917997"/>
                <a:gd name="connsiteY14" fmla="*/ 2029204 h 2343758"/>
                <a:gd name="connsiteX15" fmla="*/ 1133856 w 5917997"/>
                <a:gd name="connsiteY15" fmla="*/ 2095041 h 2343758"/>
                <a:gd name="connsiteX16" fmla="*/ 1221639 w 5917997"/>
                <a:gd name="connsiteY16" fmla="*/ 2102356 h 2343758"/>
                <a:gd name="connsiteX17" fmla="*/ 1353312 w 5917997"/>
                <a:gd name="connsiteY17" fmla="*/ 2073095 h 2343758"/>
                <a:gd name="connsiteX18" fmla="*/ 1470355 w 5917997"/>
                <a:gd name="connsiteY18" fmla="*/ 2036519 h 2343758"/>
                <a:gd name="connsiteX19" fmla="*/ 1572768 w 5917997"/>
                <a:gd name="connsiteY19" fmla="*/ 2007259 h 2343758"/>
                <a:gd name="connsiteX20" fmla="*/ 1667866 w 5917997"/>
                <a:gd name="connsiteY20" fmla="*/ 2080411 h 2343758"/>
                <a:gd name="connsiteX21" fmla="*/ 1748333 w 5917997"/>
                <a:gd name="connsiteY21" fmla="*/ 2204769 h 2343758"/>
                <a:gd name="connsiteX22" fmla="*/ 1799539 w 5917997"/>
                <a:gd name="connsiteY22" fmla="*/ 2299867 h 2343758"/>
                <a:gd name="connsiteX23" fmla="*/ 1850746 w 5917997"/>
                <a:gd name="connsiteY23" fmla="*/ 2329127 h 2343758"/>
                <a:gd name="connsiteX24" fmla="*/ 1967789 w 5917997"/>
                <a:gd name="connsiteY24" fmla="*/ 2343758 h 2343758"/>
                <a:gd name="connsiteX25" fmla="*/ 2077517 w 5917997"/>
                <a:gd name="connsiteY25" fmla="*/ 2343758 h 2343758"/>
                <a:gd name="connsiteX26" fmla="*/ 2194560 w 5917997"/>
                <a:gd name="connsiteY26" fmla="*/ 2307182 h 2343758"/>
                <a:gd name="connsiteX27" fmla="*/ 2318919 w 5917997"/>
                <a:gd name="connsiteY27" fmla="*/ 2219399 h 2343758"/>
                <a:gd name="connsiteX28" fmla="*/ 2443277 w 5917997"/>
                <a:gd name="connsiteY28" fmla="*/ 2138932 h 2343758"/>
                <a:gd name="connsiteX29" fmla="*/ 2545690 w 5917997"/>
                <a:gd name="connsiteY29" fmla="*/ 2080411 h 2343758"/>
                <a:gd name="connsiteX30" fmla="*/ 2670048 w 5917997"/>
                <a:gd name="connsiteY30" fmla="*/ 2073095 h 2343758"/>
                <a:gd name="connsiteX31" fmla="*/ 2779776 w 5917997"/>
                <a:gd name="connsiteY31" fmla="*/ 2095041 h 2343758"/>
                <a:gd name="connsiteX32" fmla="*/ 2867559 w 5917997"/>
                <a:gd name="connsiteY32" fmla="*/ 2095041 h 2343758"/>
                <a:gd name="connsiteX33" fmla="*/ 2933395 w 5917997"/>
                <a:gd name="connsiteY33" fmla="*/ 2036519 h 2343758"/>
                <a:gd name="connsiteX34" fmla="*/ 2999232 w 5917997"/>
                <a:gd name="connsiteY34" fmla="*/ 1897531 h 2343758"/>
                <a:gd name="connsiteX35" fmla="*/ 3021178 w 5917997"/>
                <a:gd name="connsiteY35" fmla="*/ 1824379 h 2343758"/>
                <a:gd name="connsiteX36" fmla="*/ 3079699 w 5917997"/>
                <a:gd name="connsiteY36" fmla="*/ 1743911 h 2343758"/>
                <a:gd name="connsiteX37" fmla="*/ 3160167 w 5917997"/>
                <a:gd name="connsiteY37" fmla="*/ 1692705 h 2343758"/>
                <a:gd name="connsiteX38" fmla="*/ 3269895 w 5917997"/>
                <a:gd name="connsiteY38" fmla="*/ 1641499 h 2343758"/>
                <a:gd name="connsiteX39" fmla="*/ 3386938 w 5917997"/>
                <a:gd name="connsiteY39" fmla="*/ 1626868 h 2343758"/>
                <a:gd name="connsiteX40" fmla="*/ 3452775 w 5917997"/>
                <a:gd name="connsiteY40" fmla="*/ 1568347 h 2343758"/>
                <a:gd name="connsiteX41" fmla="*/ 3525927 w 5917997"/>
                <a:gd name="connsiteY41" fmla="*/ 1429358 h 2343758"/>
                <a:gd name="connsiteX42" fmla="*/ 3562503 w 5917997"/>
                <a:gd name="connsiteY42" fmla="*/ 1231847 h 2343758"/>
                <a:gd name="connsiteX43" fmla="*/ 3621024 w 5917997"/>
                <a:gd name="connsiteY43" fmla="*/ 1100174 h 2343758"/>
                <a:gd name="connsiteX44" fmla="*/ 3738067 w 5917997"/>
                <a:gd name="connsiteY44" fmla="*/ 1034337 h 2343758"/>
                <a:gd name="connsiteX45" fmla="*/ 3877056 w 5917997"/>
                <a:gd name="connsiteY45" fmla="*/ 1063598 h 2343758"/>
                <a:gd name="connsiteX46" fmla="*/ 4037991 w 5917997"/>
                <a:gd name="connsiteY46" fmla="*/ 1136750 h 2343758"/>
                <a:gd name="connsiteX47" fmla="*/ 4191610 w 5917997"/>
                <a:gd name="connsiteY47" fmla="*/ 1180641 h 2343758"/>
                <a:gd name="connsiteX48" fmla="*/ 4279392 w 5917997"/>
                <a:gd name="connsiteY48" fmla="*/ 1195271 h 2343758"/>
                <a:gd name="connsiteX49" fmla="*/ 4374490 w 5917997"/>
                <a:gd name="connsiteY49" fmla="*/ 1151380 h 2343758"/>
                <a:gd name="connsiteX50" fmla="*/ 4440327 w 5917997"/>
                <a:gd name="connsiteY50" fmla="*/ 1034337 h 2343758"/>
                <a:gd name="connsiteX51" fmla="*/ 4462272 w 5917997"/>
                <a:gd name="connsiteY51" fmla="*/ 931924 h 2343758"/>
                <a:gd name="connsiteX52" fmla="*/ 4542739 w 5917997"/>
                <a:gd name="connsiteY52" fmla="*/ 888033 h 2343758"/>
                <a:gd name="connsiteX53" fmla="*/ 4674413 w 5917997"/>
                <a:gd name="connsiteY53" fmla="*/ 866087 h 2343758"/>
                <a:gd name="connsiteX54" fmla="*/ 4806087 w 5917997"/>
                <a:gd name="connsiteY54" fmla="*/ 931924 h 2343758"/>
                <a:gd name="connsiteX55" fmla="*/ 4945075 w 5917997"/>
                <a:gd name="connsiteY55" fmla="*/ 939239 h 2343758"/>
                <a:gd name="connsiteX56" fmla="*/ 5120640 w 5917997"/>
                <a:gd name="connsiteY56" fmla="*/ 866087 h 2343758"/>
                <a:gd name="connsiteX57" fmla="*/ 5288890 w 5917997"/>
                <a:gd name="connsiteY57" fmla="*/ 756359 h 2343758"/>
                <a:gd name="connsiteX58" fmla="*/ 5435194 w 5917997"/>
                <a:gd name="connsiteY58" fmla="*/ 705153 h 2343758"/>
                <a:gd name="connsiteX59" fmla="*/ 5618074 w 5917997"/>
                <a:gd name="connsiteY59" fmla="*/ 683207 h 2343758"/>
                <a:gd name="connsiteX60" fmla="*/ 5837530 w 5917997"/>
                <a:gd name="connsiteY60" fmla="*/ 602740 h 2343758"/>
                <a:gd name="connsiteX61" fmla="*/ 5903367 w 5917997"/>
                <a:gd name="connsiteY61" fmla="*/ 507643 h 2343758"/>
                <a:gd name="connsiteX62" fmla="*/ 5917997 w 5917997"/>
                <a:gd name="connsiteY62" fmla="*/ 405230 h 2343758"/>
                <a:gd name="connsiteX63" fmla="*/ 5802427 w 5917997"/>
                <a:gd name="connsiteY63" fmla="*/ 0 h 2343758"/>
                <a:gd name="connsiteX0" fmla="*/ 0 w 5917997"/>
                <a:gd name="connsiteY0" fmla="*/ 1385467 h 2343758"/>
                <a:gd name="connsiteX1" fmla="*/ 35572 w 5917997"/>
                <a:gd name="connsiteY1" fmla="*/ 1399500 h 2343758"/>
                <a:gd name="connsiteX2" fmla="*/ 124359 w 5917997"/>
                <a:gd name="connsiteY2" fmla="*/ 1531771 h 2343758"/>
                <a:gd name="connsiteX3" fmla="*/ 204826 w 5917997"/>
                <a:gd name="connsiteY3" fmla="*/ 1678075 h 2343758"/>
                <a:gd name="connsiteX4" fmla="*/ 270663 w 5917997"/>
                <a:gd name="connsiteY4" fmla="*/ 1721966 h 2343758"/>
                <a:gd name="connsiteX5" fmla="*/ 365760 w 5917997"/>
                <a:gd name="connsiteY5" fmla="*/ 1780487 h 2343758"/>
                <a:gd name="connsiteX6" fmla="*/ 446227 w 5917997"/>
                <a:gd name="connsiteY6" fmla="*/ 1846324 h 2343758"/>
                <a:gd name="connsiteX7" fmla="*/ 512064 w 5917997"/>
                <a:gd name="connsiteY7" fmla="*/ 1948737 h 2343758"/>
                <a:gd name="connsiteX8" fmla="*/ 570586 w 5917997"/>
                <a:gd name="connsiteY8" fmla="*/ 1999943 h 2343758"/>
                <a:gd name="connsiteX9" fmla="*/ 643738 w 5917997"/>
                <a:gd name="connsiteY9" fmla="*/ 2014574 h 2343758"/>
                <a:gd name="connsiteX10" fmla="*/ 709575 w 5917997"/>
                <a:gd name="connsiteY10" fmla="*/ 1977998 h 2343758"/>
                <a:gd name="connsiteX11" fmla="*/ 790042 w 5917997"/>
                <a:gd name="connsiteY11" fmla="*/ 1941422 h 2343758"/>
                <a:gd name="connsiteX12" fmla="*/ 907085 w 5917997"/>
                <a:gd name="connsiteY12" fmla="*/ 1941422 h 2343758"/>
                <a:gd name="connsiteX13" fmla="*/ 994867 w 5917997"/>
                <a:gd name="connsiteY13" fmla="*/ 1941422 h 2343758"/>
                <a:gd name="connsiteX14" fmla="*/ 1053389 w 5917997"/>
                <a:gd name="connsiteY14" fmla="*/ 1970683 h 2343758"/>
                <a:gd name="connsiteX15" fmla="*/ 1089965 w 5917997"/>
                <a:gd name="connsiteY15" fmla="*/ 2029204 h 2343758"/>
                <a:gd name="connsiteX16" fmla="*/ 1133856 w 5917997"/>
                <a:gd name="connsiteY16" fmla="*/ 2095041 h 2343758"/>
                <a:gd name="connsiteX17" fmla="*/ 1221639 w 5917997"/>
                <a:gd name="connsiteY17" fmla="*/ 2102356 h 2343758"/>
                <a:gd name="connsiteX18" fmla="*/ 1353312 w 5917997"/>
                <a:gd name="connsiteY18" fmla="*/ 2073095 h 2343758"/>
                <a:gd name="connsiteX19" fmla="*/ 1470355 w 5917997"/>
                <a:gd name="connsiteY19" fmla="*/ 2036519 h 2343758"/>
                <a:gd name="connsiteX20" fmla="*/ 1572768 w 5917997"/>
                <a:gd name="connsiteY20" fmla="*/ 2007259 h 2343758"/>
                <a:gd name="connsiteX21" fmla="*/ 1667866 w 5917997"/>
                <a:gd name="connsiteY21" fmla="*/ 2080411 h 2343758"/>
                <a:gd name="connsiteX22" fmla="*/ 1748333 w 5917997"/>
                <a:gd name="connsiteY22" fmla="*/ 2204769 h 2343758"/>
                <a:gd name="connsiteX23" fmla="*/ 1799539 w 5917997"/>
                <a:gd name="connsiteY23" fmla="*/ 2299867 h 2343758"/>
                <a:gd name="connsiteX24" fmla="*/ 1850746 w 5917997"/>
                <a:gd name="connsiteY24" fmla="*/ 2329127 h 2343758"/>
                <a:gd name="connsiteX25" fmla="*/ 1967789 w 5917997"/>
                <a:gd name="connsiteY25" fmla="*/ 2343758 h 2343758"/>
                <a:gd name="connsiteX26" fmla="*/ 2077517 w 5917997"/>
                <a:gd name="connsiteY26" fmla="*/ 2343758 h 2343758"/>
                <a:gd name="connsiteX27" fmla="*/ 2194560 w 5917997"/>
                <a:gd name="connsiteY27" fmla="*/ 2307182 h 2343758"/>
                <a:gd name="connsiteX28" fmla="*/ 2318919 w 5917997"/>
                <a:gd name="connsiteY28" fmla="*/ 2219399 h 2343758"/>
                <a:gd name="connsiteX29" fmla="*/ 2443277 w 5917997"/>
                <a:gd name="connsiteY29" fmla="*/ 2138932 h 2343758"/>
                <a:gd name="connsiteX30" fmla="*/ 2545690 w 5917997"/>
                <a:gd name="connsiteY30" fmla="*/ 2080411 h 2343758"/>
                <a:gd name="connsiteX31" fmla="*/ 2670048 w 5917997"/>
                <a:gd name="connsiteY31" fmla="*/ 2073095 h 2343758"/>
                <a:gd name="connsiteX32" fmla="*/ 2779776 w 5917997"/>
                <a:gd name="connsiteY32" fmla="*/ 2095041 h 2343758"/>
                <a:gd name="connsiteX33" fmla="*/ 2867559 w 5917997"/>
                <a:gd name="connsiteY33" fmla="*/ 2095041 h 2343758"/>
                <a:gd name="connsiteX34" fmla="*/ 2933395 w 5917997"/>
                <a:gd name="connsiteY34" fmla="*/ 2036519 h 2343758"/>
                <a:gd name="connsiteX35" fmla="*/ 2999232 w 5917997"/>
                <a:gd name="connsiteY35" fmla="*/ 1897531 h 2343758"/>
                <a:gd name="connsiteX36" fmla="*/ 3021178 w 5917997"/>
                <a:gd name="connsiteY36" fmla="*/ 1824379 h 2343758"/>
                <a:gd name="connsiteX37" fmla="*/ 3079699 w 5917997"/>
                <a:gd name="connsiteY37" fmla="*/ 1743911 h 2343758"/>
                <a:gd name="connsiteX38" fmla="*/ 3160167 w 5917997"/>
                <a:gd name="connsiteY38" fmla="*/ 1692705 h 2343758"/>
                <a:gd name="connsiteX39" fmla="*/ 3269895 w 5917997"/>
                <a:gd name="connsiteY39" fmla="*/ 1641499 h 2343758"/>
                <a:gd name="connsiteX40" fmla="*/ 3386938 w 5917997"/>
                <a:gd name="connsiteY40" fmla="*/ 1626868 h 2343758"/>
                <a:gd name="connsiteX41" fmla="*/ 3452775 w 5917997"/>
                <a:gd name="connsiteY41" fmla="*/ 1568347 h 2343758"/>
                <a:gd name="connsiteX42" fmla="*/ 3525927 w 5917997"/>
                <a:gd name="connsiteY42" fmla="*/ 1429358 h 2343758"/>
                <a:gd name="connsiteX43" fmla="*/ 3562503 w 5917997"/>
                <a:gd name="connsiteY43" fmla="*/ 1231847 h 2343758"/>
                <a:gd name="connsiteX44" fmla="*/ 3621024 w 5917997"/>
                <a:gd name="connsiteY44" fmla="*/ 1100174 h 2343758"/>
                <a:gd name="connsiteX45" fmla="*/ 3738067 w 5917997"/>
                <a:gd name="connsiteY45" fmla="*/ 1034337 h 2343758"/>
                <a:gd name="connsiteX46" fmla="*/ 3877056 w 5917997"/>
                <a:gd name="connsiteY46" fmla="*/ 1063598 h 2343758"/>
                <a:gd name="connsiteX47" fmla="*/ 4037991 w 5917997"/>
                <a:gd name="connsiteY47" fmla="*/ 1136750 h 2343758"/>
                <a:gd name="connsiteX48" fmla="*/ 4191610 w 5917997"/>
                <a:gd name="connsiteY48" fmla="*/ 1180641 h 2343758"/>
                <a:gd name="connsiteX49" fmla="*/ 4279392 w 5917997"/>
                <a:gd name="connsiteY49" fmla="*/ 1195271 h 2343758"/>
                <a:gd name="connsiteX50" fmla="*/ 4374490 w 5917997"/>
                <a:gd name="connsiteY50" fmla="*/ 1151380 h 2343758"/>
                <a:gd name="connsiteX51" fmla="*/ 4440327 w 5917997"/>
                <a:gd name="connsiteY51" fmla="*/ 1034337 h 2343758"/>
                <a:gd name="connsiteX52" fmla="*/ 4462272 w 5917997"/>
                <a:gd name="connsiteY52" fmla="*/ 931924 h 2343758"/>
                <a:gd name="connsiteX53" fmla="*/ 4542739 w 5917997"/>
                <a:gd name="connsiteY53" fmla="*/ 888033 h 2343758"/>
                <a:gd name="connsiteX54" fmla="*/ 4674413 w 5917997"/>
                <a:gd name="connsiteY54" fmla="*/ 866087 h 2343758"/>
                <a:gd name="connsiteX55" fmla="*/ 4806087 w 5917997"/>
                <a:gd name="connsiteY55" fmla="*/ 931924 h 2343758"/>
                <a:gd name="connsiteX56" fmla="*/ 4945075 w 5917997"/>
                <a:gd name="connsiteY56" fmla="*/ 939239 h 2343758"/>
                <a:gd name="connsiteX57" fmla="*/ 5120640 w 5917997"/>
                <a:gd name="connsiteY57" fmla="*/ 866087 h 2343758"/>
                <a:gd name="connsiteX58" fmla="*/ 5288890 w 5917997"/>
                <a:gd name="connsiteY58" fmla="*/ 756359 h 2343758"/>
                <a:gd name="connsiteX59" fmla="*/ 5435194 w 5917997"/>
                <a:gd name="connsiteY59" fmla="*/ 705153 h 2343758"/>
                <a:gd name="connsiteX60" fmla="*/ 5618074 w 5917997"/>
                <a:gd name="connsiteY60" fmla="*/ 683207 h 2343758"/>
                <a:gd name="connsiteX61" fmla="*/ 5837530 w 5917997"/>
                <a:gd name="connsiteY61" fmla="*/ 602740 h 2343758"/>
                <a:gd name="connsiteX62" fmla="*/ 5903367 w 5917997"/>
                <a:gd name="connsiteY62" fmla="*/ 507643 h 2343758"/>
                <a:gd name="connsiteX63" fmla="*/ 5917997 w 5917997"/>
                <a:gd name="connsiteY63" fmla="*/ 405230 h 2343758"/>
                <a:gd name="connsiteX64" fmla="*/ 5802427 w 5917997"/>
                <a:gd name="connsiteY64" fmla="*/ 0 h 2343758"/>
                <a:gd name="connsiteX0" fmla="*/ 0 w 5917997"/>
                <a:gd name="connsiteY0" fmla="*/ 1385467 h 2343758"/>
                <a:gd name="connsiteX1" fmla="*/ 35572 w 5917997"/>
                <a:gd name="connsiteY1" fmla="*/ 1399500 h 2343758"/>
                <a:gd name="connsiteX2" fmla="*/ 124359 w 5917997"/>
                <a:gd name="connsiteY2" fmla="*/ 1531771 h 2343758"/>
                <a:gd name="connsiteX3" fmla="*/ 130987 w 5917997"/>
                <a:gd name="connsiteY3" fmla="*/ 1566477 h 2343758"/>
                <a:gd name="connsiteX4" fmla="*/ 204826 w 5917997"/>
                <a:gd name="connsiteY4" fmla="*/ 1678075 h 2343758"/>
                <a:gd name="connsiteX5" fmla="*/ 270663 w 5917997"/>
                <a:gd name="connsiteY5" fmla="*/ 1721966 h 2343758"/>
                <a:gd name="connsiteX6" fmla="*/ 365760 w 5917997"/>
                <a:gd name="connsiteY6" fmla="*/ 1780487 h 2343758"/>
                <a:gd name="connsiteX7" fmla="*/ 446227 w 5917997"/>
                <a:gd name="connsiteY7" fmla="*/ 1846324 h 2343758"/>
                <a:gd name="connsiteX8" fmla="*/ 512064 w 5917997"/>
                <a:gd name="connsiteY8" fmla="*/ 1948737 h 2343758"/>
                <a:gd name="connsiteX9" fmla="*/ 570586 w 5917997"/>
                <a:gd name="connsiteY9" fmla="*/ 1999943 h 2343758"/>
                <a:gd name="connsiteX10" fmla="*/ 643738 w 5917997"/>
                <a:gd name="connsiteY10" fmla="*/ 2014574 h 2343758"/>
                <a:gd name="connsiteX11" fmla="*/ 709575 w 5917997"/>
                <a:gd name="connsiteY11" fmla="*/ 1977998 h 2343758"/>
                <a:gd name="connsiteX12" fmla="*/ 790042 w 5917997"/>
                <a:gd name="connsiteY12" fmla="*/ 1941422 h 2343758"/>
                <a:gd name="connsiteX13" fmla="*/ 907085 w 5917997"/>
                <a:gd name="connsiteY13" fmla="*/ 1941422 h 2343758"/>
                <a:gd name="connsiteX14" fmla="*/ 994867 w 5917997"/>
                <a:gd name="connsiteY14" fmla="*/ 1941422 h 2343758"/>
                <a:gd name="connsiteX15" fmla="*/ 1053389 w 5917997"/>
                <a:gd name="connsiteY15" fmla="*/ 1970683 h 2343758"/>
                <a:gd name="connsiteX16" fmla="*/ 1089965 w 5917997"/>
                <a:gd name="connsiteY16" fmla="*/ 2029204 h 2343758"/>
                <a:gd name="connsiteX17" fmla="*/ 1133856 w 5917997"/>
                <a:gd name="connsiteY17" fmla="*/ 2095041 h 2343758"/>
                <a:gd name="connsiteX18" fmla="*/ 1221639 w 5917997"/>
                <a:gd name="connsiteY18" fmla="*/ 2102356 h 2343758"/>
                <a:gd name="connsiteX19" fmla="*/ 1353312 w 5917997"/>
                <a:gd name="connsiteY19" fmla="*/ 2073095 h 2343758"/>
                <a:gd name="connsiteX20" fmla="*/ 1470355 w 5917997"/>
                <a:gd name="connsiteY20" fmla="*/ 2036519 h 2343758"/>
                <a:gd name="connsiteX21" fmla="*/ 1572768 w 5917997"/>
                <a:gd name="connsiteY21" fmla="*/ 2007259 h 2343758"/>
                <a:gd name="connsiteX22" fmla="*/ 1667866 w 5917997"/>
                <a:gd name="connsiteY22" fmla="*/ 2080411 h 2343758"/>
                <a:gd name="connsiteX23" fmla="*/ 1748333 w 5917997"/>
                <a:gd name="connsiteY23" fmla="*/ 2204769 h 2343758"/>
                <a:gd name="connsiteX24" fmla="*/ 1799539 w 5917997"/>
                <a:gd name="connsiteY24" fmla="*/ 2299867 h 2343758"/>
                <a:gd name="connsiteX25" fmla="*/ 1850746 w 5917997"/>
                <a:gd name="connsiteY25" fmla="*/ 2329127 h 2343758"/>
                <a:gd name="connsiteX26" fmla="*/ 1967789 w 5917997"/>
                <a:gd name="connsiteY26" fmla="*/ 2343758 h 2343758"/>
                <a:gd name="connsiteX27" fmla="*/ 2077517 w 5917997"/>
                <a:gd name="connsiteY27" fmla="*/ 2343758 h 2343758"/>
                <a:gd name="connsiteX28" fmla="*/ 2194560 w 5917997"/>
                <a:gd name="connsiteY28" fmla="*/ 2307182 h 2343758"/>
                <a:gd name="connsiteX29" fmla="*/ 2318919 w 5917997"/>
                <a:gd name="connsiteY29" fmla="*/ 2219399 h 2343758"/>
                <a:gd name="connsiteX30" fmla="*/ 2443277 w 5917997"/>
                <a:gd name="connsiteY30" fmla="*/ 2138932 h 2343758"/>
                <a:gd name="connsiteX31" fmla="*/ 2545690 w 5917997"/>
                <a:gd name="connsiteY31" fmla="*/ 2080411 h 2343758"/>
                <a:gd name="connsiteX32" fmla="*/ 2670048 w 5917997"/>
                <a:gd name="connsiteY32" fmla="*/ 2073095 h 2343758"/>
                <a:gd name="connsiteX33" fmla="*/ 2779776 w 5917997"/>
                <a:gd name="connsiteY33" fmla="*/ 2095041 h 2343758"/>
                <a:gd name="connsiteX34" fmla="*/ 2867559 w 5917997"/>
                <a:gd name="connsiteY34" fmla="*/ 2095041 h 2343758"/>
                <a:gd name="connsiteX35" fmla="*/ 2933395 w 5917997"/>
                <a:gd name="connsiteY35" fmla="*/ 2036519 h 2343758"/>
                <a:gd name="connsiteX36" fmla="*/ 2999232 w 5917997"/>
                <a:gd name="connsiteY36" fmla="*/ 1897531 h 2343758"/>
                <a:gd name="connsiteX37" fmla="*/ 3021178 w 5917997"/>
                <a:gd name="connsiteY37" fmla="*/ 1824379 h 2343758"/>
                <a:gd name="connsiteX38" fmla="*/ 3079699 w 5917997"/>
                <a:gd name="connsiteY38" fmla="*/ 1743911 h 2343758"/>
                <a:gd name="connsiteX39" fmla="*/ 3160167 w 5917997"/>
                <a:gd name="connsiteY39" fmla="*/ 1692705 h 2343758"/>
                <a:gd name="connsiteX40" fmla="*/ 3269895 w 5917997"/>
                <a:gd name="connsiteY40" fmla="*/ 1641499 h 2343758"/>
                <a:gd name="connsiteX41" fmla="*/ 3386938 w 5917997"/>
                <a:gd name="connsiteY41" fmla="*/ 1626868 h 2343758"/>
                <a:gd name="connsiteX42" fmla="*/ 3452775 w 5917997"/>
                <a:gd name="connsiteY42" fmla="*/ 1568347 h 2343758"/>
                <a:gd name="connsiteX43" fmla="*/ 3525927 w 5917997"/>
                <a:gd name="connsiteY43" fmla="*/ 1429358 h 2343758"/>
                <a:gd name="connsiteX44" fmla="*/ 3562503 w 5917997"/>
                <a:gd name="connsiteY44" fmla="*/ 1231847 h 2343758"/>
                <a:gd name="connsiteX45" fmla="*/ 3621024 w 5917997"/>
                <a:gd name="connsiteY45" fmla="*/ 1100174 h 2343758"/>
                <a:gd name="connsiteX46" fmla="*/ 3738067 w 5917997"/>
                <a:gd name="connsiteY46" fmla="*/ 1034337 h 2343758"/>
                <a:gd name="connsiteX47" fmla="*/ 3877056 w 5917997"/>
                <a:gd name="connsiteY47" fmla="*/ 1063598 h 2343758"/>
                <a:gd name="connsiteX48" fmla="*/ 4037991 w 5917997"/>
                <a:gd name="connsiteY48" fmla="*/ 1136750 h 2343758"/>
                <a:gd name="connsiteX49" fmla="*/ 4191610 w 5917997"/>
                <a:gd name="connsiteY49" fmla="*/ 1180641 h 2343758"/>
                <a:gd name="connsiteX50" fmla="*/ 4279392 w 5917997"/>
                <a:gd name="connsiteY50" fmla="*/ 1195271 h 2343758"/>
                <a:gd name="connsiteX51" fmla="*/ 4374490 w 5917997"/>
                <a:gd name="connsiteY51" fmla="*/ 1151380 h 2343758"/>
                <a:gd name="connsiteX52" fmla="*/ 4440327 w 5917997"/>
                <a:gd name="connsiteY52" fmla="*/ 1034337 h 2343758"/>
                <a:gd name="connsiteX53" fmla="*/ 4462272 w 5917997"/>
                <a:gd name="connsiteY53" fmla="*/ 931924 h 2343758"/>
                <a:gd name="connsiteX54" fmla="*/ 4542739 w 5917997"/>
                <a:gd name="connsiteY54" fmla="*/ 888033 h 2343758"/>
                <a:gd name="connsiteX55" fmla="*/ 4674413 w 5917997"/>
                <a:gd name="connsiteY55" fmla="*/ 866087 h 2343758"/>
                <a:gd name="connsiteX56" fmla="*/ 4806087 w 5917997"/>
                <a:gd name="connsiteY56" fmla="*/ 931924 h 2343758"/>
                <a:gd name="connsiteX57" fmla="*/ 4945075 w 5917997"/>
                <a:gd name="connsiteY57" fmla="*/ 939239 h 2343758"/>
                <a:gd name="connsiteX58" fmla="*/ 5120640 w 5917997"/>
                <a:gd name="connsiteY58" fmla="*/ 866087 h 2343758"/>
                <a:gd name="connsiteX59" fmla="*/ 5288890 w 5917997"/>
                <a:gd name="connsiteY59" fmla="*/ 756359 h 2343758"/>
                <a:gd name="connsiteX60" fmla="*/ 5435194 w 5917997"/>
                <a:gd name="connsiteY60" fmla="*/ 705153 h 2343758"/>
                <a:gd name="connsiteX61" fmla="*/ 5618074 w 5917997"/>
                <a:gd name="connsiteY61" fmla="*/ 683207 h 2343758"/>
                <a:gd name="connsiteX62" fmla="*/ 5837530 w 5917997"/>
                <a:gd name="connsiteY62" fmla="*/ 602740 h 2343758"/>
                <a:gd name="connsiteX63" fmla="*/ 5903367 w 5917997"/>
                <a:gd name="connsiteY63" fmla="*/ 507643 h 2343758"/>
                <a:gd name="connsiteX64" fmla="*/ 5917997 w 5917997"/>
                <a:gd name="connsiteY64" fmla="*/ 405230 h 2343758"/>
                <a:gd name="connsiteX65" fmla="*/ 5802427 w 5917997"/>
                <a:gd name="connsiteY65" fmla="*/ 0 h 2343758"/>
                <a:gd name="connsiteX0" fmla="*/ 0 w 5917997"/>
                <a:gd name="connsiteY0" fmla="*/ 1385467 h 2343758"/>
                <a:gd name="connsiteX1" fmla="*/ 124359 w 5917997"/>
                <a:gd name="connsiteY1" fmla="*/ 1531771 h 2343758"/>
                <a:gd name="connsiteX2" fmla="*/ 130987 w 5917997"/>
                <a:gd name="connsiteY2" fmla="*/ 1566477 h 2343758"/>
                <a:gd name="connsiteX3" fmla="*/ 204826 w 5917997"/>
                <a:gd name="connsiteY3" fmla="*/ 1678075 h 2343758"/>
                <a:gd name="connsiteX4" fmla="*/ 270663 w 5917997"/>
                <a:gd name="connsiteY4" fmla="*/ 1721966 h 2343758"/>
                <a:gd name="connsiteX5" fmla="*/ 365760 w 5917997"/>
                <a:gd name="connsiteY5" fmla="*/ 1780487 h 2343758"/>
                <a:gd name="connsiteX6" fmla="*/ 446227 w 5917997"/>
                <a:gd name="connsiteY6" fmla="*/ 1846324 h 2343758"/>
                <a:gd name="connsiteX7" fmla="*/ 512064 w 5917997"/>
                <a:gd name="connsiteY7" fmla="*/ 1948737 h 2343758"/>
                <a:gd name="connsiteX8" fmla="*/ 570586 w 5917997"/>
                <a:gd name="connsiteY8" fmla="*/ 1999943 h 2343758"/>
                <a:gd name="connsiteX9" fmla="*/ 643738 w 5917997"/>
                <a:gd name="connsiteY9" fmla="*/ 2014574 h 2343758"/>
                <a:gd name="connsiteX10" fmla="*/ 709575 w 5917997"/>
                <a:gd name="connsiteY10" fmla="*/ 1977998 h 2343758"/>
                <a:gd name="connsiteX11" fmla="*/ 790042 w 5917997"/>
                <a:gd name="connsiteY11" fmla="*/ 1941422 h 2343758"/>
                <a:gd name="connsiteX12" fmla="*/ 907085 w 5917997"/>
                <a:gd name="connsiteY12" fmla="*/ 1941422 h 2343758"/>
                <a:gd name="connsiteX13" fmla="*/ 994867 w 5917997"/>
                <a:gd name="connsiteY13" fmla="*/ 1941422 h 2343758"/>
                <a:gd name="connsiteX14" fmla="*/ 1053389 w 5917997"/>
                <a:gd name="connsiteY14" fmla="*/ 1970683 h 2343758"/>
                <a:gd name="connsiteX15" fmla="*/ 1089965 w 5917997"/>
                <a:gd name="connsiteY15" fmla="*/ 2029204 h 2343758"/>
                <a:gd name="connsiteX16" fmla="*/ 1133856 w 5917997"/>
                <a:gd name="connsiteY16" fmla="*/ 2095041 h 2343758"/>
                <a:gd name="connsiteX17" fmla="*/ 1221639 w 5917997"/>
                <a:gd name="connsiteY17" fmla="*/ 2102356 h 2343758"/>
                <a:gd name="connsiteX18" fmla="*/ 1353312 w 5917997"/>
                <a:gd name="connsiteY18" fmla="*/ 2073095 h 2343758"/>
                <a:gd name="connsiteX19" fmla="*/ 1470355 w 5917997"/>
                <a:gd name="connsiteY19" fmla="*/ 2036519 h 2343758"/>
                <a:gd name="connsiteX20" fmla="*/ 1572768 w 5917997"/>
                <a:gd name="connsiteY20" fmla="*/ 2007259 h 2343758"/>
                <a:gd name="connsiteX21" fmla="*/ 1667866 w 5917997"/>
                <a:gd name="connsiteY21" fmla="*/ 2080411 h 2343758"/>
                <a:gd name="connsiteX22" fmla="*/ 1748333 w 5917997"/>
                <a:gd name="connsiteY22" fmla="*/ 2204769 h 2343758"/>
                <a:gd name="connsiteX23" fmla="*/ 1799539 w 5917997"/>
                <a:gd name="connsiteY23" fmla="*/ 2299867 h 2343758"/>
                <a:gd name="connsiteX24" fmla="*/ 1850746 w 5917997"/>
                <a:gd name="connsiteY24" fmla="*/ 2329127 h 2343758"/>
                <a:gd name="connsiteX25" fmla="*/ 1967789 w 5917997"/>
                <a:gd name="connsiteY25" fmla="*/ 2343758 h 2343758"/>
                <a:gd name="connsiteX26" fmla="*/ 2077517 w 5917997"/>
                <a:gd name="connsiteY26" fmla="*/ 2343758 h 2343758"/>
                <a:gd name="connsiteX27" fmla="*/ 2194560 w 5917997"/>
                <a:gd name="connsiteY27" fmla="*/ 2307182 h 2343758"/>
                <a:gd name="connsiteX28" fmla="*/ 2318919 w 5917997"/>
                <a:gd name="connsiteY28" fmla="*/ 2219399 h 2343758"/>
                <a:gd name="connsiteX29" fmla="*/ 2443277 w 5917997"/>
                <a:gd name="connsiteY29" fmla="*/ 2138932 h 2343758"/>
                <a:gd name="connsiteX30" fmla="*/ 2545690 w 5917997"/>
                <a:gd name="connsiteY30" fmla="*/ 2080411 h 2343758"/>
                <a:gd name="connsiteX31" fmla="*/ 2670048 w 5917997"/>
                <a:gd name="connsiteY31" fmla="*/ 2073095 h 2343758"/>
                <a:gd name="connsiteX32" fmla="*/ 2779776 w 5917997"/>
                <a:gd name="connsiteY32" fmla="*/ 2095041 h 2343758"/>
                <a:gd name="connsiteX33" fmla="*/ 2867559 w 5917997"/>
                <a:gd name="connsiteY33" fmla="*/ 2095041 h 2343758"/>
                <a:gd name="connsiteX34" fmla="*/ 2933395 w 5917997"/>
                <a:gd name="connsiteY34" fmla="*/ 2036519 h 2343758"/>
                <a:gd name="connsiteX35" fmla="*/ 2999232 w 5917997"/>
                <a:gd name="connsiteY35" fmla="*/ 1897531 h 2343758"/>
                <a:gd name="connsiteX36" fmla="*/ 3021178 w 5917997"/>
                <a:gd name="connsiteY36" fmla="*/ 1824379 h 2343758"/>
                <a:gd name="connsiteX37" fmla="*/ 3079699 w 5917997"/>
                <a:gd name="connsiteY37" fmla="*/ 1743911 h 2343758"/>
                <a:gd name="connsiteX38" fmla="*/ 3160167 w 5917997"/>
                <a:gd name="connsiteY38" fmla="*/ 1692705 h 2343758"/>
                <a:gd name="connsiteX39" fmla="*/ 3269895 w 5917997"/>
                <a:gd name="connsiteY39" fmla="*/ 1641499 h 2343758"/>
                <a:gd name="connsiteX40" fmla="*/ 3386938 w 5917997"/>
                <a:gd name="connsiteY40" fmla="*/ 1626868 h 2343758"/>
                <a:gd name="connsiteX41" fmla="*/ 3452775 w 5917997"/>
                <a:gd name="connsiteY41" fmla="*/ 1568347 h 2343758"/>
                <a:gd name="connsiteX42" fmla="*/ 3525927 w 5917997"/>
                <a:gd name="connsiteY42" fmla="*/ 1429358 h 2343758"/>
                <a:gd name="connsiteX43" fmla="*/ 3562503 w 5917997"/>
                <a:gd name="connsiteY43" fmla="*/ 1231847 h 2343758"/>
                <a:gd name="connsiteX44" fmla="*/ 3621024 w 5917997"/>
                <a:gd name="connsiteY44" fmla="*/ 1100174 h 2343758"/>
                <a:gd name="connsiteX45" fmla="*/ 3738067 w 5917997"/>
                <a:gd name="connsiteY45" fmla="*/ 1034337 h 2343758"/>
                <a:gd name="connsiteX46" fmla="*/ 3877056 w 5917997"/>
                <a:gd name="connsiteY46" fmla="*/ 1063598 h 2343758"/>
                <a:gd name="connsiteX47" fmla="*/ 4037991 w 5917997"/>
                <a:gd name="connsiteY47" fmla="*/ 1136750 h 2343758"/>
                <a:gd name="connsiteX48" fmla="*/ 4191610 w 5917997"/>
                <a:gd name="connsiteY48" fmla="*/ 1180641 h 2343758"/>
                <a:gd name="connsiteX49" fmla="*/ 4279392 w 5917997"/>
                <a:gd name="connsiteY49" fmla="*/ 1195271 h 2343758"/>
                <a:gd name="connsiteX50" fmla="*/ 4374490 w 5917997"/>
                <a:gd name="connsiteY50" fmla="*/ 1151380 h 2343758"/>
                <a:gd name="connsiteX51" fmla="*/ 4440327 w 5917997"/>
                <a:gd name="connsiteY51" fmla="*/ 1034337 h 2343758"/>
                <a:gd name="connsiteX52" fmla="*/ 4462272 w 5917997"/>
                <a:gd name="connsiteY52" fmla="*/ 931924 h 2343758"/>
                <a:gd name="connsiteX53" fmla="*/ 4542739 w 5917997"/>
                <a:gd name="connsiteY53" fmla="*/ 888033 h 2343758"/>
                <a:gd name="connsiteX54" fmla="*/ 4674413 w 5917997"/>
                <a:gd name="connsiteY54" fmla="*/ 866087 h 2343758"/>
                <a:gd name="connsiteX55" fmla="*/ 4806087 w 5917997"/>
                <a:gd name="connsiteY55" fmla="*/ 931924 h 2343758"/>
                <a:gd name="connsiteX56" fmla="*/ 4945075 w 5917997"/>
                <a:gd name="connsiteY56" fmla="*/ 939239 h 2343758"/>
                <a:gd name="connsiteX57" fmla="*/ 5120640 w 5917997"/>
                <a:gd name="connsiteY57" fmla="*/ 866087 h 2343758"/>
                <a:gd name="connsiteX58" fmla="*/ 5288890 w 5917997"/>
                <a:gd name="connsiteY58" fmla="*/ 756359 h 2343758"/>
                <a:gd name="connsiteX59" fmla="*/ 5435194 w 5917997"/>
                <a:gd name="connsiteY59" fmla="*/ 705153 h 2343758"/>
                <a:gd name="connsiteX60" fmla="*/ 5618074 w 5917997"/>
                <a:gd name="connsiteY60" fmla="*/ 683207 h 2343758"/>
                <a:gd name="connsiteX61" fmla="*/ 5837530 w 5917997"/>
                <a:gd name="connsiteY61" fmla="*/ 602740 h 2343758"/>
                <a:gd name="connsiteX62" fmla="*/ 5903367 w 5917997"/>
                <a:gd name="connsiteY62" fmla="*/ 507643 h 2343758"/>
                <a:gd name="connsiteX63" fmla="*/ 5917997 w 5917997"/>
                <a:gd name="connsiteY63" fmla="*/ 405230 h 2343758"/>
                <a:gd name="connsiteX64" fmla="*/ 5802427 w 5917997"/>
                <a:gd name="connsiteY64" fmla="*/ 0 h 2343758"/>
                <a:gd name="connsiteX0" fmla="*/ 0 w 5793638"/>
                <a:gd name="connsiteY0" fmla="*/ 1531771 h 2343758"/>
                <a:gd name="connsiteX1" fmla="*/ 6628 w 5793638"/>
                <a:gd name="connsiteY1" fmla="*/ 1566477 h 2343758"/>
                <a:gd name="connsiteX2" fmla="*/ 80467 w 5793638"/>
                <a:gd name="connsiteY2" fmla="*/ 1678075 h 2343758"/>
                <a:gd name="connsiteX3" fmla="*/ 146304 w 5793638"/>
                <a:gd name="connsiteY3" fmla="*/ 1721966 h 2343758"/>
                <a:gd name="connsiteX4" fmla="*/ 241401 w 5793638"/>
                <a:gd name="connsiteY4" fmla="*/ 1780487 h 2343758"/>
                <a:gd name="connsiteX5" fmla="*/ 321868 w 5793638"/>
                <a:gd name="connsiteY5" fmla="*/ 1846324 h 2343758"/>
                <a:gd name="connsiteX6" fmla="*/ 387705 w 5793638"/>
                <a:gd name="connsiteY6" fmla="*/ 1948737 h 2343758"/>
                <a:gd name="connsiteX7" fmla="*/ 446227 w 5793638"/>
                <a:gd name="connsiteY7" fmla="*/ 1999943 h 2343758"/>
                <a:gd name="connsiteX8" fmla="*/ 519379 w 5793638"/>
                <a:gd name="connsiteY8" fmla="*/ 2014574 h 2343758"/>
                <a:gd name="connsiteX9" fmla="*/ 585216 w 5793638"/>
                <a:gd name="connsiteY9" fmla="*/ 1977998 h 2343758"/>
                <a:gd name="connsiteX10" fmla="*/ 665683 w 5793638"/>
                <a:gd name="connsiteY10" fmla="*/ 1941422 h 2343758"/>
                <a:gd name="connsiteX11" fmla="*/ 782726 w 5793638"/>
                <a:gd name="connsiteY11" fmla="*/ 1941422 h 2343758"/>
                <a:gd name="connsiteX12" fmla="*/ 870508 w 5793638"/>
                <a:gd name="connsiteY12" fmla="*/ 1941422 h 2343758"/>
                <a:gd name="connsiteX13" fmla="*/ 929030 w 5793638"/>
                <a:gd name="connsiteY13" fmla="*/ 1970683 h 2343758"/>
                <a:gd name="connsiteX14" fmla="*/ 965606 w 5793638"/>
                <a:gd name="connsiteY14" fmla="*/ 2029204 h 2343758"/>
                <a:gd name="connsiteX15" fmla="*/ 1009497 w 5793638"/>
                <a:gd name="connsiteY15" fmla="*/ 2095041 h 2343758"/>
                <a:gd name="connsiteX16" fmla="*/ 1097280 w 5793638"/>
                <a:gd name="connsiteY16" fmla="*/ 2102356 h 2343758"/>
                <a:gd name="connsiteX17" fmla="*/ 1228953 w 5793638"/>
                <a:gd name="connsiteY17" fmla="*/ 2073095 h 2343758"/>
                <a:gd name="connsiteX18" fmla="*/ 1345996 w 5793638"/>
                <a:gd name="connsiteY18" fmla="*/ 2036519 h 2343758"/>
                <a:gd name="connsiteX19" fmla="*/ 1448409 w 5793638"/>
                <a:gd name="connsiteY19" fmla="*/ 2007259 h 2343758"/>
                <a:gd name="connsiteX20" fmla="*/ 1543507 w 5793638"/>
                <a:gd name="connsiteY20" fmla="*/ 2080411 h 2343758"/>
                <a:gd name="connsiteX21" fmla="*/ 1623974 w 5793638"/>
                <a:gd name="connsiteY21" fmla="*/ 2204769 h 2343758"/>
                <a:gd name="connsiteX22" fmla="*/ 1675180 w 5793638"/>
                <a:gd name="connsiteY22" fmla="*/ 2299867 h 2343758"/>
                <a:gd name="connsiteX23" fmla="*/ 1726387 w 5793638"/>
                <a:gd name="connsiteY23" fmla="*/ 2329127 h 2343758"/>
                <a:gd name="connsiteX24" fmla="*/ 1843430 w 5793638"/>
                <a:gd name="connsiteY24" fmla="*/ 2343758 h 2343758"/>
                <a:gd name="connsiteX25" fmla="*/ 1953158 w 5793638"/>
                <a:gd name="connsiteY25" fmla="*/ 2343758 h 2343758"/>
                <a:gd name="connsiteX26" fmla="*/ 2070201 w 5793638"/>
                <a:gd name="connsiteY26" fmla="*/ 2307182 h 2343758"/>
                <a:gd name="connsiteX27" fmla="*/ 2194560 w 5793638"/>
                <a:gd name="connsiteY27" fmla="*/ 2219399 h 2343758"/>
                <a:gd name="connsiteX28" fmla="*/ 2318918 w 5793638"/>
                <a:gd name="connsiteY28" fmla="*/ 2138932 h 2343758"/>
                <a:gd name="connsiteX29" fmla="*/ 2421331 w 5793638"/>
                <a:gd name="connsiteY29" fmla="*/ 2080411 h 2343758"/>
                <a:gd name="connsiteX30" fmla="*/ 2545689 w 5793638"/>
                <a:gd name="connsiteY30" fmla="*/ 2073095 h 2343758"/>
                <a:gd name="connsiteX31" fmla="*/ 2655417 w 5793638"/>
                <a:gd name="connsiteY31" fmla="*/ 2095041 h 2343758"/>
                <a:gd name="connsiteX32" fmla="*/ 2743200 w 5793638"/>
                <a:gd name="connsiteY32" fmla="*/ 2095041 h 2343758"/>
                <a:gd name="connsiteX33" fmla="*/ 2809036 w 5793638"/>
                <a:gd name="connsiteY33" fmla="*/ 2036519 h 2343758"/>
                <a:gd name="connsiteX34" fmla="*/ 2874873 w 5793638"/>
                <a:gd name="connsiteY34" fmla="*/ 1897531 h 2343758"/>
                <a:gd name="connsiteX35" fmla="*/ 2896819 w 5793638"/>
                <a:gd name="connsiteY35" fmla="*/ 1824379 h 2343758"/>
                <a:gd name="connsiteX36" fmla="*/ 2955340 w 5793638"/>
                <a:gd name="connsiteY36" fmla="*/ 1743911 h 2343758"/>
                <a:gd name="connsiteX37" fmla="*/ 3035808 w 5793638"/>
                <a:gd name="connsiteY37" fmla="*/ 1692705 h 2343758"/>
                <a:gd name="connsiteX38" fmla="*/ 3145536 w 5793638"/>
                <a:gd name="connsiteY38" fmla="*/ 1641499 h 2343758"/>
                <a:gd name="connsiteX39" fmla="*/ 3262579 w 5793638"/>
                <a:gd name="connsiteY39" fmla="*/ 1626868 h 2343758"/>
                <a:gd name="connsiteX40" fmla="*/ 3328416 w 5793638"/>
                <a:gd name="connsiteY40" fmla="*/ 1568347 h 2343758"/>
                <a:gd name="connsiteX41" fmla="*/ 3401568 w 5793638"/>
                <a:gd name="connsiteY41" fmla="*/ 1429358 h 2343758"/>
                <a:gd name="connsiteX42" fmla="*/ 3438144 w 5793638"/>
                <a:gd name="connsiteY42" fmla="*/ 1231847 h 2343758"/>
                <a:gd name="connsiteX43" fmla="*/ 3496665 w 5793638"/>
                <a:gd name="connsiteY43" fmla="*/ 1100174 h 2343758"/>
                <a:gd name="connsiteX44" fmla="*/ 3613708 w 5793638"/>
                <a:gd name="connsiteY44" fmla="*/ 1034337 h 2343758"/>
                <a:gd name="connsiteX45" fmla="*/ 3752697 w 5793638"/>
                <a:gd name="connsiteY45" fmla="*/ 1063598 h 2343758"/>
                <a:gd name="connsiteX46" fmla="*/ 3913632 w 5793638"/>
                <a:gd name="connsiteY46" fmla="*/ 1136750 h 2343758"/>
                <a:gd name="connsiteX47" fmla="*/ 4067251 w 5793638"/>
                <a:gd name="connsiteY47" fmla="*/ 1180641 h 2343758"/>
                <a:gd name="connsiteX48" fmla="*/ 4155033 w 5793638"/>
                <a:gd name="connsiteY48" fmla="*/ 1195271 h 2343758"/>
                <a:gd name="connsiteX49" fmla="*/ 4250131 w 5793638"/>
                <a:gd name="connsiteY49" fmla="*/ 1151380 h 2343758"/>
                <a:gd name="connsiteX50" fmla="*/ 4315968 w 5793638"/>
                <a:gd name="connsiteY50" fmla="*/ 1034337 h 2343758"/>
                <a:gd name="connsiteX51" fmla="*/ 4337913 w 5793638"/>
                <a:gd name="connsiteY51" fmla="*/ 931924 h 2343758"/>
                <a:gd name="connsiteX52" fmla="*/ 4418380 w 5793638"/>
                <a:gd name="connsiteY52" fmla="*/ 888033 h 2343758"/>
                <a:gd name="connsiteX53" fmla="*/ 4550054 w 5793638"/>
                <a:gd name="connsiteY53" fmla="*/ 866087 h 2343758"/>
                <a:gd name="connsiteX54" fmla="*/ 4681728 w 5793638"/>
                <a:gd name="connsiteY54" fmla="*/ 931924 h 2343758"/>
                <a:gd name="connsiteX55" fmla="*/ 4820716 w 5793638"/>
                <a:gd name="connsiteY55" fmla="*/ 939239 h 2343758"/>
                <a:gd name="connsiteX56" fmla="*/ 4996281 w 5793638"/>
                <a:gd name="connsiteY56" fmla="*/ 866087 h 2343758"/>
                <a:gd name="connsiteX57" fmla="*/ 5164531 w 5793638"/>
                <a:gd name="connsiteY57" fmla="*/ 756359 h 2343758"/>
                <a:gd name="connsiteX58" fmla="*/ 5310835 w 5793638"/>
                <a:gd name="connsiteY58" fmla="*/ 705153 h 2343758"/>
                <a:gd name="connsiteX59" fmla="*/ 5493715 w 5793638"/>
                <a:gd name="connsiteY59" fmla="*/ 683207 h 2343758"/>
                <a:gd name="connsiteX60" fmla="*/ 5713171 w 5793638"/>
                <a:gd name="connsiteY60" fmla="*/ 602740 h 2343758"/>
                <a:gd name="connsiteX61" fmla="*/ 5779008 w 5793638"/>
                <a:gd name="connsiteY61" fmla="*/ 507643 h 2343758"/>
                <a:gd name="connsiteX62" fmla="*/ 5793638 w 5793638"/>
                <a:gd name="connsiteY62" fmla="*/ 405230 h 2343758"/>
                <a:gd name="connsiteX63" fmla="*/ 5678068 w 5793638"/>
                <a:gd name="connsiteY63" fmla="*/ 0 h 2343758"/>
                <a:gd name="connsiteX0" fmla="*/ 0 w 5793638"/>
                <a:gd name="connsiteY0" fmla="*/ 1531771 h 2343758"/>
                <a:gd name="connsiteX1" fmla="*/ 80467 w 5793638"/>
                <a:gd name="connsiteY1" fmla="*/ 1678075 h 2343758"/>
                <a:gd name="connsiteX2" fmla="*/ 146304 w 5793638"/>
                <a:gd name="connsiteY2" fmla="*/ 1721966 h 2343758"/>
                <a:gd name="connsiteX3" fmla="*/ 241401 w 5793638"/>
                <a:gd name="connsiteY3" fmla="*/ 1780487 h 2343758"/>
                <a:gd name="connsiteX4" fmla="*/ 321868 w 5793638"/>
                <a:gd name="connsiteY4" fmla="*/ 1846324 h 2343758"/>
                <a:gd name="connsiteX5" fmla="*/ 387705 w 5793638"/>
                <a:gd name="connsiteY5" fmla="*/ 1948737 h 2343758"/>
                <a:gd name="connsiteX6" fmla="*/ 446227 w 5793638"/>
                <a:gd name="connsiteY6" fmla="*/ 1999943 h 2343758"/>
                <a:gd name="connsiteX7" fmla="*/ 519379 w 5793638"/>
                <a:gd name="connsiteY7" fmla="*/ 2014574 h 2343758"/>
                <a:gd name="connsiteX8" fmla="*/ 585216 w 5793638"/>
                <a:gd name="connsiteY8" fmla="*/ 1977998 h 2343758"/>
                <a:gd name="connsiteX9" fmla="*/ 665683 w 5793638"/>
                <a:gd name="connsiteY9" fmla="*/ 1941422 h 2343758"/>
                <a:gd name="connsiteX10" fmla="*/ 782726 w 5793638"/>
                <a:gd name="connsiteY10" fmla="*/ 1941422 h 2343758"/>
                <a:gd name="connsiteX11" fmla="*/ 870508 w 5793638"/>
                <a:gd name="connsiteY11" fmla="*/ 1941422 h 2343758"/>
                <a:gd name="connsiteX12" fmla="*/ 929030 w 5793638"/>
                <a:gd name="connsiteY12" fmla="*/ 1970683 h 2343758"/>
                <a:gd name="connsiteX13" fmla="*/ 965606 w 5793638"/>
                <a:gd name="connsiteY13" fmla="*/ 2029204 h 2343758"/>
                <a:gd name="connsiteX14" fmla="*/ 1009497 w 5793638"/>
                <a:gd name="connsiteY14" fmla="*/ 2095041 h 2343758"/>
                <a:gd name="connsiteX15" fmla="*/ 1097280 w 5793638"/>
                <a:gd name="connsiteY15" fmla="*/ 2102356 h 2343758"/>
                <a:gd name="connsiteX16" fmla="*/ 1228953 w 5793638"/>
                <a:gd name="connsiteY16" fmla="*/ 2073095 h 2343758"/>
                <a:gd name="connsiteX17" fmla="*/ 1345996 w 5793638"/>
                <a:gd name="connsiteY17" fmla="*/ 2036519 h 2343758"/>
                <a:gd name="connsiteX18" fmla="*/ 1448409 w 5793638"/>
                <a:gd name="connsiteY18" fmla="*/ 2007259 h 2343758"/>
                <a:gd name="connsiteX19" fmla="*/ 1543507 w 5793638"/>
                <a:gd name="connsiteY19" fmla="*/ 2080411 h 2343758"/>
                <a:gd name="connsiteX20" fmla="*/ 1623974 w 5793638"/>
                <a:gd name="connsiteY20" fmla="*/ 2204769 h 2343758"/>
                <a:gd name="connsiteX21" fmla="*/ 1675180 w 5793638"/>
                <a:gd name="connsiteY21" fmla="*/ 2299867 h 2343758"/>
                <a:gd name="connsiteX22" fmla="*/ 1726387 w 5793638"/>
                <a:gd name="connsiteY22" fmla="*/ 2329127 h 2343758"/>
                <a:gd name="connsiteX23" fmla="*/ 1843430 w 5793638"/>
                <a:gd name="connsiteY23" fmla="*/ 2343758 h 2343758"/>
                <a:gd name="connsiteX24" fmla="*/ 1953158 w 5793638"/>
                <a:gd name="connsiteY24" fmla="*/ 2343758 h 2343758"/>
                <a:gd name="connsiteX25" fmla="*/ 2070201 w 5793638"/>
                <a:gd name="connsiteY25" fmla="*/ 2307182 h 2343758"/>
                <a:gd name="connsiteX26" fmla="*/ 2194560 w 5793638"/>
                <a:gd name="connsiteY26" fmla="*/ 2219399 h 2343758"/>
                <a:gd name="connsiteX27" fmla="*/ 2318918 w 5793638"/>
                <a:gd name="connsiteY27" fmla="*/ 2138932 h 2343758"/>
                <a:gd name="connsiteX28" fmla="*/ 2421331 w 5793638"/>
                <a:gd name="connsiteY28" fmla="*/ 2080411 h 2343758"/>
                <a:gd name="connsiteX29" fmla="*/ 2545689 w 5793638"/>
                <a:gd name="connsiteY29" fmla="*/ 2073095 h 2343758"/>
                <a:gd name="connsiteX30" fmla="*/ 2655417 w 5793638"/>
                <a:gd name="connsiteY30" fmla="*/ 2095041 h 2343758"/>
                <a:gd name="connsiteX31" fmla="*/ 2743200 w 5793638"/>
                <a:gd name="connsiteY31" fmla="*/ 2095041 h 2343758"/>
                <a:gd name="connsiteX32" fmla="*/ 2809036 w 5793638"/>
                <a:gd name="connsiteY32" fmla="*/ 2036519 h 2343758"/>
                <a:gd name="connsiteX33" fmla="*/ 2874873 w 5793638"/>
                <a:gd name="connsiteY33" fmla="*/ 1897531 h 2343758"/>
                <a:gd name="connsiteX34" fmla="*/ 2896819 w 5793638"/>
                <a:gd name="connsiteY34" fmla="*/ 1824379 h 2343758"/>
                <a:gd name="connsiteX35" fmla="*/ 2955340 w 5793638"/>
                <a:gd name="connsiteY35" fmla="*/ 1743911 h 2343758"/>
                <a:gd name="connsiteX36" fmla="*/ 3035808 w 5793638"/>
                <a:gd name="connsiteY36" fmla="*/ 1692705 h 2343758"/>
                <a:gd name="connsiteX37" fmla="*/ 3145536 w 5793638"/>
                <a:gd name="connsiteY37" fmla="*/ 1641499 h 2343758"/>
                <a:gd name="connsiteX38" fmla="*/ 3262579 w 5793638"/>
                <a:gd name="connsiteY38" fmla="*/ 1626868 h 2343758"/>
                <a:gd name="connsiteX39" fmla="*/ 3328416 w 5793638"/>
                <a:gd name="connsiteY39" fmla="*/ 1568347 h 2343758"/>
                <a:gd name="connsiteX40" fmla="*/ 3401568 w 5793638"/>
                <a:gd name="connsiteY40" fmla="*/ 1429358 h 2343758"/>
                <a:gd name="connsiteX41" fmla="*/ 3438144 w 5793638"/>
                <a:gd name="connsiteY41" fmla="*/ 1231847 h 2343758"/>
                <a:gd name="connsiteX42" fmla="*/ 3496665 w 5793638"/>
                <a:gd name="connsiteY42" fmla="*/ 1100174 h 2343758"/>
                <a:gd name="connsiteX43" fmla="*/ 3613708 w 5793638"/>
                <a:gd name="connsiteY43" fmla="*/ 1034337 h 2343758"/>
                <a:gd name="connsiteX44" fmla="*/ 3752697 w 5793638"/>
                <a:gd name="connsiteY44" fmla="*/ 1063598 h 2343758"/>
                <a:gd name="connsiteX45" fmla="*/ 3913632 w 5793638"/>
                <a:gd name="connsiteY45" fmla="*/ 1136750 h 2343758"/>
                <a:gd name="connsiteX46" fmla="*/ 4067251 w 5793638"/>
                <a:gd name="connsiteY46" fmla="*/ 1180641 h 2343758"/>
                <a:gd name="connsiteX47" fmla="*/ 4155033 w 5793638"/>
                <a:gd name="connsiteY47" fmla="*/ 1195271 h 2343758"/>
                <a:gd name="connsiteX48" fmla="*/ 4250131 w 5793638"/>
                <a:gd name="connsiteY48" fmla="*/ 1151380 h 2343758"/>
                <a:gd name="connsiteX49" fmla="*/ 4315968 w 5793638"/>
                <a:gd name="connsiteY49" fmla="*/ 1034337 h 2343758"/>
                <a:gd name="connsiteX50" fmla="*/ 4337913 w 5793638"/>
                <a:gd name="connsiteY50" fmla="*/ 931924 h 2343758"/>
                <a:gd name="connsiteX51" fmla="*/ 4418380 w 5793638"/>
                <a:gd name="connsiteY51" fmla="*/ 888033 h 2343758"/>
                <a:gd name="connsiteX52" fmla="*/ 4550054 w 5793638"/>
                <a:gd name="connsiteY52" fmla="*/ 866087 h 2343758"/>
                <a:gd name="connsiteX53" fmla="*/ 4681728 w 5793638"/>
                <a:gd name="connsiteY53" fmla="*/ 931924 h 2343758"/>
                <a:gd name="connsiteX54" fmla="*/ 4820716 w 5793638"/>
                <a:gd name="connsiteY54" fmla="*/ 939239 h 2343758"/>
                <a:gd name="connsiteX55" fmla="*/ 4996281 w 5793638"/>
                <a:gd name="connsiteY55" fmla="*/ 866087 h 2343758"/>
                <a:gd name="connsiteX56" fmla="*/ 5164531 w 5793638"/>
                <a:gd name="connsiteY56" fmla="*/ 756359 h 2343758"/>
                <a:gd name="connsiteX57" fmla="*/ 5310835 w 5793638"/>
                <a:gd name="connsiteY57" fmla="*/ 705153 h 2343758"/>
                <a:gd name="connsiteX58" fmla="*/ 5493715 w 5793638"/>
                <a:gd name="connsiteY58" fmla="*/ 683207 h 2343758"/>
                <a:gd name="connsiteX59" fmla="*/ 5713171 w 5793638"/>
                <a:gd name="connsiteY59" fmla="*/ 602740 h 2343758"/>
                <a:gd name="connsiteX60" fmla="*/ 5779008 w 5793638"/>
                <a:gd name="connsiteY60" fmla="*/ 507643 h 2343758"/>
                <a:gd name="connsiteX61" fmla="*/ 5793638 w 5793638"/>
                <a:gd name="connsiteY61" fmla="*/ 405230 h 2343758"/>
                <a:gd name="connsiteX62" fmla="*/ 5678068 w 5793638"/>
                <a:gd name="connsiteY62" fmla="*/ 0 h 2343758"/>
                <a:gd name="connsiteX0" fmla="*/ 0 w 5793638"/>
                <a:gd name="connsiteY0" fmla="*/ 1531771 h 2343758"/>
                <a:gd name="connsiteX1" fmla="*/ 146304 w 5793638"/>
                <a:gd name="connsiteY1" fmla="*/ 1721966 h 2343758"/>
                <a:gd name="connsiteX2" fmla="*/ 241401 w 5793638"/>
                <a:gd name="connsiteY2" fmla="*/ 1780487 h 2343758"/>
                <a:gd name="connsiteX3" fmla="*/ 321868 w 5793638"/>
                <a:gd name="connsiteY3" fmla="*/ 1846324 h 2343758"/>
                <a:gd name="connsiteX4" fmla="*/ 387705 w 5793638"/>
                <a:gd name="connsiteY4" fmla="*/ 1948737 h 2343758"/>
                <a:gd name="connsiteX5" fmla="*/ 446227 w 5793638"/>
                <a:gd name="connsiteY5" fmla="*/ 1999943 h 2343758"/>
                <a:gd name="connsiteX6" fmla="*/ 519379 w 5793638"/>
                <a:gd name="connsiteY6" fmla="*/ 2014574 h 2343758"/>
                <a:gd name="connsiteX7" fmla="*/ 585216 w 5793638"/>
                <a:gd name="connsiteY7" fmla="*/ 1977998 h 2343758"/>
                <a:gd name="connsiteX8" fmla="*/ 665683 w 5793638"/>
                <a:gd name="connsiteY8" fmla="*/ 1941422 h 2343758"/>
                <a:gd name="connsiteX9" fmla="*/ 782726 w 5793638"/>
                <a:gd name="connsiteY9" fmla="*/ 1941422 h 2343758"/>
                <a:gd name="connsiteX10" fmla="*/ 870508 w 5793638"/>
                <a:gd name="connsiteY10" fmla="*/ 1941422 h 2343758"/>
                <a:gd name="connsiteX11" fmla="*/ 929030 w 5793638"/>
                <a:gd name="connsiteY11" fmla="*/ 1970683 h 2343758"/>
                <a:gd name="connsiteX12" fmla="*/ 965606 w 5793638"/>
                <a:gd name="connsiteY12" fmla="*/ 2029204 h 2343758"/>
                <a:gd name="connsiteX13" fmla="*/ 1009497 w 5793638"/>
                <a:gd name="connsiteY13" fmla="*/ 2095041 h 2343758"/>
                <a:gd name="connsiteX14" fmla="*/ 1097280 w 5793638"/>
                <a:gd name="connsiteY14" fmla="*/ 2102356 h 2343758"/>
                <a:gd name="connsiteX15" fmla="*/ 1228953 w 5793638"/>
                <a:gd name="connsiteY15" fmla="*/ 2073095 h 2343758"/>
                <a:gd name="connsiteX16" fmla="*/ 1345996 w 5793638"/>
                <a:gd name="connsiteY16" fmla="*/ 2036519 h 2343758"/>
                <a:gd name="connsiteX17" fmla="*/ 1448409 w 5793638"/>
                <a:gd name="connsiteY17" fmla="*/ 2007259 h 2343758"/>
                <a:gd name="connsiteX18" fmla="*/ 1543507 w 5793638"/>
                <a:gd name="connsiteY18" fmla="*/ 2080411 h 2343758"/>
                <a:gd name="connsiteX19" fmla="*/ 1623974 w 5793638"/>
                <a:gd name="connsiteY19" fmla="*/ 2204769 h 2343758"/>
                <a:gd name="connsiteX20" fmla="*/ 1675180 w 5793638"/>
                <a:gd name="connsiteY20" fmla="*/ 2299867 h 2343758"/>
                <a:gd name="connsiteX21" fmla="*/ 1726387 w 5793638"/>
                <a:gd name="connsiteY21" fmla="*/ 2329127 h 2343758"/>
                <a:gd name="connsiteX22" fmla="*/ 1843430 w 5793638"/>
                <a:gd name="connsiteY22" fmla="*/ 2343758 h 2343758"/>
                <a:gd name="connsiteX23" fmla="*/ 1953158 w 5793638"/>
                <a:gd name="connsiteY23" fmla="*/ 2343758 h 2343758"/>
                <a:gd name="connsiteX24" fmla="*/ 2070201 w 5793638"/>
                <a:gd name="connsiteY24" fmla="*/ 2307182 h 2343758"/>
                <a:gd name="connsiteX25" fmla="*/ 2194560 w 5793638"/>
                <a:gd name="connsiteY25" fmla="*/ 2219399 h 2343758"/>
                <a:gd name="connsiteX26" fmla="*/ 2318918 w 5793638"/>
                <a:gd name="connsiteY26" fmla="*/ 2138932 h 2343758"/>
                <a:gd name="connsiteX27" fmla="*/ 2421331 w 5793638"/>
                <a:gd name="connsiteY27" fmla="*/ 2080411 h 2343758"/>
                <a:gd name="connsiteX28" fmla="*/ 2545689 w 5793638"/>
                <a:gd name="connsiteY28" fmla="*/ 2073095 h 2343758"/>
                <a:gd name="connsiteX29" fmla="*/ 2655417 w 5793638"/>
                <a:gd name="connsiteY29" fmla="*/ 2095041 h 2343758"/>
                <a:gd name="connsiteX30" fmla="*/ 2743200 w 5793638"/>
                <a:gd name="connsiteY30" fmla="*/ 2095041 h 2343758"/>
                <a:gd name="connsiteX31" fmla="*/ 2809036 w 5793638"/>
                <a:gd name="connsiteY31" fmla="*/ 2036519 h 2343758"/>
                <a:gd name="connsiteX32" fmla="*/ 2874873 w 5793638"/>
                <a:gd name="connsiteY32" fmla="*/ 1897531 h 2343758"/>
                <a:gd name="connsiteX33" fmla="*/ 2896819 w 5793638"/>
                <a:gd name="connsiteY33" fmla="*/ 1824379 h 2343758"/>
                <a:gd name="connsiteX34" fmla="*/ 2955340 w 5793638"/>
                <a:gd name="connsiteY34" fmla="*/ 1743911 h 2343758"/>
                <a:gd name="connsiteX35" fmla="*/ 3035808 w 5793638"/>
                <a:gd name="connsiteY35" fmla="*/ 1692705 h 2343758"/>
                <a:gd name="connsiteX36" fmla="*/ 3145536 w 5793638"/>
                <a:gd name="connsiteY36" fmla="*/ 1641499 h 2343758"/>
                <a:gd name="connsiteX37" fmla="*/ 3262579 w 5793638"/>
                <a:gd name="connsiteY37" fmla="*/ 1626868 h 2343758"/>
                <a:gd name="connsiteX38" fmla="*/ 3328416 w 5793638"/>
                <a:gd name="connsiteY38" fmla="*/ 1568347 h 2343758"/>
                <a:gd name="connsiteX39" fmla="*/ 3401568 w 5793638"/>
                <a:gd name="connsiteY39" fmla="*/ 1429358 h 2343758"/>
                <a:gd name="connsiteX40" fmla="*/ 3438144 w 5793638"/>
                <a:gd name="connsiteY40" fmla="*/ 1231847 h 2343758"/>
                <a:gd name="connsiteX41" fmla="*/ 3496665 w 5793638"/>
                <a:gd name="connsiteY41" fmla="*/ 1100174 h 2343758"/>
                <a:gd name="connsiteX42" fmla="*/ 3613708 w 5793638"/>
                <a:gd name="connsiteY42" fmla="*/ 1034337 h 2343758"/>
                <a:gd name="connsiteX43" fmla="*/ 3752697 w 5793638"/>
                <a:gd name="connsiteY43" fmla="*/ 1063598 h 2343758"/>
                <a:gd name="connsiteX44" fmla="*/ 3913632 w 5793638"/>
                <a:gd name="connsiteY44" fmla="*/ 1136750 h 2343758"/>
                <a:gd name="connsiteX45" fmla="*/ 4067251 w 5793638"/>
                <a:gd name="connsiteY45" fmla="*/ 1180641 h 2343758"/>
                <a:gd name="connsiteX46" fmla="*/ 4155033 w 5793638"/>
                <a:gd name="connsiteY46" fmla="*/ 1195271 h 2343758"/>
                <a:gd name="connsiteX47" fmla="*/ 4250131 w 5793638"/>
                <a:gd name="connsiteY47" fmla="*/ 1151380 h 2343758"/>
                <a:gd name="connsiteX48" fmla="*/ 4315968 w 5793638"/>
                <a:gd name="connsiteY48" fmla="*/ 1034337 h 2343758"/>
                <a:gd name="connsiteX49" fmla="*/ 4337913 w 5793638"/>
                <a:gd name="connsiteY49" fmla="*/ 931924 h 2343758"/>
                <a:gd name="connsiteX50" fmla="*/ 4418380 w 5793638"/>
                <a:gd name="connsiteY50" fmla="*/ 888033 h 2343758"/>
                <a:gd name="connsiteX51" fmla="*/ 4550054 w 5793638"/>
                <a:gd name="connsiteY51" fmla="*/ 866087 h 2343758"/>
                <a:gd name="connsiteX52" fmla="*/ 4681728 w 5793638"/>
                <a:gd name="connsiteY52" fmla="*/ 931924 h 2343758"/>
                <a:gd name="connsiteX53" fmla="*/ 4820716 w 5793638"/>
                <a:gd name="connsiteY53" fmla="*/ 939239 h 2343758"/>
                <a:gd name="connsiteX54" fmla="*/ 4996281 w 5793638"/>
                <a:gd name="connsiteY54" fmla="*/ 866087 h 2343758"/>
                <a:gd name="connsiteX55" fmla="*/ 5164531 w 5793638"/>
                <a:gd name="connsiteY55" fmla="*/ 756359 h 2343758"/>
                <a:gd name="connsiteX56" fmla="*/ 5310835 w 5793638"/>
                <a:gd name="connsiteY56" fmla="*/ 705153 h 2343758"/>
                <a:gd name="connsiteX57" fmla="*/ 5493715 w 5793638"/>
                <a:gd name="connsiteY57" fmla="*/ 683207 h 2343758"/>
                <a:gd name="connsiteX58" fmla="*/ 5713171 w 5793638"/>
                <a:gd name="connsiteY58" fmla="*/ 602740 h 2343758"/>
                <a:gd name="connsiteX59" fmla="*/ 5779008 w 5793638"/>
                <a:gd name="connsiteY59" fmla="*/ 507643 h 2343758"/>
                <a:gd name="connsiteX60" fmla="*/ 5793638 w 5793638"/>
                <a:gd name="connsiteY60" fmla="*/ 405230 h 2343758"/>
                <a:gd name="connsiteX61" fmla="*/ 5678068 w 5793638"/>
                <a:gd name="connsiteY61" fmla="*/ 0 h 2343758"/>
                <a:gd name="connsiteX0" fmla="*/ 0 w 5793638"/>
                <a:gd name="connsiteY0" fmla="*/ 1531771 h 2343758"/>
                <a:gd name="connsiteX1" fmla="*/ 241401 w 5793638"/>
                <a:gd name="connsiteY1" fmla="*/ 1780487 h 2343758"/>
                <a:gd name="connsiteX2" fmla="*/ 321868 w 5793638"/>
                <a:gd name="connsiteY2" fmla="*/ 1846324 h 2343758"/>
                <a:gd name="connsiteX3" fmla="*/ 387705 w 5793638"/>
                <a:gd name="connsiteY3" fmla="*/ 1948737 h 2343758"/>
                <a:gd name="connsiteX4" fmla="*/ 446227 w 5793638"/>
                <a:gd name="connsiteY4" fmla="*/ 1999943 h 2343758"/>
                <a:gd name="connsiteX5" fmla="*/ 519379 w 5793638"/>
                <a:gd name="connsiteY5" fmla="*/ 2014574 h 2343758"/>
                <a:gd name="connsiteX6" fmla="*/ 585216 w 5793638"/>
                <a:gd name="connsiteY6" fmla="*/ 1977998 h 2343758"/>
                <a:gd name="connsiteX7" fmla="*/ 665683 w 5793638"/>
                <a:gd name="connsiteY7" fmla="*/ 1941422 h 2343758"/>
                <a:gd name="connsiteX8" fmla="*/ 782726 w 5793638"/>
                <a:gd name="connsiteY8" fmla="*/ 1941422 h 2343758"/>
                <a:gd name="connsiteX9" fmla="*/ 870508 w 5793638"/>
                <a:gd name="connsiteY9" fmla="*/ 1941422 h 2343758"/>
                <a:gd name="connsiteX10" fmla="*/ 929030 w 5793638"/>
                <a:gd name="connsiteY10" fmla="*/ 1970683 h 2343758"/>
                <a:gd name="connsiteX11" fmla="*/ 965606 w 5793638"/>
                <a:gd name="connsiteY11" fmla="*/ 2029204 h 2343758"/>
                <a:gd name="connsiteX12" fmla="*/ 1009497 w 5793638"/>
                <a:gd name="connsiteY12" fmla="*/ 2095041 h 2343758"/>
                <a:gd name="connsiteX13" fmla="*/ 1097280 w 5793638"/>
                <a:gd name="connsiteY13" fmla="*/ 2102356 h 2343758"/>
                <a:gd name="connsiteX14" fmla="*/ 1228953 w 5793638"/>
                <a:gd name="connsiteY14" fmla="*/ 2073095 h 2343758"/>
                <a:gd name="connsiteX15" fmla="*/ 1345996 w 5793638"/>
                <a:gd name="connsiteY15" fmla="*/ 2036519 h 2343758"/>
                <a:gd name="connsiteX16" fmla="*/ 1448409 w 5793638"/>
                <a:gd name="connsiteY16" fmla="*/ 2007259 h 2343758"/>
                <a:gd name="connsiteX17" fmla="*/ 1543507 w 5793638"/>
                <a:gd name="connsiteY17" fmla="*/ 2080411 h 2343758"/>
                <a:gd name="connsiteX18" fmla="*/ 1623974 w 5793638"/>
                <a:gd name="connsiteY18" fmla="*/ 2204769 h 2343758"/>
                <a:gd name="connsiteX19" fmla="*/ 1675180 w 5793638"/>
                <a:gd name="connsiteY19" fmla="*/ 2299867 h 2343758"/>
                <a:gd name="connsiteX20" fmla="*/ 1726387 w 5793638"/>
                <a:gd name="connsiteY20" fmla="*/ 2329127 h 2343758"/>
                <a:gd name="connsiteX21" fmla="*/ 1843430 w 5793638"/>
                <a:gd name="connsiteY21" fmla="*/ 2343758 h 2343758"/>
                <a:gd name="connsiteX22" fmla="*/ 1953158 w 5793638"/>
                <a:gd name="connsiteY22" fmla="*/ 2343758 h 2343758"/>
                <a:gd name="connsiteX23" fmla="*/ 2070201 w 5793638"/>
                <a:gd name="connsiteY23" fmla="*/ 2307182 h 2343758"/>
                <a:gd name="connsiteX24" fmla="*/ 2194560 w 5793638"/>
                <a:gd name="connsiteY24" fmla="*/ 2219399 h 2343758"/>
                <a:gd name="connsiteX25" fmla="*/ 2318918 w 5793638"/>
                <a:gd name="connsiteY25" fmla="*/ 2138932 h 2343758"/>
                <a:gd name="connsiteX26" fmla="*/ 2421331 w 5793638"/>
                <a:gd name="connsiteY26" fmla="*/ 2080411 h 2343758"/>
                <a:gd name="connsiteX27" fmla="*/ 2545689 w 5793638"/>
                <a:gd name="connsiteY27" fmla="*/ 2073095 h 2343758"/>
                <a:gd name="connsiteX28" fmla="*/ 2655417 w 5793638"/>
                <a:gd name="connsiteY28" fmla="*/ 2095041 h 2343758"/>
                <a:gd name="connsiteX29" fmla="*/ 2743200 w 5793638"/>
                <a:gd name="connsiteY29" fmla="*/ 2095041 h 2343758"/>
                <a:gd name="connsiteX30" fmla="*/ 2809036 w 5793638"/>
                <a:gd name="connsiteY30" fmla="*/ 2036519 h 2343758"/>
                <a:gd name="connsiteX31" fmla="*/ 2874873 w 5793638"/>
                <a:gd name="connsiteY31" fmla="*/ 1897531 h 2343758"/>
                <a:gd name="connsiteX32" fmla="*/ 2896819 w 5793638"/>
                <a:gd name="connsiteY32" fmla="*/ 1824379 h 2343758"/>
                <a:gd name="connsiteX33" fmla="*/ 2955340 w 5793638"/>
                <a:gd name="connsiteY33" fmla="*/ 1743911 h 2343758"/>
                <a:gd name="connsiteX34" fmla="*/ 3035808 w 5793638"/>
                <a:gd name="connsiteY34" fmla="*/ 1692705 h 2343758"/>
                <a:gd name="connsiteX35" fmla="*/ 3145536 w 5793638"/>
                <a:gd name="connsiteY35" fmla="*/ 1641499 h 2343758"/>
                <a:gd name="connsiteX36" fmla="*/ 3262579 w 5793638"/>
                <a:gd name="connsiteY36" fmla="*/ 1626868 h 2343758"/>
                <a:gd name="connsiteX37" fmla="*/ 3328416 w 5793638"/>
                <a:gd name="connsiteY37" fmla="*/ 1568347 h 2343758"/>
                <a:gd name="connsiteX38" fmla="*/ 3401568 w 5793638"/>
                <a:gd name="connsiteY38" fmla="*/ 1429358 h 2343758"/>
                <a:gd name="connsiteX39" fmla="*/ 3438144 w 5793638"/>
                <a:gd name="connsiteY39" fmla="*/ 1231847 h 2343758"/>
                <a:gd name="connsiteX40" fmla="*/ 3496665 w 5793638"/>
                <a:gd name="connsiteY40" fmla="*/ 1100174 h 2343758"/>
                <a:gd name="connsiteX41" fmla="*/ 3613708 w 5793638"/>
                <a:gd name="connsiteY41" fmla="*/ 1034337 h 2343758"/>
                <a:gd name="connsiteX42" fmla="*/ 3752697 w 5793638"/>
                <a:gd name="connsiteY42" fmla="*/ 1063598 h 2343758"/>
                <a:gd name="connsiteX43" fmla="*/ 3913632 w 5793638"/>
                <a:gd name="connsiteY43" fmla="*/ 1136750 h 2343758"/>
                <a:gd name="connsiteX44" fmla="*/ 4067251 w 5793638"/>
                <a:gd name="connsiteY44" fmla="*/ 1180641 h 2343758"/>
                <a:gd name="connsiteX45" fmla="*/ 4155033 w 5793638"/>
                <a:gd name="connsiteY45" fmla="*/ 1195271 h 2343758"/>
                <a:gd name="connsiteX46" fmla="*/ 4250131 w 5793638"/>
                <a:gd name="connsiteY46" fmla="*/ 1151380 h 2343758"/>
                <a:gd name="connsiteX47" fmla="*/ 4315968 w 5793638"/>
                <a:gd name="connsiteY47" fmla="*/ 1034337 h 2343758"/>
                <a:gd name="connsiteX48" fmla="*/ 4337913 w 5793638"/>
                <a:gd name="connsiteY48" fmla="*/ 931924 h 2343758"/>
                <a:gd name="connsiteX49" fmla="*/ 4418380 w 5793638"/>
                <a:gd name="connsiteY49" fmla="*/ 888033 h 2343758"/>
                <a:gd name="connsiteX50" fmla="*/ 4550054 w 5793638"/>
                <a:gd name="connsiteY50" fmla="*/ 866087 h 2343758"/>
                <a:gd name="connsiteX51" fmla="*/ 4681728 w 5793638"/>
                <a:gd name="connsiteY51" fmla="*/ 931924 h 2343758"/>
                <a:gd name="connsiteX52" fmla="*/ 4820716 w 5793638"/>
                <a:gd name="connsiteY52" fmla="*/ 939239 h 2343758"/>
                <a:gd name="connsiteX53" fmla="*/ 4996281 w 5793638"/>
                <a:gd name="connsiteY53" fmla="*/ 866087 h 2343758"/>
                <a:gd name="connsiteX54" fmla="*/ 5164531 w 5793638"/>
                <a:gd name="connsiteY54" fmla="*/ 756359 h 2343758"/>
                <a:gd name="connsiteX55" fmla="*/ 5310835 w 5793638"/>
                <a:gd name="connsiteY55" fmla="*/ 705153 h 2343758"/>
                <a:gd name="connsiteX56" fmla="*/ 5493715 w 5793638"/>
                <a:gd name="connsiteY56" fmla="*/ 683207 h 2343758"/>
                <a:gd name="connsiteX57" fmla="*/ 5713171 w 5793638"/>
                <a:gd name="connsiteY57" fmla="*/ 602740 h 2343758"/>
                <a:gd name="connsiteX58" fmla="*/ 5779008 w 5793638"/>
                <a:gd name="connsiteY58" fmla="*/ 507643 h 2343758"/>
                <a:gd name="connsiteX59" fmla="*/ 5793638 w 5793638"/>
                <a:gd name="connsiteY59" fmla="*/ 405230 h 2343758"/>
                <a:gd name="connsiteX60" fmla="*/ 5678068 w 5793638"/>
                <a:gd name="connsiteY60" fmla="*/ 0 h 2343758"/>
                <a:gd name="connsiteX0" fmla="*/ 0 w 5793638"/>
                <a:gd name="connsiteY0" fmla="*/ 1531771 h 2343758"/>
                <a:gd name="connsiteX1" fmla="*/ 321868 w 5793638"/>
                <a:gd name="connsiteY1" fmla="*/ 1846324 h 2343758"/>
                <a:gd name="connsiteX2" fmla="*/ 387705 w 5793638"/>
                <a:gd name="connsiteY2" fmla="*/ 1948737 h 2343758"/>
                <a:gd name="connsiteX3" fmla="*/ 446227 w 5793638"/>
                <a:gd name="connsiteY3" fmla="*/ 1999943 h 2343758"/>
                <a:gd name="connsiteX4" fmla="*/ 519379 w 5793638"/>
                <a:gd name="connsiteY4" fmla="*/ 2014574 h 2343758"/>
                <a:gd name="connsiteX5" fmla="*/ 585216 w 5793638"/>
                <a:gd name="connsiteY5" fmla="*/ 1977998 h 2343758"/>
                <a:gd name="connsiteX6" fmla="*/ 665683 w 5793638"/>
                <a:gd name="connsiteY6" fmla="*/ 1941422 h 2343758"/>
                <a:gd name="connsiteX7" fmla="*/ 782726 w 5793638"/>
                <a:gd name="connsiteY7" fmla="*/ 1941422 h 2343758"/>
                <a:gd name="connsiteX8" fmla="*/ 870508 w 5793638"/>
                <a:gd name="connsiteY8" fmla="*/ 1941422 h 2343758"/>
                <a:gd name="connsiteX9" fmla="*/ 929030 w 5793638"/>
                <a:gd name="connsiteY9" fmla="*/ 1970683 h 2343758"/>
                <a:gd name="connsiteX10" fmla="*/ 965606 w 5793638"/>
                <a:gd name="connsiteY10" fmla="*/ 2029204 h 2343758"/>
                <a:gd name="connsiteX11" fmla="*/ 1009497 w 5793638"/>
                <a:gd name="connsiteY11" fmla="*/ 2095041 h 2343758"/>
                <a:gd name="connsiteX12" fmla="*/ 1097280 w 5793638"/>
                <a:gd name="connsiteY12" fmla="*/ 2102356 h 2343758"/>
                <a:gd name="connsiteX13" fmla="*/ 1228953 w 5793638"/>
                <a:gd name="connsiteY13" fmla="*/ 2073095 h 2343758"/>
                <a:gd name="connsiteX14" fmla="*/ 1345996 w 5793638"/>
                <a:gd name="connsiteY14" fmla="*/ 2036519 h 2343758"/>
                <a:gd name="connsiteX15" fmla="*/ 1448409 w 5793638"/>
                <a:gd name="connsiteY15" fmla="*/ 2007259 h 2343758"/>
                <a:gd name="connsiteX16" fmla="*/ 1543507 w 5793638"/>
                <a:gd name="connsiteY16" fmla="*/ 2080411 h 2343758"/>
                <a:gd name="connsiteX17" fmla="*/ 1623974 w 5793638"/>
                <a:gd name="connsiteY17" fmla="*/ 2204769 h 2343758"/>
                <a:gd name="connsiteX18" fmla="*/ 1675180 w 5793638"/>
                <a:gd name="connsiteY18" fmla="*/ 2299867 h 2343758"/>
                <a:gd name="connsiteX19" fmla="*/ 1726387 w 5793638"/>
                <a:gd name="connsiteY19" fmla="*/ 2329127 h 2343758"/>
                <a:gd name="connsiteX20" fmla="*/ 1843430 w 5793638"/>
                <a:gd name="connsiteY20" fmla="*/ 2343758 h 2343758"/>
                <a:gd name="connsiteX21" fmla="*/ 1953158 w 5793638"/>
                <a:gd name="connsiteY21" fmla="*/ 2343758 h 2343758"/>
                <a:gd name="connsiteX22" fmla="*/ 2070201 w 5793638"/>
                <a:gd name="connsiteY22" fmla="*/ 2307182 h 2343758"/>
                <a:gd name="connsiteX23" fmla="*/ 2194560 w 5793638"/>
                <a:gd name="connsiteY23" fmla="*/ 2219399 h 2343758"/>
                <a:gd name="connsiteX24" fmla="*/ 2318918 w 5793638"/>
                <a:gd name="connsiteY24" fmla="*/ 2138932 h 2343758"/>
                <a:gd name="connsiteX25" fmla="*/ 2421331 w 5793638"/>
                <a:gd name="connsiteY25" fmla="*/ 2080411 h 2343758"/>
                <a:gd name="connsiteX26" fmla="*/ 2545689 w 5793638"/>
                <a:gd name="connsiteY26" fmla="*/ 2073095 h 2343758"/>
                <a:gd name="connsiteX27" fmla="*/ 2655417 w 5793638"/>
                <a:gd name="connsiteY27" fmla="*/ 2095041 h 2343758"/>
                <a:gd name="connsiteX28" fmla="*/ 2743200 w 5793638"/>
                <a:gd name="connsiteY28" fmla="*/ 2095041 h 2343758"/>
                <a:gd name="connsiteX29" fmla="*/ 2809036 w 5793638"/>
                <a:gd name="connsiteY29" fmla="*/ 2036519 h 2343758"/>
                <a:gd name="connsiteX30" fmla="*/ 2874873 w 5793638"/>
                <a:gd name="connsiteY30" fmla="*/ 1897531 h 2343758"/>
                <a:gd name="connsiteX31" fmla="*/ 2896819 w 5793638"/>
                <a:gd name="connsiteY31" fmla="*/ 1824379 h 2343758"/>
                <a:gd name="connsiteX32" fmla="*/ 2955340 w 5793638"/>
                <a:gd name="connsiteY32" fmla="*/ 1743911 h 2343758"/>
                <a:gd name="connsiteX33" fmla="*/ 3035808 w 5793638"/>
                <a:gd name="connsiteY33" fmla="*/ 1692705 h 2343758"/>
                <a:gd name="connsiteX34" fmla="*/ 3145536 w 5793638"/>
                <a:gd name="connsiteY34" fmla="*/ 1641499 h 2343758"/>
                <a:gd name="connsiteX35" fmla="*/ 3262579 w 5793638"/>
                <a:gd name="connsiteY35" fmla="*/ 1626868 h 2343758"/>
                <a:gd name="connsiteX36" fmla="*/ 3328416 w 5793638"/>
                <a:gd name="connsiteY36" fmla="*/ 1568347 h 2343758"/>
                <a:gd name="connsiteX37" fmla="*/ 3401568 w 5793638"/>
                <a:gd name="connsiteY37" fmla="*/ 1429358 h 2343758"/>
                <a:gd name="connsiteX38" fmla="*/ 3438144 w 5793638"/>
                <a:gd name="connsiteY38" fmla="*/ 1231847 h 2343758"/>
                <a:gd name="connsiteX39" fmla="*/ 3496665 w 5793638"/>
                <a:gd name="connsiteY39" fmla="*/ 1100174 h 2343758"/>
                <a:gd name="connsiteX40" fmla="*/ 3613708 w 5793638"/>
                <a:gd name="connsiteY40" fmla="*/ 1034337 h 2343758"/>
                <a:gd name="connsiteX41" fmla="*/ 3752697 w 5793638"/>
                <a:gd name="connsiteY41" fmla="*/ 1063598 h 2343758"/>
                <a:gd name="connsiteX42" fmla="*/ 3913632 w 5793638"/>
                <a:gd name="connsiteY42" fmla="*/ 1136750 h 2343758"/>
                <a:gd name="connsiteX43" fmla="*/ 4067251 w 5793638"/>
                <a:gd name="connsiteY43" fmla="*/ 1180641 h 2343758"/>
                <a:gd name="connsiteX44" fmla="*/ 4155033 w 5793638"/>
                <a:gd name="connsiteY44" fmla="*/ 1195271 h 2343758"/>
                <a:gd name="connsiteX45" fmla="*/ 4250131 w 5793638"/>
                <a:gd name="connsiteY45" fmla="*/ 1151380 h 2343758"/>
                <a:gd name="connsiteX46" fmla="*/ 4315968 w 5793638"/>
                <a:gd name="connsiteY46" fmla="*/ 1034337 h 2343758"/>
                <a:gd name="connsiteX47" fmla="*/ 4337913 w 5793638"/>
                <a:gd name="connsiteY47" fmla="*/ 931924 h 2343758"/>
                <a:gd name="connsiteX48" fmla="*/ 4418380 w 5793638"/>
                <a:gd name="connsiteY48" fmla="*/ 888033 h 2343758"/>
                <a:gd name="connsiteX49" fmla="*/ 4550054 w 5793638"/>
                <a:gd name="connsiteY49" fmla="*/ 866087 h 2343758"/>
                <a:gd name="connsiteX50" fmla="*/ 4681728 w 5793638"/>
                <a:gd name="connsiteY50" fmla="*/ 931924 h 2343758"/>
                <a:gd name="connsiteX51" fmla="*/ 4820716 w 5793638"/>
                <a:gd name="connsiteY51" fmla="*/ 939239 h 2343758"/>
                <a:gd name="connsiteX52" fmla="*/ 4996281 w 5793638"/>
                <a:gd name="connsiteY52" fmla="*/ 866087 h 2343758"/>
                <a:gd name="connsiteX53" fmla="*/ 5164531 w 5793638"/>
                <a:gd name="connsiteY53" fmla="*/ 756359 h 2343758"/>
                <a:gd name="connsiteX54" fmla="*/ 5310835 w 5793638"/>
                <a:gd name="connsiteY54" fmla="*/ 705153 h 2343758"/>
                <a:gd name="connsiteX55" fmla="*/ 5493715 w 5793638"/>
                <a:gd name="connsiteY55" fmla="*/ 683207 h 2343758"/>
                <a:gd name="connsiteX56" fmla="*/ 5713171 w 5793638"/>
                <a:gd name="connsiteY56" fmla="*/ 602740 h 2343758"/>
                <a:gd name="connsiteX57" fmla="*/ 5779008 w 5793638"/>
                <a:gd name="connsiteY57" fmla="*/ 507643 h 2343758"/>
                <a:gd name="connsiteX58" fmla="*/ 5793638 w 5793638"/>
                <a:gd name="connsiteY58" fmla="*/ 405230 h 2343758"/>
                <a:gd name="connsiteX59" fmla="*/ 5678068 w 5793638"/>
                <a:gd name="connsiteY59" fmla="*/ 0 h 2343758"/>
                <a:gd name="connsiteX0" fmla="*/ 0 w 5793638"/>
                <a:gd name="connsiteY0" fmla="*/ 1531771 h 2343758"/>
                <a:gd name="connsiteX1" fmla="*/ 387705 w 5793638"/>
                <a:gd name="connsiteY1" fmla="*/ 1948737 h 2343758"/>
                <a:gd name="connsiteX2" fmla="*/ 446227 w 5793638"/>
                <a:gd name="connsiteY2" fmla="*/ 1999943 h 2343758"/>
                <a:gd name="connsiteX3" fmla="*/ 519379 w 5793638"/>
                <a:gd name="connsiteY3" fmla="*/ 2014574 h 2343758"/>
                <a:gd name="connsiteX4" fmla="*/ 585216 w 5793638"/>
                <a:gd name="connsiteY4" fmla="*/ 1977998 h 2343758"/>
                <a:gd name="connsiteX5" fmla="*/ 665683 w 5793638"/>
                <a:gd name="connsiteY5" fmla="*/ 1941422 h 2343758"/>
                <a:gd name="connsiteX6" fmla="*/ 782726 w 5793638"/>
                <a:gd name="connsiteY6" fmla="*/ 1941422 h 2343758"/>
                <a:gd name="connsiteX7" fmla="*/ 870508 w 5793638"/>
                <a:gd name="connsiteY7" fmla="*/ 1941422 h 2343758"/>
                <a:gd name="connsiteX8" fmla="*/ 929030 w 5793638"/>
                <a:gd name="connsiteY8" fmla="*/ 1970683 h 2343758"/>
                <a:gd name="connsiteX9" fmla="*/ 965606 w 5793638"/>
                <a:gd name="connsiteY9" fmla="*/ 2029204 h 2343758"/>
                <a:gd name="connsiteX10" fmla="*/ 1009497 w 5793638"/>
                <a:gd name="connsiteY10" fmla="*/ 2095041 h 2343758"/>
                <a:gd name="connsiteX11" fmla="*/ 1097280 w 5793638"/>
                <a:gd name="connsiteY11" fmla="*/ 2102356 h 2343758"/>
                <a:gd name="connsiteX12" fmla="*/ 1228953 w 5793638"/>
                <a:gd name="connsiteY12" fmla="*/ 2073095 h 2343758"/>
                <a:gd name="connsiteX13" fmla="*/ 1345996 w 5793638"/>
                <a:gd name="connsiteY13" fmla="*/ 2036519 h 2343758"/>
                <a:gd name="connsiteX14" fmla="*/ 1448409 w 5793638"/>
                <a:gd name="connsiteY14" fmla="*/ 2007259 h 2343758"/>
                <a:gd name="connsiteX15" fmla="*/ 1543507 w 5793638"/>
                <a:gd name="connsiteY15" fmla="*/ 2080411 h 2343758"/>
                <a:gd name="connsiteX16" fmla="*/ 1623974 w 5793638"/>
                <a:gd name="connsiteY16" fmla="*/ 2204769 h 2343758"/>
                <a:gd name="connsiteX17" fmla="*/ 1675180 w 5793638"/>
                <a:gd name="connsiteY17" fmla="*/ 2299867 h 2343758"/>
                <a:gd name="connsiteX18" fmla="*/ 1726387 w 5793638"/>
                <a:gd name="connsiteY18" fmla="*/ 2329127 h 2343758"/>
                <a:gd name="connsiteX19" fmla="*/ 1843430 w 5793638"/>
                <a:gd name="connsiteY19" fmla="*/ 2343758 h 2343758"/>
                <a:gd name="connsiteX20" fmla="*/ 1953158 w 5793638"/>
                <a:gd name="connsiteY20" fmla="*/ 2343758 h 2343758"/>
                <a:gd name="connsiteX21" fmla="*/ 2070201 w 5793638"/>
                <a:gd name="connsiteY21" fmla="*/ 2307182 h 2343758"/>
                <a:gd name="connsiteX22" fmla="*/ 2194560 w 5793638"/>
                <a:gd name="connsiteY22" fmla="*/ 2219399 h 2343758"/>
                <a:gd name="connsiteX23" fmla="*/ 2318918 w 5793638"/>
                <a:gd name="connsiteY23" fmla="*/ 2138932 h 2343758"/>
                <a:gd name="connsiteX24" fmla="*/ 2421331 w 5793638"/>
                <a:gd name="connsiteY24" fmla="*/ 2080411 h 2343758"/>
                <a:gd name="connsiteX25" fmla="*/ 2545689 w 5793638"/>
                <a:gd name="connsiteY25" fmla="*/ 2073095 h 2343758"/>
                <a:gd name="connsiteX26" fmla="*/ 2655417 w 5793638"/>
                <a:gd name="connsiteY26" fmla="*/ 2095041 h 2343758"/>
                <a:gd name="connsiteX27" fmla="*/ 2743200 w 5793638"/>
                <a:gd name="connsiteY27" fmla="*/ 2095041 h 2343758"/>
                <a:gd name="connsiteX28" fmla="*/ 2809036 w 5793638"/>
                <a:gd name="connsiteY28" fmla="*/ 2036519 h 2343758"/>
                <a:gd name="connsiteX29" fmla="*/ 2874873 w 5793638"/>
                <a:gd name="connsiteY29" fmla="*/ 1897531 h 2343758"/>
                <a:gd name="connsiteX30" fmla="*/ 2896819 w 5793638"/>
                <a:gd name="connsiteY30" fmla="*/ 1824379 h 2343758"/>
                <a:gd name="connsiteX31" fmla="*/ 2955340 w 5793638"/>
                <a:gd name="connsiteY31" fmla="*/ 1743911 h 2343758"/>
                <a:gd name="connsiteX32" fmla="*/ 3035808 w 5793638"/>
                <a:gd name="connsiteY32" fmla="*/ 1692705 h 2343758"/>
                <a:gd name="connsiteX33" fmla="*/ 3145536 w 5793638"/>
                <a:gd name="connsiteY33" fmla="*/ 1641499 h 2343758"/>
                <a:gd name="connsiteX34" fmla="*/ 3262579 w 5793638"/>
                <a:gd name="connsiteY34" fmla="*/ 1626868 h 2343758"/>
                <a:gd name="connsiteX35" fmla="*/ 3328416 w 5793638"/>
                <a:gd name="connsiteY35" fmla="*/ 1568347 h 2343758"/>
                <a:gd name="connsiteX36" fmla="*/ 3401568 w 5793638"/>
                <a:gd name="connsiteY36" fmla="*/ 1429358 h 2343758"/>
                <a:gd name="connsiteX37" fmla="*/ 3438144 w 5793638"/>
                <a:gd name="connsiteY37" fmla="*/ 1231847 h 2343758"/>
                <a:gd name="connsiteX38" fmla="*/ 3496665 w 5793638"/>
                <a:gd name="connsiteY38" fmla="*/ 1100174 h 2343758"/>
                <a:gd name="connsiteX39" fmla="*/ 3613708 w 5793638"/>
                <a:gd name="connsiteY39" fmla="*/ 1034337 h 2343758"/>
                <a:gd name="connsiteX40" fmla="*/ 3752697 w 5793638"/>
                <a:gd name="connsiteY40" fmla="*/ 1063598 h 2343758"/>
                <a:gd name="connsiteX41" fmla="*/ 3913632 w 5793638"/>
                <a:gd name="connsiteY41" fmla="*/ 1136750 h 2343758"/>
                <a:gd name="connsiteX42" fmla="*/ 4067251 w 5793638"/>
                <a:gd name="connsiteY42" fmla="*/ 1180641 h 2343758"/>
                <a:gd name="connsiteX43" fmla="*/ 4155033 w 5793638"/>
                <a:gd name="connsiteY43" fmla="*/ 1195271 h 2343758"/>
                <a:gd name="connsiteX44" fmla="*/ 4250131 w 5793638"/>
                <a:gd name="connsiteY44" fmla="*/ 1151380 h 2343758"/>
                <a:gd name="connsiteX45" fmla="*/ 4315968 w 5793638"/>
                <a:gd name="connsiteY45" fmla="*/ 1034337 h 2343758"/>
                <a:gd name="connsiteX46" fmla="*/ 4337913 w 5793638"/>
                <a:gd name="connsiteY46" fmla="*/ 931924 h 2343758"/>
                <a:gd name="connsiteX47" fmla="*/ 4418380 w 5793638"/>
                <a:gd name="connsiteY47" fmla="*/ 888033 h 2343758"/>
                <a:gd name="connsiteX48" fmla="*/ 4550054 w 5793638"/>
                <a:gd name="connsiteY48" fmla="*/ 866087 h 2343758"/>
                <a:gd name="connsiteX49" fmla="*/ 4681728 w 5793638"/>
                <a:gd name="connsiteY49" fmla="*/ 931924 h 2343758"/>
                <a:gd name="connsiteX50" fmla="*/ 4820716 w 5793638"/>
                <a:gd name="connsiteY50" fmla="*/ 939239 h 2343758"/>
                <a:gd name="connsiteX51" fmla="*/ 4996281 w 5793638"/>
                <a:gd name="connsiteY51" fmla="*/ 866087 h 2343758"/>
                <a:gd name="connsiteX52" fmla="*/ 5164531 w 5793638"/>
                <a:gd name="connsiteY52" fmla="*/ 756359 h 2343758"/>
                <a:gd name="connsiteX53" fmla="*/ 5310835 w 5793638"/>
                <a:gd name="connsiteY53" fmla="*/ 705153 h 2343758"/>
                <a:gd name="connsiteX54" fmla="*/ 5493715 w 5793638"/>
                <a:gd name="connsiteY54" fmla="*/ 683207 h 2343758"/>
                <a:gd name="connsiteX55" fmla="*/ 5713171 w 5793638"/>
                <a:gd name="connsiteY55" fmla="*/ 602740 h 2343758"/>
                <a:gd name="connsiteX56" fmla="*/ 5779008 w 5793638"/>
                <a:gd name="connsiteY56" fmla="*/ 507643 h 2343758"/>
                <a:gd name="connsiteX57" fmla="*/ 5793638 w 5793638"/>
                <a:gd name="connsiteY57" fmla="*/ 405230 h 2343758"/>
                <a:gd name="connsiteX58" fmla="*/ 5678068 w 5793638"/>
                <a:gd name="connsiteY58" fmla="*/ 0 h 2343758"/>
                <a:gd name="connsiteX0" fmla="*/ 0 w 5793638"/>
                <a:gd name="connsiteY0" fmla="*/ 1531771 h 2343758"/>
                <a:gd name="connsiteX1" fmla="*/ 446227 w 5793638"/>
                <a:gd name="connsiteY1" fmla="*/ 1999943 h 2343758"/>
                <a:gd name="connsiteX2" fmla="*/ 519379 w 5793638"/>
                <a:gd name="connsiteY2" fmla="*/ 2014574 h 2343758"/>
                <a:gd name="connsiteX3" fmla="*/ 585216 w 5793638"/>
                <a:gd name="connsiteY3" fmla="*/ 1977998 h 2343758"/>
                <a:gd name="connsiteX4" fmla="*/ 665683 w 5793638"/>
                <a:gd name="connsiteY4" fmla="*/ 1941422 h 2343758"/>
                <a:gd name="connsiteX5" fmla="*/ 782726 w 5793638"/>
                <a:gd name="connsiteY5" fmla="*/ 1941422 h 2343758"/>
                <a:gd name="connsiteX6" fmla="*/ 870508 w 5793638"/>
                <a:gd name="connsiteY6" fmla="*/ 1941422 h 2343758"/>
                <a:gd name="connsiteX7" fmla="*/ 929030 w 5793638"/>
                <a:gd name="connsiteY7" fmla="*/ 1970683 h 2343758"/>
                <a:gd name="connsiteX8" fmla="*/ 965606 w 5793638"/>
                <a:gd name="connsiteY8" fmla="*/ 2029204 h 2343758"/>
                <a:gd name="connsiteX9" fmla="*/ 1009497 w 5793638"/>
                <a:gd name="connsiteY9" fmla="*/ 2095041 h 2343758"/>
                <a:gd name="connsiteX10" fmla="*/ 1097280 w 5793638"/>
                <a:gd name="connsiteY10" fmla="*/ 2102356 h 2343758"/>
                <a:gd name="connsiteX11" fmla="*/ 1228953 w 5793638"/>
                <a:gd name="connsiteY11" fmla="*/ 2073095 h 2343758"/>
                <a:gd name="connsiteX12" fmla="*/ 1345996 w 5793638"/>
                <a:gd name="connsiteY12" fmla="*/ 2036519 h 2343758"/>
                <a:gd name="connsiteX13" fmla="*/ 1448409 w 5793638"/>
                <a:gd name="connsiteY13" fmla="*/ 2007259 h 2343758"/>
                <a:gd name="connsiteX14" fmla="*/ 1543507 w 5793638"/>
                <a:gd name="connsiteY14" fmla="*/ 2080411 h 2343758"/>
                <a:gd name="connsiteX15" fmla="*/ 1623974 w 5793638"/>
                <a:gd name="connsiteY15" fmla="*/ 2204769 h 2343758"/>
                <a:gd name="connsiteX16" fmla="*/ 1675180 w 5793638"/>
                <a:gd name="connsiteY16" fmla="*/ 2299867 h 2343758"/>
                <a:gd name="connsiteX17" fmla="*/ 1726387 w 5793638"/>
                <a:gd name="connsiteY17" fmla="*/ 2329127 h 2343758"/>
                <a:gd name="connsiteX18" fmla="*/ 1843430 w 5793638"/>
                <a:gd name="connsiteY18" fmla="*/ 2343758 h 2343758"/>
                <a:gd name="connsiteX19" fmla="*/ 1953158 w 5793638"/>
                <a:gd name="connsiteY19" fmla="*/ 2343758 h 2343758"/>
                <a:gd name="connsiteX20" fmla="*/ 2070201 w 5793638"/>
                <a:gd name="connsiteY20" fmla="*/ 2307182 h 2343758"/>
                <a:gd name="connsiteX21" fmla="*/ 2194560 w 5793638"/>
                <a:gd name="connsiteY21" fmla="*/ 2219399 h 2343758"/>
                <a:gd name="connsiteX22" fmla="*/ 2318918 w 5793638"/>
                <a:gd name="connsiteY22" fmla="*/ 2138932 h 2343758"/>
                <a:gd name="connsiteX23" fmla="*/ 2421331 w 5793638"/>
                <a:gd name="connsiteY23" fmla="*/ 2080411 h 2343758"/>
                <a:gd name="connsiteX24" fmla="*/ 2545689 w 5793638"/>
                <a:gd name="connsiteY24" fmla="*/ 2073095 h 2343758"/>
                <a:gd name="connsiteX25" fmla="*/ 2655417 w 5793638"/>
                <a:gd name="connsiteY25" fmla="*/ 2095041 h 2343758"/>
                <a:gd name="connsiteX26" fmla="*/ 2743200 w 5793638"/>
                <a:gd name="connsiteY26" fmla="*/ 2095041 h 2343758"/>
                <a:gd name="connsiteX27" fmla="*/ 2809036 w 5793638"/>
                <a:gd name="connsiteY27" fmla="*/ 2036519 h 2343758"/>
                <a:gd name="connsiteX28" fmla="*/ 2874873 w 5793638"/>
                <a:gd name="connsiteY28" fmla="*/ 1897531 h 2343758"/>
                <a:gd name="connsiteX29" fmla="*/ 2896819 w 5793638"/>
                <a:gd name="connsiteY29" fmla="*/ 1824379 h 2343758"/>
                <a:gd name="connsiteX30" fmla="*/ 2955340 w 5793638"/>
                <a:gd name="connsiteY30" fmla="*/ 1743911 h 2343758"/>
                <a:gd name="connsiteX31" fmla="*/ 3035808 w 5793638"/>
                <a:gd name="connsiteY31" fmla="*/ 1692705 h 2343758"/>
                <a:gd name="connsiteX32" fmla="*/ 3145536 w 5793638"/>
                <a:gd name="connsiteY32" fmla="*/ 1641499 h 2343758"/>
                <a:gd name="connsiteX33" fmla="*/ 3262579 w 5793638"/>
                <a:gd name="connsiteY33" fmla="*/ 1626868 h 2343758"/>
                <a:gd name="connsiteX34" fmla="*/ 3328416 w 5793638"/>
                <a:gd name="connsiteY34" fmla="*/ 1568347 h 2343758"/>
                <a:gd name="connsiteX35" fmla="*/ 3401568 w 5793638"/>
                <a:gd name="connsiteY35" fmla="*/ 1429358 h 2343758"/>
                <a:gd name="connsiteX36" fmla="*/ 3438144 w 5793638"/>
                <a:gd name="connsiteY36" fmla="*/ 1231847 h 2343758"/>
                <a:gd name="connsiteX37" fmla="*/ 3496665 w 5793638"/>
                <a:gd name="connsiteY37" fmla="*/ 1100174 h 2343758"/>
                <a:gd name="connsiteX38" fmla="*/ 3613708 w 5793638"/>
                <a:gd name="connsiteY38" fmla="*/ 1034337 h 2343758"/>
                <a:gd name="connsiteX39" fmla="*/ 3752697 w 5793638"/>
                <a:gd name="connsiteY39" fmla="*/ 1063598 h 2343758"/>
                <a:gd name="connsiteX40" fmla="*/ 3913632 w 5793638"/>
                <a:gd name="connsiteY40" fmla="*/ 1136750 h 2343758"/>
                <a:gd name="connsiteX41" fmla="*/ 4067251 w 5793638"/>
                <a:gd name="connsiteY41" fmla="*/ 1180641 h 2343758"/>
                <a:gd name="connsiteX42" fmla="*/ 4155033 w 5793638"/>
                <a:gd name="connsiteY42" fmla="*/ 1195271 h 2343758"/>
                <a:gd name="connsiteX43" fmla="*/ 4250131 w 5793638"/>
                <a:gd name="connsiteY43" fmla="*/ 1151380 h 2343758"/>
                <a:gd name="connsiteX44" fmla="*/ 4315968 w 5793638"/>
                <a:gd name="connsiteY44" fmla="*/ 1034337 h 2343758"/>
                <a:gd name="connsiteX45" fmla="*/ 4337913 w 5793638"/>
                <a:gd name="connsiteY45" fmla="*/ 931924 h 2343758"/>
                <a:gd name="connsiteX46" fmla="*/ 4418380 w 5793638"/>
                <a:gd name="connsiteY46" fmla="*/ 888033 h 2343758"/>
                <a:gd name="connsiteX47" fmla="*/ 4550054 w 5793638"/>
                <a:gd name="connsiteY47" fmla="*/ 866087 h 2343758"/>
                <a:gd name="connsiteX48" fmla="*/ 4681728 w 5793638"/>
                <a:gd name="connsiteY48" fmla="*/ 931924 h 2343758"/>
                <a:gd name="connsiteX49" fmla="*/ 4820716 w 5793638"/>
                <a:gd name="connsiteY49" fmla="*/ 939239 h 2343758"/>
                <a:gd name="connsiteX50" fmla="*/ 4996281 w 5793638"/>
                <a:gd name="connsiteY50" fmla="*/ 866087 h 2343758"/>
                <a:gd name="connsiteX51" fmla="*/ 5164531 w 5793638"/>
                <a:gd name="connsiteY51" fmla="*/ 756359 h 2343758"/>
                <a:gd name="connsiteX52" fmla="*/ 5310835 w 5793638"/>
                <a:gd name="connsiteY52" fmla="*/ 705153 h 2343758"/>
                <a:gd name="connsiteX53" fmla="*/ 5493715 w 5793638"/>
                <a:gd name="connsiteY53" fmla="*/ 683207 h 2343758"/>
                <a:gd name="connsiteX54" fmla="*/ 5713171 w 5793638"/>
                <a:gd name="connsiteY54" fmla="*/ 602740 h 2343758"/>
                <a:gd name="connsiteX55" fmla="*/ 5779008 w 5793638"/>
                <a:gd name="connsiteY55" fmla="*/ 507643 h 2343758"/>
                <a:gd name="connsiteX56" fmla="*/ 5793638 w 5793638"/>
                <a:gd name="connsiteY56" fmla="*/ 405230 h 2343758"/>
                <a:gd name="connsiteX57" fmla="*/ 5678068 w 5793638"/>
                <a:gd name="connsiteY57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665683 w 5793638"/>
                <a:gd name="connsiteY3" fmla="*/ 1941422 h 2343758"/>
                <a:gd name="connsiteX4" fmla="*/ 782726 w 5793638"/>
                <a:gd name="connsiteY4" fmla="*/ 1941422 h 2343758"/>
                <a:gd name="connsiteX5" fmla="*/ 870508 w 5793638"/>
                <a:gd name="connsiteY5" fmla="*/ 1941422 h 2343758"/>
                <a:gd name="connsiteX6" fmla="*/ 929030 w 5793638"/>
                <a:gd name="connsiteY6" fmla="*/ 1970683 h 2343758"/>
                <a:gd name="connsiteX7" fmla="*/ 965606 w 5793638"/>
                <a:gd name="connsiteY7" fmla="*/ 2029204 h 2343758"/>
                <a:gd name="connsiteX8" fmla="*/ 1009497 w 5793638"/>
                <a:gd name="connsiteY8" fmla="*/ 2095041 h 2343758"/>
                <a:gd name="connsiteX9" fmla="*/ 1097280 w 5793638"/>
                <a:gd name="connsiteY9" fmla="*/ 2102356 h 2343758"/>
                <a:gd name="connsiteX10" fmla="*/ 1228953 w 5793638"/>
                <a:gd name="connsiteY10" fmla="*/ 2073095 h 2343758"/>
                <a:gd name="connsiteX11" fmla="*/ 1345996 w 5793638"/>
                <a:gd name="connsiteY11" fmla="*/ 2036519 h 2343758"/>
                <a:gd name="connsiteX12" fmla="*/ 1448409 w 5793638"/>
                <a:gd name="connsiteY12" fmla="*/ 2007259 h 2343758"/>
                <a:gd name="connsiteX13" fmla="*/ 1543507 w 5793638"/>
                <a:gd name="connsiteY13" fmla="*/ 2080411 h 2343758"/>
                <a:gd name="connsiteX14" fmla="*/ 1623974 w 5793638"/>
                <a:gd name="connsiteY14" fmla="*/ 2204769 h 2343758"/>
                <a:gd name="connsiteX15" fmla="*/ 1675180 w 5793638"/>
                <a:gd name="connsiteY15" fmla="*/ 2299867 h 2343758"/>
                <a:gd name="connsiteX16" fmla="*/ 1726387 w 5793638"/>
                <a:gd name="connsiteY16" fmla="*/ 2329127 h 2343758"/>
                <a:gd name="connsiteX17" fmla="*/ 1843430 w 5793638"/>
                <a:gd name="connsiteY17" fmla="*/ 2343758 h 2343758"/>
                <a:gd name="connsiteX18" fmla="*/ 1953158 w 5793638"/>
                <a:gd name="connsiteY18" fmla="*/ 2343758 h 2343758"/>
                <a:gd name="connsiteX19" fmla="*/ 2070201 w 5793638"/>
                <a:gd name="connsiteY19" fmla="*/ 2307182 h 2343758"/>
                <a:gd name="connsiteX20" fmla="*/ 2194560 w 5793638"/>
                <a:gd name="connsiteY20" fmla="*/ 2219399 h 2343758"/>
                <a:gd name="connsiteX21" fmla="*/ 2318918 w 5793638"/>
                <a:gd name="connsiteY21" fmla="*/ 2138932 h 2343758"/>
                <a:gd name="connsiteX22" fmla="*/ 2421331 w 5793638"/>
                <a:gd name="connsiteY22" fmla="*/ 2080411 h 2343758"/>
                <a:gd name="connsiteX23" fmla="*/ 2545689 w 5793638"/>
                <a:gd name="connsiteY23" fmla="*/ 2073095 h 2343758"/>
                <a:gd name="connsiteX24" fmla="*/ 2655417 w 5793638"/>
                <a:gd name="connsiteY24" fmla="*/ 2095041 h 2343758"/>
                <a:gd name="connsiteX25" fmla="*/ 2743200 w 5793638"/>
                <a:gd name="connsiteY25" fmla="*/ 2095041 h 2343758"/>
                <a:gd name="connsiteX26" fmla="*/ 2809036 w 5793638"/>
                <a:gd name="connsiteY26" fmla="*/ 2036519 h 2343758"/>
                <a:gd name="connsiteX27" fmla="*/ 2874873 w 5793638"/>
                <a:gd name="connsiteY27" fmla="*/ 1897531 h 2343758"/>
                <a:gd name="connsiteX28" fmla="*/ 2896819 w 5793638"/>
                <a:gd name="connsiteY28" fmla="*/ 1824379 h 2343758"/>
                <a:gd name="connsiteX29" fmla="*/ 2955340 w 5793638"/>
                <a:gd name="connsiteY29" fmla="*/ 1743911 h 2343758"/>
                <a:gd name="connsiteX30" fmla="*/ 3035808 w 5793638"/>
                <a:gd name="connsiteY30" fmla="*/ 1692705 h 2343758"/>
                <a:gd name="connsiteX31" fmla="*/ 3145536 w 5793638"/>
                <a:gd name="connsiteY31" fmla="*/ 1641499 h 2343758"/>
                <a:gd name="connsiteX32" fmla="*/ 3262579 w 5793638"/>
                <a:gd name="connsiteY32" fmla="*/ 1626868 h 2343758"/>
                <a:gd name="connsiteX33" fmla="*/ 3328416 w 5793638"/>
                <a:gd name="connsiteY33" fmla="*/ 1568347 h 2343758"/>
                <a:gd name="connsiteX34" fmla="*/ 3401568 w 5793638"/>
                <a:gd name="connsiteY34" fmla="*/ 1429358 h 2343758"/>
                <a:gd name="connsiteX35" fmla="*/ 3438144 w 5793638"/>
                <a:gd name="connsiteY35" fmla="*/ 1231847 h 2343758"/>
                <a:gd name="connsiteX36" fmla="*/ 3496665 w 5793638"/>
                <a:gd name="connsiteY36" fmla="*/ 1100174 h 2343758"/>
                <a:gd name="connsiteX37" fmla="*/ 3613708 w 5793638"/>
                <a:gd name="connsiteY37" fmla="*/ 1034337 h 2343758"/>
                <a:gd name="connsiteX38" fmla="*/ 3752697 w 5793638"/>
                <a:gd name="connsiteY38" fmla="*/ 1063598 h 2343758"/>
                <a:gd name="connsiteX39" fmla="*/ 3913632 w 5793638"/>
                <a:gd name="connsiteY39" fmla="*/ 1136750 h 2343758"/>
                <a:gd name="connsiteX40" fmla="*/ 4067251 w 5793638"/>
                <a:gd name="connsiteY40" fmla="*/ 1180641 h 2343758"/>
                <a:gd name="connsiteX41" fmla="*/ 4155033 w 5793638"/>
                <a:gd name="connsiteY41" fmla="*/ 1195271 h 2343758"/>
                <a:gd name="connsiteX42" fmla="*/ 4250131 w 5793638"/>
                <a:gd name="connsiteY42" fmla="*/ 1151380 h 2343758"/>
                <a:gd name="connsiteX43" fmla="*/ 4315968 w 5793638"/>
                <a:gd name="connsiteY43" fmla="*/ 1034337 h 2343758"/>
                <a:gd name="connsiteX44" fmla="*/ 4337913 w 5793638"/>
                <a:gd name="connsiteY44" fmla="*/ 931924 h 2343758"/>
                <a:gd name="connsiteX45" fmla="*/ 4418380 w 5793638"/>
                <a:gd name="connsiteY45" fmla="*/ 888033 h 2343758"/>
                <a:gd name="connsiteX46" fmla="*/ 4550054 w 5793638"/>
                <a:gd name="connsiteY46" fmla="*/ 866087 h 2343758"/>
                <a:gd name="connsiteX47" fmla="*/ 4681728 w 5793638"/>
                <a:gd name="connsiteY47" fmla="*/ 931924 h 2343758"/>
                <a:gd name="connsiteX48" fmla="*/ 4820716 w 5793638"/>
                <a:gd name="connsiteY48" fmla="*/ 939239 h 2343758"/>
                <a:gd name="connsiteX49" fmla="*/ 4996281 w 5793638"/>
                <a:gd name="connsiteY49" fmla="*/ 866087 h 2343758"/>
                <a:gd name="connsiteX50" fmla="*/ 5164531 w 5793638"/>
                <a:gd name="connsiteY50" fmla="*/ 756359 h 2343758"/>
                <a:gd name="connsiteX51" fmla="*/ 5310835 w 5793638"/>
                <a:gd name="connsiteY51" fmla="*/ 705153 h 2343758"/>
                <a:gd name="connsiteX52" fmla="*/ 5493715 w 5793638"/>
                <a:gd name="connsiteY52" fmla="*/ 683207 h 2343758"/>
                <a:gd name="connsiteX53" fmla="*/ 5713171 w 5793638"/>
                <a:gd name="connsiteY53" fmla="*/ 602740 h 2343758"/>
                <a:gd name="connsiteX54" fmla="*/ 5779008 w 5793638"/>
                <a:gd name="connsiteY54" fmla="*/ 507643 h 2343758"/>
                <a:gd name="connsiteX55" fmla="*/ 5793638 w 5793638"/>
                <a:gd name="connsiteY55" fmla="*/ 405230 h 2343758"/>
                <a:gd name="connsiteX56" fmla="*/ 5678068 w 5793638"/>
                <a:gd name="connsiteY56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665683 w 5793638"/>
                <a:gd name="connsiteY3" fmla="*/ 1941422 h 2343758"/>
                <a:gd name="connsiteX4" fmla="*/ 870508 w 5793638"/>
                <a:gd name="connsiteY4" fmla="*/ 1941422 h 2343758"/>
                <a:gd name="connsiteX5" fmla="*/ 929030 w 5793638"/>
                <a:gd name="connsiteY5" fmla="*/ 1970683 h 2343758"/>
                <a:gd name="connsiteX6" fmla="*/ 965606 w 5793638"/>
                <a:gd name="connsiteY6" fmla="*/ 2029204 h 2343758"/>
                <a:gd name="connsiteX7" fmla="*/ 1009497 w 5793638"/>
                <a:gd name="connsiteY7" fmla="*/ 2095041 h 2343758"/>
                <a:gd name="connsiteX8" fmla="*/ 1097280 w 5793638"/>
                <a:gd name="connsiteY8" fmla="*/ 2102356 h 2343758"/>
                <a:gd name="connsiteX9" fmla="*/ 1228953 w 5793638"/>
                <a:gd name="connsiteY9" fmla="*/ 2073095 h 2343758"/>
                <a:gd name="connsiteX10" fmla="*/ 1345996 w 5793638"/>
                <a:gd name="connsiteY10" fmla="*/ 2036519 h 2343758"/>
                <a:gd name="connsiteX11" fmla="*/ 1448409 w 5793638"/>
                <a:gd name="connsiteY11" fmla="*/ 2007259 h 2343758"/>
                <a:gd name="connsiteX12" fmla="*/ 1543507 w 5793638"/>
                <a:gd name="connsiteY12" fmla="*/ 2080411 h 2343758"/>
                <a:gd name="connsiteX13" fmla="*/ 1623974 w 5793638"/>
                <a:gd name="connsiteY13" fmla="*/ 2204769 h 2343758"/>
                <a:gd name="connsiteX14" fmla="*/ 1675180 w 5793638"/>
                <a:gd name="connsiteY14" fmla="*/ 2299867 h 2343758"/>
                <a:gd name="connsiteX15" fmla="*/ 1726387 w 5793638"/>
                <a:gd name="connsiteY15" fmla="*/ 2329127 h 2343758"/>
                <a:gd name="connsiteX16" fmla="*/ 1843430 w 5793638"/>
                <a:gd name="connsiteY16" fmla="*/ 2343758 h 2343758"/>
                <a:gd name="connsiteX17" fmla="*/ 1953158 w 5793638"/>
                <a:gd name="connsiteY17" fmla="*/ 2343758 h 2343758"/>
                <a:gd name="connsiteX18" fmla="*/ 2070201 w 5793638"/>
                <a:gd name="connsiteY18" fmla="*/ 2307182 h 2343758"/>
                <a:gd name="connsiteX19" fmla="*/ 2194560 w 5793638"/>
                <a:gd name="connsiteY19" fmla="*/ 2219399 h 2343758"/>
                <a:gd name="connsiteX20" fmla="*/ 2318918 w 5793638"/>
                <a:gd name="connsiteY20" fmla="*/ 2138932 h 2343758"/>
                <a:gd name="connsiteX21" fmla="*/ 2421331 w 5793638"/>
                <a:gd name="connsiteY21" fmla="*/ 2080411 h 2343758"/>
                <a:gd name="connsiteX22" fmla="*/ 2545689 w 5793638"/>
                <a:gd name="connsiteY22" fmla="*/ 2073095 h 2343758"/>
                <a:gd name="connsiteX23" fmla="*/ 2655417 w 5793638"/>
                <a:gd name="connsiteY23" fmla="*/ 2095041 h 2343758"/>
                <a:gd name="connsiteX24" fmla="*/ 2743200 w 5793638"/>
                <a:gd name="connsiteY24" fmla="*/ 2095041 h 2343758"/>
                <a:gd name="connsiteX25" fmla="*/ 2809036 w 5793638"/>
                <a:gd name="connsiteY25" fmla="*/ 2036519 h 2343758"/>
                <a:gd name="connsiteX26" fmla="*/ 2874873 w 5793638"/>
                <a:gd name="connsiteY26" fmla="*/ 1897531 h 2343758"/>
                <a:gd name="connsiteX27" fmla="*/ 2896819 w 5793638"/>
                <a:gd name="connsiteY27" fmla="*/ 1824379 h 2343758"/>
                <a:gd name="connsiteX28" fmla="*/ 2955340 w 5793638"/>
                <a:gd name="connsiteY28" fmla="*/ 1743911 h 2343758"/>
                <a:gd name="connsiteX29" fmla="*/ 3035808 w 5793638"/>
                <a:gd name="connsiteY29" fmla="*/ 1692705 h 2343758"/>
                <a:gd name="connsiteX30" fmla="*/ 3145536 w 5793638"/>
                <a:gd name="connsiteY30" fmla="*/ 1641499 h 2343758"/>
                <a:gd name="connsiteX31" fmla="*/ 3262579 w 5793638"/>
                <a:gd name="connsiteY31" fmla="*/ 1626868 h 2343758"/>
                <a:gd name="connsiteX32" fmla="*/ 3328416 w 5793638"/>
                <a:gd name="connsiteY32" fmla="*/ 1568347 h 2343758"/>
                <a:gd name="connsiteX33" fmla="*/ 3401568 w 5793638"/>
                <a:gd name="connsiteY33" fmla="*/ 1429358 h 2343758"/>
                <a:gd name="connsiteX34" fmla="*/ 3438144 w 5793638"/>
                <a:gd name="connsiteY34" fmla="*/ 1231847 h 2343758"/>
                <a:gd name="connsiteX35" fmla="*/ 3496665 w 5793638"/>
                <a:gd name="connsiteY35" fmla="*/ 1100174 h 2343758"/>
                <a:gd name="connsiteX36" fmla="*/ 3613708 w 5793638"/>
                <a:gd name="connsiteY36" fmla="*/ 1034337 h 2343758"/>
                <a:gd name="connsiteX37" fmla="*/ 3752697 w 5793638"/>
                <a:gd name="connsiteY37" fmla="*/ 1063598 h 2343758"/>
                <a:gd name="connsiteX38" fmla="*/ 3913632 w 5793638"/>
                <a:gd name="connsiteY38" fmla="*/ 1136750 h 2343758"/>
                <a:gd name="connsiteX39" fmla="*/ 4067251 w 5793638"/>
                <a:gd name="connsiteY39" fmla="*/ 1180641 h 2343758"/>
                <a:gd name="connsiteX40" fmla="*/ 4155033 w 5793638"/>
                <a:gd name="connsiteY40" fmla="*/ 1195271 h 2343758"/>
                <a:gd name="connsiteX41" fmla="*/ 4250131 w 5793638"/>
                <a:gd name="connsiteY41" fmla="*/ 1151380 h 2343758"/>
                <a:gd name="connsiteX42" fmla="*/ 4315968 w 5793638"/>
                <a:gd name="connsiteY42" fmla="*/ 1034337 h 2343758"/>
                <a:gd name="connsiteX43" fmla="*/ 4337913 w 5793638"/>
                <a:gd name="connsiteY43" fmla="*/ 931924 h 2343758"/>
                <a:gd name="connsiteX44" fmla="*/ 4418380 w 5793638"/>
                <a:gd name="connsiteY44" fmla="*/ 888033 h 2343758"/>
                <a:gd name="connsiteX45" fmla="*/ 4550054 w 5793638"/>
                <a:gd name="connsiteY45" fmla="*/ 866087 h 2343758"/>
                <a:gd name="connsiteX46" fmla="*/ 4681728 w 5793638"/>
                <a:gd name="connsiteY46" fmla="*/ 931924 h 2343758"/>
                <a:gd name="connsiteX47" fmla="*/ 4820716 w 5793638"/>
                <a:gd name="connsiteY47" fmla="*/ 939239 h 2343758"/>
                <a:gd name="connsiteX48" fmla="*/ 4996281 w 5793638"/>
                <a:gd name="connsiteY48" fmla="*/ 866087 h 2343758"/>
                <a:gd name="connsiteX49" fmla="*/ 5164531 w 5793638"/>
                <a:gd name="connsiteY49" fmla="*/ 756359 h 2343758"/>
                <a:gd name="connsiteX50" fmla="*/ 5310835 w 5793638"/>
                <a:gd name="connsiteY50" fmla="*/ 705153 h 2343758"/>
                <a:gd name="connsiteX51" fmla="*/ 5493715 w 5793638"/>
                <a:gd name="connsiteY51" fmla="*/ 683207 h 2343758"/>
                <a:gd name="connsiteX52" fmla="*/ 5713171 w 5793638"/>
                <a:gd name="connsiteY52" fmla="*/ 602740 h 2343758"/>
                <a:gd name="connsiteX53" fmla="*/ 5779008 w 5793638"/>
                <a:gd name="connsiteY53" fmla="*/ 507643 h 2343758"/>
                <a:gd name="connsiteX54" fmla="*/ 5793638 w 5793638"/>
                <a:gd name="connsiteY54" fmla="*/ 405230 h 2343758"/>
                <a:gd name="connsiteX55" fmla="*/ 5678068 w 5793638"/>
                <a:gd name="connsiteY55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665683 w 5793638"/>
                <a:gd name="connsiteY3" fmla="*/ 1941422 h 2343758"/>
                <a:gd name="connsiteX4" fmla="*/ 870508 w 5793638"/>
                <a:gd name="connsiteY4" fmla="*/ 1941422 h 2343758"/>
                <a:gd name="connsiteX5" fmla="*/ 965606 w 5793638"/>
                <a:gd name="connsiteY5" fmla="*/ 2029204 h 2343758"/>
                <a:gd name="connsiteX6" fmla="*/ 1009497 w 5793638"/>
                <a:gd name="connsiteY6" fmla="*/ 2095041 h 2343758"/>
                <a:gd name="connsiteX7" fmla="*/ 1097280 w 5793638"/>
                <a:gd name="connsiteY7" fmla="*/ 2102356 h 2343758"/>
                <a:gd name="connsiteX8" fmla="*/ 1228953 w 5793638"/>
                <a:gd name="connsiteY8" fmla="*/ 2073095 h 2343758"/>
                <a:gd name="connsiteX9" fmla="*/ 1345996 w 5793638"/>
                <a:gd name="connsiteY9" fmla="*/ 2036519 h 2343758"/>
                <a:gd name="connsiteX10" fmla="*/ 1448409 w 5793638"/>
                <a:gd name="connsiteY10" fmla="*/ 2007259 h 2343758"/>
                <a:gd name="connsiteX11" fmla="*/ 1543507 w 5793638"/>
                <a:gd name="connsiteY11" fmla="*/ 2080411 h 2343758"/>
                <a:gd name="connsiteX12" fmla="*/ 1623974 w 5793638"/>
                <a:gd name="connsiteY12" fmla="*/ 2204769 h 2343758"/>
                <a:gd name="connsiteX13" fmla="*/ 1675180 w 5793638"/>
                <a:gd name="connsiteY13" fmla="*/ 2299867 h 2343758"/>
                <a:gd name="connsiteX14" fmla="*/ 1726387 w 5793638"/>
                <a:gd name="connsiteY14" fmla="*/ 2329127 h 2343758"/>
                <a:gd name="connsiteX15" fmla="*/ 1843430 w 5793638"/>
                <a:gd name="connsiteY15" fmla="*/ 2343758 h 2343758"/>
                <a:gd name="connsiteX16" fmla="*/ 1953158 w 5793638"/>
                <a:gd name="connsiteY16" fmla="*/ 2343758 h 2343758"/>
                <a:gd name="connsiteX17" fmla="*/ 2070201 w 5793638"/>
                <a:gd name="connsiteY17" fmla="*/ 2307182 h 2343758"/>
                <a:gd name="connsiteX18" fmla="*/ 2194560 w 5793638"/>
                <a:gd name="connsiteY18" fmla="*/ 2219399 h 2343758"/>
                <a:gd name="connsiteX19" fmla="*/ 2318918 w 5793638"/>
                <a:gd name="connsiteY19" fmla="*/ 2138932 h 2343758"/>
                <a:gd name="connsiteX20" fmla="*/ 2421331 w 5793638"/>
                <a:gd name="connsiteY20" fmla="*/ 2080411 h 2343758"/>
                <a:gd name="connsiteX21" fmla="*/ 2545689 w 5793638"/>
                <a:gd name="connsiteY21" fmla="*/ 2073095 h 2343758"/>
                <a:gd name="connsiteX22" fmla="*/ 2655417 w 5793638"/>
                <a:gd name="connsiteY22" fmla="*/ 2095041 h 2343758"/>
                <a:gd name="connsiteX23" fmla="*/ 2743200 w 5793638"/>
                <a:gd name="connsiteY23" fmla="*/ 2095041 h 2343758"/>
                <a:gd name="connsiteX24" fmla="*/ 2809036 w 5793638"/>
                <a:gd name="connsiteY24" fmla="*/ 2036519 h 2343758"/>
                <a:gd name="connsiteX25" fmla="*/ 2874873 w 5793638"/>
                <a:gd name="connsiteY25" fmla="*/ 1897531 h 2343758"/>
                <a:gd name="connsiteX26" fmla="*/ 2896819 w 5793638"/>
                <a:gd name="connsiteY26" fmla="*/ 1824379 h 2343758"/>
                <a:gd name="connsiteX27" fmla="*/ 2955340 w 5793638"/>
                <a:gd name="connsiteY27" fmla="*/ 1743911 h 2343758"/>
                <a:gd name="connsiteX28" fmla="*/ 3035808 w 5793638"/>
                <a:gd name="connsiteY28" fmla="*/ 1692705 h 2343758"/>
                <a:gd name="connsiteX29" fmla="*/ 3145536 w 5793638"/>
                <a:gd name="connsiteY29" fmla="*/ 1641499 h 2343758"/>
                <a:gd name="connsiteX30" fmla="*/ 3262579 w 5793638"/>
                <a:gd name="connsiteY30" fmla="*/ 1626868 h 2343758"/>
                <a:gd name="connsiteX31" fmla="*/ 3328416 w 5793638"/>
                <a:gd name="connsiteY31" fmla="*/ 1568347 h 2343758"/>
                <a:gd name="connsiteX32" fmla="*/ 3401568 w 5793638"/>
                <a:gd name="connsiteY32" fmla="*/ 1429358 h 2343758"/>
                <a:gd name="connsiteX33" fmla="*/ 3438144 w 5793638"/>
                <a:gd name="connsiteY33" fmla="*/ 1231847 h 2343758"/>
                <a:gd name="connsiteX34" fmla="*/ 3496665 w 5793638"/>
                <a:gd name="connsiteY34" fmla="*/ 1100174 h 2343758"/>
                <a:gd name="connsiteX35" fmla="*/ 3613708 w 5793638"/>
                <a:gd name="connsiteY35" fmla="*/ 1034337 h 2343758"/>
                <a:gd name="connsiteX36" fmla="*/ 3752697 w 5793638"/>
                <a:gd name="connsiteY36" fmla="*/ 1063598 h 2343758"/>
                <a:gd name="connsiteX37" fmla="*/ 3913632 w 5793638"/>
                <a:gd name="connsiteY37" fmla="*/ 1136750 h 2343758"/>
                <a:gd name="connsiteX38" fmla="*/ 4067251 w 5793638"/>
                <a:gd name="connsiteY38" fmla="*/ 1180641 h 2343758"/>
                <a:gd name="connsiteX39" fmla="*/ 4155033 w 5793638"/>
                <a:gd name="connsiteY39" fmla="*/ 1195271 h 2343758"/>
                <a:gd name="connsiteX40" fmla="*/ 4250131 w 5793638"/>
                <a:gd name="connsiteY40" fmla="*/ 1151380 h 2343758"/>
                <a:gd name="connsiteX41" fmla="*/ 4315968 w 5793638"/>
                <a:gd name="connsiteY41" fmla="*/ 1034337 h 2343758"/>
                <a:gd name="connsiteX42" fmla="*/ 4337913 w 5793638"/>
                <a:gd name="connsiteY42" fmla="*/ 931924 h 2343758"/>
                <a:gd name="connsiteX43" fmla="*/ 4418380 w 5793638"/>
                <a:gd name="connsiteY43" fmla="*/ 888033 h 2343758"/>
                <a:gd name="connsiteX44" fmla="*/ 4550054 w 5793638"/>
                <a:gd name="connsiteY44" fmla="*/ 866087 h 2343758"/>
                <a:gd name="connsiteX45" fmla="*/ 4681728 w 5793638"/>
                <a:gd name="connsiteY45" fmla="*/ 931924 h 2343758"/>
                <a:gd name="connsiteX46" fmla="*/ 4820716 w 5793638"/>
                <a:gd name="connsiteY46" fmla="*/ 939239 h 2343758"/>
                <a:gd name="connsiteX47" fmla="*/ 4996281 w 5793638"/>
                <a:gd name="connsiteY47" fmla="*/ 866087 h 2343758"/>
                <a:gd name="connsiteX48" fmla="*/ 5164531 w 5793638"/>
                <a:gd name="connsiteY48" fmla="*/ 756359 h 2343758"/>
                <a:gd name="connsiteX49" fmla="*/ 5310835 w 5793638"/>
                <a:gd name="connsiteY49" fmla="*/ 705153 h 2343758"/>
                <a:gd name="connsiteX50" fmla="*/ 5493715 w 5793638"/>
                <a:gd name="connsiteY50" fmla="*/ 683207 h 2343758"/>
                <a:gd name="connsiteX51" fmla="*/ 5713171 w 5793638"/>
                <a:gd name="connsiteY51" fmla="*/ 602740 h 2343758"/>
                <a:gd name="connsiteX52" fmla="*/ 5779008 w 5793638"/>
                <a:gd name="connsiteY52" fmla="*/ 507643 h 2343758"/>
                <a:gd name="connsiteX53" fmla="*/ 5793638 w 5793638"/>
                <a:gd name="connsiteY53" fmla="*/ 405230 h 2343758"/>
                <a:gd name="connsiteX54" fmla="*/ 5678068 w 5793638"/>
                <a:gd name="connsiteY54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665683 w 5793638"/>
                <a:gd name="connsiteY3" fmla="*/ 1941422 h 2343758"/>
                <a:gd name="connsiteX4" fmla="*/ 870508 w 5793638"/>
                <a:gd name="connsiteY4" fmla="*/ 1941422 h 2343758"/>
                <a:gd name="connsiteX5" fmla="*/ 1009497 w 5793638"/>
                <a:gd name="connsiteY5" fmla="*/ 2095041 h 2343758"/>
                <a:gd name="connsiteX6" fmla="*/ 1097280 w 5793638"/>
                <a:gd name="connsiteY6" fmla="*/ 2102356 h 2343758"/>
                <a:gd name="connsiteX7" fmla="*/ 1228953 w 5793638"/>
                <a:gd name="connsiteY7" fmla="*/ 2073095 h 2343758"/>
                <a:gd name="connsiteX8" fmla="*/ 1345996 w 5793638"/>
                <a:gd name="connsiteY8" fmla="*/ 2036519 h 2343758"/>
                <a:gd name="connsiteX9" fmla="*/ 1448409 w 5793638"/>
                <a:gd name="connsiteY9" fmla="*/ 2007259 h 2343758"/>
                <a:gd name="connsiteX10" fmla="*/ 1543507 w 5793638"/>
                <a:gd name="connsiteY10" fmla="*/ 2080411 h 2343758"/>
                <a:gd name="connsiteX11" fmla="*/ 1623974 w 5793638"/>
                <a:gd name="connsiteY11" fmla="*/ 2204769 h 2343758"/>
                <a:gd name="connsiteX12" fmla="*/ 1675180 w 5793638"/>
                <a:gd name="connsiteY12" fmla="*/ 2299867 h 2343758"/>
                <a:gd name="connsiteX13" fmla="*/ 1726387 w 5793638"/>
                <a:gd name="connsiteY13" fmla="*/ 2329127 h 2343758"/>
                <a:gd name="connsiteX14" fmla="*/ 1843430 w 5793638"/>
                <a:gd name="connsiteY14" fmla="*/ 2343758 h 2343758"/>
                <a:gd name="connsiteX15" fmla="*/ 1953158 w 5793638"/>
                <a:gd name="connsiteY15" fmla="*/ 2343758 h 2343758"/>
                <a:gd name="connsiteX16" fmla="*/ 2070201 w 5793638"/>
                <a:gd name="connsiteY16" fmla="*/ 2307182 h 2343758"/>
                <a:gd name="connsiteX17" fmla="*/ 2194560 w 5793638"/>
                <a:gd name="connsiteY17" fmla="*/ 2219399 h 2343758"/>
                <a:gd name="connsiteX18" fmla="*/ 2318918 w 5793638"/>
                <a:gd name="connsiteY18" fmla="*/ 2138932 h 2343758"/>
                <a:gd name="connsiteX19" fmla="*/ 2421331 w 5793638"/>
                <a:gd name="connsiteY19" fmla="*/ 2080411 h 2343758"/>
                <a:gd name="connsiteX20" fmla="*/ 2545689 w 5793638"/>
                <a:gd name="connsiteY20" fmla="*/ 2073095 h 2343758"/>
                <a:gd name="connsiteX21" fmla="*/ 2655417 w 5793638"/>
                <a:gd name="connsiteY21" fmla="*/ 2095041 h 2343758"/>
                <a:gd name="connsiteX22" fmla="*/ 2743200 w 5793638"/>
                <a:gd name="connsiteY22" fmla="*/ 2095041 h 2343758"/>
                <a:gd name="connsiteX23" fmla="*/ 2809036 w 5793638"/>
                <a:gd name="connsiteY23" fmla="*/ 2036519 h 2343758"/>
                <a:gd name="connsiteX24" fmla="*/ 2874873 w 5793638"/>
                <a:gd name="connsiteY24" fmla="*/ 1897531 h 2343758"/>
                <a:gd name="connsiteX25" fmla="*/ 2896819 w 5793638"/>
                <a:gd name="connsiteY25" fmla="*/ 1824379 h 2343758"/>
                <a:gd name="connsiteX26" fmla="*/ 2955340 w 5793638"/>
                <a:gd name="connsiteY26" fmla="*/ 1743911 h 2343758"/>
                <a:gd name="connsiteX27" fmla="*/ 3035808 w 5793638"/>
                <a:gd name="connsiteY27" fmla="*/ 1692705 h 2343758"/>
                <a:gd name="connsiteX28" fmla="*/ 3145536 w 5793638"/>
                <a:gd name="connsiteY28" fmla="*/ 1641499 h 2343758"/>
                <a:gd name="connsiteX29" fmla="*/ 3262579 w 5793638"/>
                <a:gd name="connsiteY29" fmla="*/ 1626868 h 2343758"/>
                <a:gd name="connsiteX30" fmla="*/ 3328416 w 5793638"/>
                <a:gd name="connsiteY30" fmla="*/ 1568347 h 2343758"/>
                <a:gd name="connsiteX31" fmla="*/ 3401568 w 5793638"/>
                <a:gd name="connsiteY31" fmla="*/ 1429358 h 2343758"/>
                <a:gd name="connsiteX32" fmla="*/ 3438144 w 5793638"/>
                <a:gd name="connsiteY32" fmla="*/ 1231847 h 2343758"/>
                <a:gd name="connsiteX33" fmla="*/ 3496665 w 5793638"/>
                <a:gd name="connsiteY33" fmla="*/ 1100174 h 2343758"/>
                <a:gd name="connsiteX34" fmla="*/ 3613708 w 5793638"/>
                <a:gd name="connsiteY34" fmla="*/ 1034337 h 2343758"/>
                <a:gd name="connsiteX35" fmla="*/ 3752697 w 5793638"/>
                <a:gd name="connsiteY35" fmla="*/ 1063598 h 2343758"/>
                <a:gd name="connsiteX36" fmla="*/ 3913632 w 5793638"/>
                <a:gd name="connsiteY36" fmla="*/ 1136750 h 2343758"/>
                <a:gd name="connsiteX37" fmla="*/ 4067251 w 5793638"/>
                <a:gd name="connsiteY37" fmla="*/ 1180641 h 2343758"/>
                <a:gd name="connsiteX38" fmla="*/ 4155033 w 5793638"/>
                <a:gd name="connsiteY38" fmla="*/ 1195271 h 2343758"/>
                <a:gd name="connsiteX39" fmla="*/ 4250131 w 5793638"/>
                <a:gd name="connsiteY39" fmla="*/ 1151380 h 2343758"/>
                <a:gd name="connsiteX40" fmla="*/ 4315968 w 5793638"/>
                <a:gd name="connsiteY40" fmla="*/ 1034337 h 2343758"/>
                <a:gd name="connsiteX41" fmla="*/ 4337913 w 5793638"/>
                <a:gd name="connsiteY41" fmla="*/ 931924 h 2343758"/>
                <a:gd name="connsiteX42" fmla="*/ 4418380 w 5793638"/>
                <a:gd name="connsiteY42" fmla="*/ 888033 h 2343758"/>
                <a:gd name="connsiteX43" fmla="*/ 4550054 w 5793638"/>
                <a:gd name="connsiteY43" fmla="*/ 866087 h 2343758"/>
                <a:gd name="connsiteX44" fmla="*/ 4681728 w 5793638"/>
                <a:gd name="connsiteY44" fmla="*/ 931924 h 2343758"/>
                <a:gd name="connsiteX45" fmla="*/ 4820716 w 5793638"/>
                <a:gd name="connsiteY45" fmla="*/ 939239 h 2343758"/>
                <a:gd name="connsiteX46" fmla="*/ 4996281 w 5793638"/>
                <a:gd name="connsiteY46" fmla="*/ 866087 h 2343758"/>
                <a:gd name="connsiteX47" fmla="*/ 5164531 w 5793638"/>
                <a:gd name="connsiteY47" fmla="*/ 756359 h 2343758"/>
                <a:gd name="connsiteX48" fmla="*/ 5310835 w 5793638"/>
                <a:gd name="connsiteY48" fmla="*/ 705153 h 2343758"/>
                <a:gd name="connsiteX49" fmla="*/ 5493715 w 5793638"/>
                <a:gd name="connsiteY49" fmla="*/ 683207 h 2343758"/>
                <a:gd name="connsiteX50" fmla="*/ 5713171 w 5793638"/>
                <a:gd name="connsiteY50" fmla="*/ 602740 h 2343758"/>
                <a:gd name="connsiteX51" fmla="*/ 5779008 w 5793638"/>
                <a:gd name="connsiteY51" fmla="*/ 507643 h 2343758"/>
                <a:gd name="connsiteX52" fmla="*/ 5793638 w 5793638"/>
                <a:gd name="connsiteY52" fmla="*/ 405230 h 2343758"/>
                <a:gd name="connsiteX53" fmla="*/ 5678068 w 5793638"/>
                <a:gd name="connsiteY53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665683 w 5793638"/>
                <a:gd name="connsiteY3" fmla="*/ 1941422 h 2343758"/>
                <a:gd name="connsiteX4" fmla="*/ 1009497 w 5793638"/>
                <a:gd name="connsiteY4" fmla="*/ 2095041 h 2343758"/>
                <a:gd name="connsiteX5" fmla="*/ 1097280 w 5793638"/>
                <a:gd name="connsiteY5" fmla="*/ 2102356 h 2343758"/>
                <a:gd name="connsiteX6" fmla="*/ 1228953 w 5793638"/>
                <a:gd name="connsiteY6" fmla="*/ 2073095 h 2343758"/>
                <a:gd name="connsiteX7" fmla="*/ 1345996 w 5793638"/>
                <a:gd name="connsiteY7" fmla="*/ 2036519 h 2343758"/>
                <a:gd name="connsiteX8" fmla="*/ 1448409 w 5793638"/>
                <a:gd name="connsiteY8" fmla="*/ 2007259 h 2343758"/>
                <a:gd name="connsiteX9" fmla="*/ 1543507 w 5793638"/>
                <a:gd name="connsiteY9" fmla="*/ 2080411 h 2343758"/>
                <a:gd name="connsiteX10" fmla="*/ 1623974 w 5793638"/>
                <a:gd name="connsiteY10" fmla="*/ 2204769 h 2343758"/>
                <a:gd name="connsiteX11" fmla="*/ 1675180 w 5793638"/>
                <a:gd name="connsiteY11" fmla="*/ 2299867 h 2343758"/>
                <a:gd name="connsiteX12" fmla="*/ 1726387 w 5793638"/>
                <a:gd name="connsiteY12" fmla="*/ 2329127 h 2343758"/>
                <a:gd name="connsiteX13" fmla="*/ 1843430 w 5793638"/>
                <a:gd name="connsiteY13" fmla="*/ 2343758 h 2343758"/>
                <a:gd name="connsiteX14" fmla="*/ 1953158 w 5793638"/>
                <a:gd name="connsiteY14" fmla="*/ 2343758 h 2343758"/>
                <a:gd name="connsiteX15" fmla="*/ 2070201 w 5793638"/>
                <a:gd name="connsiteY15" fmla="*/ 2307182 h 2343758"/>
                <a:gd name="connsiteX16" fmla="*/ 2194560 w 5793638"/>
                <a:gd name="connsiteY16" fmla="*/ 2219399 h 2343758"/>
                <a:gd name="connsiteX17" fmla="*/ 2318918 w 5793638"/>
                <a:gd name="connsiteY17" fmla="*/ 2138932 h 2343758"/>
                <a:gd name="connsiteX18" fmla="*/ 2421331 w 5793638"/>
                <a:gd name="connsiteY18" fmla="*/ 2080411 h 2343758"/>
                <a:gd name="connsiteX19" fmla="*/ 2545689 w 5793638"/>
                <a:gd name="connsiteY19" fmla="*/ 2073095 h 2343758"/>
                <a:gd name="connsiteX20" fmla="*/ 2655417 w 5793638"/>
                <a:gd name="connsiteY20" fmla="*/ 2095041 h 2343758"/>
                <a:gd name="connsiteX21" fmla="*/ 2743200 w 5793638"/>
                <a:gd name="connsiteY21" fmla="*/ 2095041 h 2343758"/>
                <a:gd name="connsiteX22" fmla="*/ 2809036 w 5793638"/>
                <a:gd name="connsiteY22" fmla="*/ 2036519 h 2343758"/>
                <a:gd name="connsiteX23" fmla="*/ 2874873 w 5793638"/>
                <a:gd name="connsiteY23" fmla="*/ 1897531 h 2343758"/>
                <a:gd name="connsiteX24" fmla="*/ 2896819 w 5793638"/>
                <a:gd name="connsiteY24" fmla="*/ 1824379 h 2343758"/>
                <a:gd name="connsiteX25" fmla="*/ 2955340 w 5793638"/>
                <a:gd name="connsiteY25" fmla="*/ 1743911 h 2343758"/>
                <a:gd name="connsiteX26" fmla="*/ 3035808 w 5793638"/>
                <a:gd name="connsiteY26" fmla="*/ 1692705 h 2343758"/>
                <a:gd name="connsiteX27" fmla="*/ 3145536 w 5793638"/>
                <a:gd name="connsiteY27" fmla="*/ 1641499 h 2343758"/>
                <a:gd name="connsiteX28" fmla="*/ 3262579 w 5793638"/>
                <a:gd name="connsiteY28" fmla="*/ 1626868 h 2343758"/>
                <a:gd name="connsiteX29" fmla="*/ 3328416 w 5793638"/>
                <a:gd name="connsiteY29" fmla="*/ 1568347 h 2343758"/>
                <a:gd name="connsiteX30" fmla="*/ 3401568 w 5793638"/>
                <a:gd name="connsiteY30" fmla="*/ 1429358 h 2343758"/>
                <a:gd name="connsiteX31" fmla="*/ 3438144 w 5793638"/>
                <a:gd name="connsiteY31" fmla="*/ 1231847 h 2343758"/>
                <a:gd name="connsiteX32" fmla="*/ 3496665 w 5793638"/>
                <a:gd name="connsiteY32" fmla="*/ 1100174 h 2343758"/>
                <a:gd name="connsiteX33" fmla="*/ 3613708 w 5793638"/>
                <a:gd name="connsiteY33" fmla="*/ 1034337 h 2343758"/>
                <a:gd name="connsiteX34" fmla="*/ 3752697 w 5793638"/>
                <a:gd name="connsiteY34" fmla="*/ 1063598 h 2343758"/>
                <a:gd name="connsiteX35" fmla="*/ 3913632 w 5793638"/>
                <a:gd name="connsiteY35" fmla="*/ 1136750 h 2343758"/>
                <a:gd name="connsiteX36" fmla="*/ 4067251 w 5793638"/>
                <a:gd name="connsiteY36" fmla="*/ 1180641 h 2343758"/>
                <a:gd name="connsiteX37" fmla="*/ 4155033 w 5793638"/>
                <a:gd name="connsiteY37" fmla="*/ 1195271 h 2343758"/>
                <a:gd name="connsiteX38" fmla="*/ 4250131 w 5793638"/>
                <a:gd name="connsiteY38" fmla="*/ 1151380 h 2343758"/>
                <a:gd name="connsiteX39" fmla="*/ 4315968 w 5793638"/>
                <a:gd name="connsiteY39" fmla="*/ 1034337 h 2343758"/>
                <a:gd name="connsiteX40" fmla="*/ 4337913 w 5793638"/>
                <a:gd name="connsiteY40" fmla="*/ 931924 h 2343758"/>
                <a:gd name="connsiteX41" fmla="*/ 4418380 w 5793638"/>
                <a:gd name="connsiteY41" fmla="*/ 888033 h 2343758"/>
                <a:gd name="connsiteX42" fmla="*/ 4550054 w 5793638"/>
                <a:gd name="connsiteY42" fmla="*/ 866087 h 2343758"/>
                <a:gd name="connsiteX43" fmla="*/ 4681728 w 5793638"/>
                <a:gd name="connsiteY43" fmla="*/ 931924 h 2343758"/>
                <a:gd name="connsiteX44" fmla="*/ 4820716 w 5793638"/>
                <a:gd name="connsiteY44" fmla="*/ 939239 h 2343758"/>
                <a:gd name="connsiteX45" fmla="*/ 4996281 w 5793638"/>
                <a:gd name="connsiteY45" fmla="*/ 866087 h 2343758"/>
                <a:gd name="connsiteX46" fmla="*/ 5164531 w 5793638"/>
                <a:gd name="connsiteY46" fmla="*/ 756359 h 2343758"/>
                <a:gd name="connsiteX47" fmla="*/ 5310835 w 5793638"/>
                <a:gd name="connsiteY47" fmla="*/ 705153 h 2343758"/>
                <a:gd name="connsiteX48" fmla="*/ 5493715 w 5793638"/>
                <a:gd name="connsiteY48" fmla="*/ 683207 h 2343758"/>
                <a:gd name="connsiteX49" fmla="*/ 5713171 w 5793638"/>
                <a:gd name="connsiteY49" fmla="*/ 602740 h 2343758"/>
                <a:gd name="connsiteX50" fmla="*/ 5779008 w 5793638"/>
                <a:gd name="connsiteY50" fmla="*/ 507643 h 2343758"/>
                <a:gd name="connsiteX51" fmla="*/ 5793638 w 5793638"/>
                <a:gd name="connsiteY51" fmla="*/ 405230 h 2343758"/>
                <a:gd name="connsiteX52" fmla="*/ 5678068 w 5793638"/>
                <a:gd name="connsiteY52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585216 w 5793638"/>
                <a:gd name="connsiteY2" fmla="*/ 1977998 h 2343758"/>
                <a:gd name="connsiteX3" fmla="*/ 1009497 w 5793638"/>
                <a:gd name="connsiteY3" fmla="*/ 2095041 h 2343758"/>
                <a:gd name="connsiteX4" fmla="*/ 1097280 w 5793638"/>
                <a:gd name="connsiteY4" fmla="*/ 2102356 h 2343758"/>
                <a:gd name="connsiteX5" fmla="*/ 1228953 w 5793638"/>
                <a:gd name="connsiteY5" fmla="*/ 2073095 h 2343758"/>
                <a:gd name="connsiteX6" fmla="*/ 1345996 w 5793638"/>
                <a:gd name="connsiteY6" fmla="*/ 2036519 h 2343758"/>
                <a:gd name="connsiteX7" fmla="*/ 1448409 w 5793638"/>
                <a:gd name="connsiteY7" fmla="*/ 2007259 h 2343758"/>
                <a:gd name="connsiteX8" fmla="*/ 1543507 w 5793638"/>
                <a:gd name="connsiteY8" fmla="*/ 2080411 h 2343758"/>
                <a:gd name="connsiteX9" fmla="*/ 1623974 w 5793638"/>
                <a:gd name="connsiteY9" fmla="*/ 2204769 h 2343758"/>
                <a:gd name="connsiteX10" fmla="*/ 1675180 w 5793638"/>
                <a:gd name="connsiteY10" fmla="*/ 2299867 h 2343758"/>
                <a:gd name="connsiteX11" fmla="*/ 1726387 w 5793638"/>
                <a:gd name="connsiteY11" fmla="*/ 2329127 h 2343758"/>
                <a:gd name="connsiteX12" fmla="*/ 1843430 w 5793638"/>
                <a:gd name="connsiteY12" fmla="*/ 2343758 h 2343758"/>
                <a:gd name="connsiteX13" fmla="*/ 1953158 w 5793638"/>
                <a:gd name="connsiteY13" fmla="*/ 2343758 h 2343758"/>
                <a:gd name="connsiteX14" fmla="*/ 2070201 w 5793638"/>
                <a:gd name="connsiteY14" fmla="*/ 2307182 h 2343758"/>
                <a:gd name="connsiteX15" fmla="*/ 2194560 w 5793638"/>
                <a:gd name="connsiteY15" fmla="*/ 2219399 h 2343758"/>
                <a:gd name="connsiteX16" fmla="*/ 2318918 w 5793638"/>
                <a:gd name="connsiteY16" fmla="*/ 2138932 h 2343758"/>
                <a:gd name="connsiteX17" fmla="*/ 2421331 w 5793638"/>
                <a:gd name="connsiteY17" fmla="*/ 2080411 h 2343758"/>
                <a:gd name="connsiteX18" fmla="*/ 2545689 w 5793638"/>
                <a:gd name="connsiteY18" fmla="*/ 2073095 h 2343758"/>
                <a:gd name="connsiteX19" fmla="*/ 2655417 w 5793638"/>
                <a:gd name="connsiteY19" fmla="*/ 2095041 h 2343758"/>
                <a:gd name="connsiteX20" fmla="*/ 2743200 w 5793638"/>
                <a:gd name="connsiteY20" fmla="*/ 2095041 h 2343758"/>
                <a:gd name="connsiteX21" fmla="*/ 2809036 w 5793638"/>
                <a:gd name="connsiteY21" fmla="*/ 2036519 h 2343758"/>
                <a:gd name="connsiteX22" fmla="*/ 2874873 w 5793638"/>
                <a:gd name="connsiteY22" fmla="*/ 1897531 h 2343758"/>
                <a:gd name="connsiteX23" fmla="*/ 2896819 w 5793638"/>
                <a:gd name="connsiteY23" fmla="*/ 1824379 h 2343758"/>
                <a:gd name="connsiteX24" fmla="*/ 2955340 w 5793638"/>
                <a:gd name="connsiteY24" fmla="*/ 1743911 h 2343758"/>
                <a:gd name="connsiteX25" fmla="*/ 3035808 w 5793638"/>
                <a:gd name="connsiteY25" fmla="*/ 1692705 h 2343758"/>
                <a:gd name="connsiteX26" fmla="*/ 3145536 w 5793638"/>
                <a:gd name="connsiteY26" fmla="*/ 1641499 h 2343758"/>
                <a:gd name="connsiteX27" fmla="*/ 3262579 w 5793638"/>
                <a:gd name="connsiteY27" fmla="*/ 1626868 h 2343758"/>
                <a:gd name="connsiteX28" fmla="*/ 3328416 w 5793638"/>
                <a:gd name="connsiteY28" fmla="*/ 1568347 h 2343758"/>
                <a:gd name="connsiteX29" fmla="*/ 3401568 w 5793638"/>
                <a:gd name="connsiteY29" fmla="*/ 1429358 h 2343758"/>
                <a:gd name="connsiteX30" fmla="*/ 3438144 w 5793638"/>
                <a:gd name="connsiteY30" fmla="*/ 1231847 h 2343758"/>
                <a:gd name="connsiteX31" fmla="*/ 3496665 w 5793638"/>
                <a:gd name="connsiteY31" fmla="*/ 1100174 h 2343758"/>
                <a:gd name="connsiteX32" fmla="*/ 3613708 w 5793638"/>
                <a:gd name="connsiteY32" fmla="*/ 1034337 h 2343758"/>
                <a:gd name="connsiteX33" fmla="*/ 3752697 w 5793638"/>
                <a:gd name="connsiteY33" fmla="*/ 1063598 h 2343758"/>
                <a:gd name="connsiteX34" fmla="*/ 3913632 w 5793638"/>
                <a:gd name="connsiteY34" fmla="*/ 1136750 h 2343758"/>
                <a:gd name="connsiteX35" fmla="*/ 4067251 w 5793638"/>
                <a:gd name="connsiteY35" fmla="*/ 1180641 h 2343758"/>
                <a:gd name="connsiteX36" fmla="*/ 4155033 w 5793638"/>
                <a:gd name="connsiteY36" fmla="*/ 1195271 h 2343758"/>
                <a:gd name="connsiteX37" fmla="*/ 4250131 w 5793638"/>
                <a:gd name="connsiteY37" fmla="*/ 1151380 h 2343758"/>
                <a:gd name="connsiteX38" fmla="*/ 4315968 w 5793638"/>
                <a:gd name="connsiteY38" fmla="*/ 1034337 h 2343758"/>
                <a:gd name="connsiteX39" fmla="*/ 4337913 w 5793638"/>
                <a:gd name="connsiteY39" fmla="*/ 931924 h 2343758"/>
                <a:gd name="connsiteX40" fmla="*/ 4418380 w 5793638"/>
                <a:gd name="connsiteY40" fmla="*/ 888033 h 2343758"/>
                <a:gd name="connsiteX41" fmla="*/ 4550054 w 5793638"/>
                <a:gd name="connsiteY41" fmla="*/ 866087 h 2343758"/>
                <a:gd name="connsiteX42" fmla="*/ 4681728 w 5793638"/>
                <a:gd name="connsiteY42" fmla="*/ 931924 h 2343758"/>
                <a:gd name="connsiteX43" fmla="*/ 4820716 w 5793638"/>
                <a:gd name="connsiteY43" fmla="*/ 939239 h 2343758"/>
                <a:gd name="connsiteX44" fmla="*/ 4996281 w 5793638"/>
                <a:gd name="connsiteY44" fmla="*/ 866087 h 2343758"/>
                <a:gd name="connsiteX45" fmla="*/ 5164531 w 5793638"/>
                <a:gd name="connsiteY45" fmla="*/ 756359 h 2343758"/>
                <a:gd name="connsiteX46" fmla="*/ 5310835 w 5793638"/>
                <a:gd name="connsiteY46" fmla="*/ 705153 h 2343758"/>
                <a:gd name="connsiteX47" fmla="*/ 5493715 w 5793638"/>
                <a:gd name="connsiteY47" fmla="*/ 683207 h 2343758"/>
                <a:gd name="connsiteX48" fmla="*/ 5713171 w 5793638"/>
                <a:gd name="connsiteY48" fmla="*/ 602740 h 2343758"/>
                <a:gd name="connsiteX49" fmla="*/ 5779008 w 5793638"/>
                <a:gd name="connsiteY49" fmla="*/ 507643 h 2343758"/>
                <a:gd name="connsiteX50" fmla="*/ 5793638 w 5793638"/>
                <a:gd name="connsiteY50" fmla="*/ 405230 h 2343758"/>
                <a:gd name="connsiteX51" fmla="*/ 5678068 w 5793638"/>
                <a:gd name="connsiteY51" fmla="*/ 0 h 2343758"/>
                <a:gd name="connsiteX0" fmla="*/ 0 w 5793638"/>
                <a:gd name="connsiteY0" fmla="*/ 1531771 h 2343758"/>
                <a:gd name="connsiteX1" fmla="*/ 519379 w 5793638"/>
                <a:gd name="connsiteY1" fmla="*/ 2014574 h 2343758"/>
                <a:gd name="connsiteX2" fmla="*/ 1009497 w 5793638"/>
                <a:gd name="connsiteY2" fmla="*/ 2095041 h 2343758"/>
                <a:gd name="connsiteX3" fmla="*/ 1097280 w 5793638"/>
                <a:gd name="connsiteY3" fmla="*/ 2102356 h 2343758"/>
                <a:gd name="connsiteX4" fmla="*/ 1228953 w 5793638"/>
                <a:gd name="connsiteY4" fmla="*/ 2073095 h 2343758"/>
                <a:gd name="connsiteX5" fmla="*/ 1345996 w 5793638"/>
                <a:gd name="connsiteY5" fmla="*/ 2036519 h 2343758"/>
                <a:gd name="connsiteX6" fmla="*/ 1448409 w 5793638"/>
                <a:gd name="connsiteY6" fmla="*/ 2007259 h 2343758"/>
                <a:gd name="connsiteX7" fmla="*/ 1543507 w 5793638"/>
                <a:gd name="connsiteY7" fmla="*/ 2080411 h 2343758"/>
                <a:gd name="connsiteX8" fmla="*/ 1623974 w 5793638"/>
                <a:gd name="connsiteY8" fmla="*/ 2204769 h 2343758"/>
                <a:gd name="connsiteX9" fmla="*/ 1675180 w 5793638"/>
                <a:gd name="connsiteY9" fmla="*/ 2299867 h 2343758"/>
                <a:gd name="connsiteX10" fmla="*/ 1726387 w 5793638"/>
                <a:gd name="connsiteY10" fmla="*/ 2329127 h 2343758"/>
                <a:gd name="connsiteX11" fmla="*/ 1843430 w 5793638"/>
                <a:gd name="connsiteY11" fmla="*/ 2343758 h 2343758"/>
                <a:gd name="connsiteX12" fmla="*/ 1953158 w 5793638"/>
                <a:gd name="connsiteY12" fmla="*/ 2343758 h 2343758"/>
                <a:gd name="connsiteX13" fmla="*/ 2070201 w 5793638"/>
                <a:gd name="connsiteY13" fmla="*/ 2307182 h 2343758"/>
                <a:gd name="connsiteX14" fmla="*/ 2194560 w 5793638"/>
                <a:gd name="connsiteY14" fmla="*/ 2219399 h 2343758"/>
                <a:gd name="connsiteX15" fmla="*/ 2318918 w 5793638"/>
                <a:gd name="connsiteY15" fmla="*/ 2138932 h 2343758"/>
                <a:gd name="connsiteX16" fmla="*/ 2421331 w 5793638"/>
                <a:gd name="connsiteY16" fmla="*/ 2080411 h 2343758"/>
                <a:gd name="connsiteX17" fmla="*/ 2545689 w 5793638"/>
                <a:gd name="connsiteY17" fmla="*/ 2073095 h 2343758"/>
                <a:gd name="connsiteX18" fmla="*/ 2655417 w 5793638"/>
                <a:gd name="connsiteY18" fmla="*/ 2095041 h 2343758"/>
                <a:gd name="connsiteX19" fmla="*/ 2743200 w 5793638"/>
                <a:gd name="connsiteY19" fmla="*/ 2095041 h 2343758"/>
                <a:gd name="connsiteX20" fmla="*/ 2809036 w 5793638"/>
                <a:gd name="connsiteY20" fmla="*/ 2036519 h 2343758"/>
                <a:gd name="connsiteX21" fmla="*/ 2874873 w 5793638"/>
                <a:gd name="connsiteY21" fmla="*/ 1897531 h 2343758"/>
                <a:gd name="connsiteX22" fmla="*/ 2896819 w 5793638"/>
                <a:gd name="connsiteY22" fmla="*/ 1824379 h 2343758"/>
                <a:gd name="connsiteX23" fmla="*/ 2955340 w 5793638"/>
                <a:gd name="connsiteY23" fmla="*/ 1743911 h 2343758"/>
                <a:gd name="connsiteX24" fmla="*/ 3035808 w 5793638"/>
                <a:gd name="connsiteY24" fmla="*/ 1692705 h 2343758"/>
                <a:gd name="connsiteX25" fmla="*/ 3145536 w 5793638"/>
                <a:gd name="connsiteY25" fmla="*/ 1641499 h 2343758"/>
                <a:gd name="connsiteX26" fmla="*/ 3262579 w 5793638"/>
                <a:gd name="connsiteY26" fmla="*/ 1626868 h 2343758"/>
                <a:gd name="connsiteX27" fmla="*/ 3328416 w 5793638"/>
                <a:gd name="connsiteY27" fmla="*/ 1568347 h 2343758"/>
                <a:gd name="connsiteX28" fmla="*/ 3401568 w 5793638"/>
                <a:gd name="connsiteY28" fmla="*/ 1429358 h 2343758"/>
                <a:gd name="connsiteX29" fmla="*/ 3438144 w 5793638"/>
                <a:gd name="connsiteY29" fmla="*/ 1231847 h 2343758"/>
                <a:gd name="connsiteX30" fmla="*/ 3496665 w 5793638"/>
                <a:gd name="connsiteY30" fmla="*/ 1100174 h 2343758"/>
                <a:gd name="connsiteX31" fmla="*/ 3613708 w 5793638"/>
                <a:gd name="connsiteY31" fmla="*/ 1034337 h 2343758"/>
                <a:gd name="connsiteX32" fmla="*/ 3752697 w 5793638"/>
                <a:gd name="connsiteY32" fmla="*/ 1063598 h 2343758"/>
                <a:gd name="connsiteX33" fmla="*/ 3913632 w 5793638"/>
                <a:gd name="connsiteY33" fmla="*/ 1136750 h 2343758"/>
                <a:gd name="connsiteX34" fmla="*/ 4067251 w 5793638"/>
                <a:gd name="connsiteY34" fmla="*/ 1180641 h 2343758"/>
                <a:gd name="connsiteX35" fmla="*/ 4155033 w 5793638"/>
                <a:gd name="connsiteY35" fmla="*/ 1195271 h 2343758"/>
                <a:gd name="connsiteX36" fmla="*/ 4250131 w 5793638"/>
                <a:gd name="connsiteY36" fmla="*/ 1151380 h 2343758"/>
                <a:gd name="connsiteX37" fmla="*/ 4315968 w 5793638"/>
                <a:gd name="connsiteY37" fmla="*/ 1034337 h 2343758"/>
                <a:gd name="connsiteX38" fmla="*/ 4337913 w 5793638"/>
                <a:gd name="connsiteY38" fmla="*/ 931924 h 2343758"/>
                <a:gd name="connsiteX39" fmla="*/ 4418380 w 5793638"/>
                <a:gd name="connsiteY39" fmla="*/ 888033 h 2343758"/>
                <a:gd name="connsiteX40" fmla="*/ 4550054 w 5793638"/>
                <a:gd name="connsiteY40" fmla="*/ 866087 h 2343758"/>
                <a:gd name="connsiteX41" fmla="*/ 4681728 w 5793638"/>
                <a:gd name="connsiteY41" fmla="*/ 931924 h 2343758"/>
                <a:gd name="connsiteX42" fmla="*/ 4820716 w 5793638"/>
                <a:gd name="connsiteY42" fmla="*/ 939239 h 2343758"/>
                <a:gd name="connsiteX43" fmla="*/ 4996281 w 5793638"/>
                <a:gd name="connsiteY43" fmla="*/ 866087 h 2343758"/>
                <a:gd name="connsiteX44" fmla="*/ 5164531 w 5793638"/>
                <a:gd name="connsiteY44" fmla="*/ 756359 h 2343758"/>
                <a:gd name="connsiteX45" fmla="*/ 5310835 w 5793638"/>
                <a:gd name="connsiteY45" fmla="*/ 705153 h 2343758"/>
                <a:gd name="connsiteX46" fmla="*/ 5493715 w 5793638"/>
                <a:gd name="connsiteY46" fmla="*/ 683207 h 2343758"/>
                <a:gd name="connsiteX47" fmla="*/ 5713171 w 5793638"/>
                <a:gd name="connsiteY47" fmla="*/ 602740 h 2343758"/>
                <a:gd name="connsiteX48" fmla="*/ 5779008 w 5793638"/>
                <a:gd name="connsiteY48" fmla="*/ 507643 h 2343758"/>
                <a:gd name="connsiteX49" fmla="*/ 5793638 w 5793638"/>
                <a:gd name="connsiteY49" fmla="*/ 405230 h 2343758"/>
                <a:gd name="connsiteX50" fmla="*/ 5678068 w 5793638"/>
                <a:gd name="connsiteY50" fmla="*/ 0 h 2343758"/>
                <a:gd name="connsiteX0" fmla="*/ 0 w 5793638"/>
                <a:gd name="connsiteY0" fmla="*/ 1531771 h 2343758"/>
                <a:gd name="connsiteX1" fmla="*/ 1009497 w 5793638"/>
                <a:gd name="connsiteY1" fmla="*/ 2095041 h 2343758"/>
                <a:gd name="connsiteX2" fmla="*/ 1097280 w 5793638"/>
                <a:gd name="connsiteY2" fmla="*/ 2102356 h 2343758"/>
                <a:gd name="connsiteX3" fmla="*/ 1228953 w 5793638"/>
                <a:gd name="connsiteY3" fmla="*/ 2073095 h 2343758"/>
                <a:gd name="connsiteX4" fmla="*/ 1345996 w 5793638"/>
                <a:gd name="connsiteY4" fmla="*/ 2036519 h 2343758"/>
                <a:gd name="connsiteX5" fmla="*/ 1448409 w 5793638"/>
                <a:gd name="connsiteY5" fmla="*/ 2007259 h 2343758"/>
                <a:gd name="connsiteX6" fmla="*/ 1543507 w 5793638"/>
                <a:gd name="connsiteY6" fmla="*/ 2080411 h 2343758"/>
                <a:gd name="connsiteX7" fmla="*/ 1623974 w 5793638"/>
                <a:gd name="connsiteY7" fmla="*/ 2204769 h 2343758"/>
                <a:gd name="connsiteX8" fmla="*/ 1675180 w 5793638"/>
                <a:gd name="connsiteY8" fmla="*/ 2299867 h 2343758"/>
                <a:gd name="connsiteX9" fmla="*/ 1726387 w 5793638"/>
                <a:gd name="connsiteY9" fmla="*/ 2329127 h 2343758"/>
                <a:gd name="connsiteX10" fmla="*/ 1843430 w 5793638"/>
                <a:gd name="connsiteY10" fmla="*/ 2343758 h 2343758"/>
                <a:gd name="connsiteX11" fmla="*/ 1953158 w 5793638"/>
                <a:gd name="connsiteY11" fmla="*/ 2343758 h 2343758"/>
                <a:gd name="connsiteX12" fmla="*/ 2070201 w 5793638"/>
                <a:gd name="connsiteY12" fmla="*/ 2307182 h 2343758"/>
                <a:gd name="connsiteX13" fmla="*/ 2194560 w 5793638"/>
                <a:gd name="connsiteY13" fmla="*/ 2219399 h 2343758"/>
                <a:gd name="connsiteX14" fmla="*/ 2318918 w 5793638"/>
                <a:gd name="connsiteY14" fmla="*/ 2138932 h 2343758"/>
                <a:gd name="connsiteX15" fmla="*/ 2421331 w 5793638"/>
                <a:gd name="connsiteY15" fmla="*/ 2080411 h 2343758"/>
                <a:gd name="connsiteX16" fmla="*/ 2545689 w 5793638"/>
                <a:gd name="connsiteY16" fmla="*/ 2073095 h 2343758"/>
                <a:gd name="connsiteX17" fmla="*/ 2655417 w 5793638"/>
                <a:gd name="connsiteY17" fmla="*/ 2095041 h 2343758"/>
                <a:gd name="connsiteX18" fmla="*/ 2743200 w 5793638"/>
                <a:gd name="connsiteY18" fmla="*/ 2095041 h 2343758"/>
                <a:gd name="connsiteX19" fmla="*/ 2809036 w 5793638"/>
                <a:gd name="connsiteY19" fmla="*/ 2036519 h 2343758"/>
                <a:gd name="connsiteX20" fmla="*/ 2874873 w 5793638"/>
                <a:gd name="connsiteY20" fmla="*/ 1897531 h 2343758"/>
                <a:gd name="connsiteX21" fmla="*/ 2896819 w 5793638"/>
                <a:gd name="connsiteY21" fmla="*/ 1824379 h 2343758"/>
                <a:gd name="connsiteX22" fmla="*/ 2955340 w 5793638"/>
                <a:gd name="connsiteY22" fmla="*/ 1743911 h 2343758"/>
                <a:gd name="connsiteX23" fmla="*/ 3035808 w 5793638"/>
                <a:gd name="connsiteY23" fmla="*/ 1692705 h 2343758"/>
                <a:gd name="connsiteX24" fmla="*/ 3145536 w 5793638"/>
                <a:gd name="connsiteY24" fmla="*/ 1641499 h 2343758"/>
                <a:gd name="connsiteX25" fmla="*/ 3262579 w 5793638"/>
                <a:gd name="connsiteY25" fmla="*/ 1626868 h 2343758"/>
                <a:gd name="connsiteX26" fmla="*/ 3328416 w 5793638"/>
                <a:gd name="connsiteY26" fmla="*/ 1568347 h 2343758"/>
                <a:gd name="connsiteX27" fmla="*/ 3401568 w 5793638"/>
                <a:gd name="connsiteY27" fmla="*/ 1429358 h 2343758"/>
                <a:gd name="connsiteX28" fmla="*/ 3438144 w 5793638"/>
                <a:gd name="connsiteY28" fmla="*/ 1231847 h 2343758"/>
                <a:gd name="connsiteX29" fmla="*/ 3496665 w 5793638"/>
                <a:gd name="connsiteY29" fmla="*/ 1100174 h 2343758"/>
                <a:gd name="connsiteX30" fmla="*/ 3613708 w 5793638"/>
                <a:gd name="connsiteY30" fmla="*/ 1034337 h 2343758"/>
                <a:gd name="connsiteX31" fmla="*/ 3752697 w 5793638"/>
                <a:gd name="connsiteY31" fmla="*/ 1063598 h 2343758"/>
                <a:gd name="connsiteX32" fmla="*/ 3913632 w 5793638"/>
                <a:gd name="connsiteY32" fmla="*/ 1136750 h 2343758"/>
                <a:gd name="connsiteX33" fmla="*/ 4067251 w 5793638"/>
                <a:gd name="connsiteY33" fmla="*/ 1180641 h 2343758"/>
                <a:gd name="connsiteX34" fmla="*/ 4155033 w 5793638"/>
                <a:gd name="connsiteY34" fmla="*/ 1195271 h 2343758"/>
                <a:gd name="connsiteX35" fmla="*/ 4250131 w 5793638"/>
                <a:gd name="connsiteY35" fmla="*/ 1151380 h 2343758"/>
                <a:gd name="connsiteX36" fmla="*/ 4315968 w 5793638"/>
                <a:gd name="connsiteY36" fmla="*/ 1034337 h 2343758"/>
                <a:gd name="connsiteX37" fmla="*/ 4337913 w 5793638"/>
                <a:gd name="connsiteY37" fmla="*/ 931924 h 2343758"/>
                <a:gd name="connsiteX38" fmla="*/ 4418380 w 5793638"/>
                <a:gd name="connsiteY38" fmla="*/ 888033 h 2343758"/>
                <a:gd name="connsiteX39" fmla="*/ 4550054 w 5793638"/>
                <a:gd name="connsiteY39" fmla="*/ 866087 h 2343758"/>
                <a:gd name="connsiteX40" fmla="*/ 4681728 w 5793638"/>
                <a:gd name="connsiteY40" fmla="*/ 931924 h 2343758"/>
                <a:gd name="connsiteX41" fmla="*/ 4820716 w 5793638"/>
                <a:gd name="connsiteY41" fmla="*/ 939239 h 2343758"/>
                <a:gd name="connsiteX42" fmla="*/ 4996281 w 5793638"/>
                <a:gd name="connsiteY42" fmla="*/ 866087 h 2343758"/>
                <a:gd name="connsiteX43" fmla="*/ 5164531 w 5793638"/>
                <a:gd name="connsiteY43" fmla="*/ 756359 h 2343758"/>
                <a:gd name="connsiteX44" fmla="*/ 5310835 w 5793638"/>
                <a:gd name="connsiteY44" fmla="*/ 705153 h 2343758"/>
                <a:gd name="connsiteX45" fmla="*/ 5493715 w 5793638"/>
                <a:gd name="connsiteY45" fmla="*/ 683207 h 2343758"/>
                <a:gd name="connsiteX46" fmla="*/ 5713171 w 5793638"/>
                <a:gd name="connsiteY46" fmla="*/ 602740 h 2343758"/>
                <a:gd name="connsiteX47" fmla="*/ 5779008 w 5793638"/>
                <a:gd name="connsiteY47" fmla="*/ 507643 h 2343758"/>
                <a:gd name="connsiteX48" fmla="*/ 5793638 w 5793638"/>
                <a:gd name="connsiteY48" fmla="*/ 405230 h 2343758"/>
                <a:gd name="connsiteX49" fmla="*/ 5678068 w 5793638"/>
                <a:gd name="connsiteY49" fmla="*/ 0 h 2343758"/>
                <a:gd name="connsiteX0" fmla="*/ 0 w 4784141"/>
                <a:gd name="connsiteY0" fmla="*/ 2095041 h 2343758"/>
                <a:gd name="connsiteX1" fmla="*/ 87783 w 4784141"/>
                <a:gd name="connsiteY1" fmla="*/ 2102356 h 2343758"/>
                <a:gd name="connsiteX2" fmla="*/ 219456 w 4784141"/>
                <a:gd name="connsiteY2" fmla="*/ 2073095 h 2343758"/>
                <a:gd name="connsiteX3" fmla="*/ 336499 w 4784141"/>
                <a:gd name="connsiteY3" fmla="*/ 2036519 h 2343758"/>
                <a:gd name="connsiteX4" fmla="*/ 438912 w 4784141"/>
                <a:gd name="connsiteY4" fmla="*/ 2007259 h 2343758"/>
                <a:gd name="connsiteX5" fmla="*/ 534010 w 4784141"/>
                <a:gd name="connsiteY5" fmla="*/ 2080411 h 2343758"/>
                <a:gd name="connsiteX6" fmla="*/ 614477 w 4784141"/>
                <a:gd name="connsiteY6" fmla="*/ 2204769 h 2343758"/>
                <a:gd name="connsiteX7" fmla="*/ 665683 w 4784141"/>
                <a:gd name="connsiteY7" fmla="*/ 2299867 h 2343758"/>
                <a:gd name="connsiteX8" fmla="*/ 716890 w 4784141"/>
                <a:gd name="connsiteY8" fmla="*/ 2329127 h 2343758"/>
                <a:gd name="connsiteX9" fmla="*/ 833933 w 4784141"/>
                <a:gd name="connsiteY9" fmla="*/ 2343758 h 2343758"/>
                <a:gd name="connsiteX10" fmla="*/ 943661 w 4784141"/>
                <a:gd name="connsiteY10" fmla="*/ 2343758 h 2343758"/>
                <a:gd name="connsiteX11" fmla="*/ 1060704 w 4784141"/>
                <a:gd name="connsiteY11" fmla="*/ 2307182 h 2343758"/>
                <a:gd name="connsiteX12" fmla="*/ 1185063 w 4784141"/>
                <a:gd name="connsiteY12" fmla="*/ 2219399 h 2343758"/>
                <a:gd name="connsiteX13" fmla="*/ 1309421 w 4784141"/>
                <a:gd name="connsiteY13" fmla="*/ 2138932 h 2343758"/>
                <a:gd name="connsiteX14" fmla="*/ 1411834 w 4784141"/>
                <a:gd name="connsiteY14" fmla="*/ 2080411 h 2343758"/>
                <a:gd name="connsiteX15" fmla="*/ 1536192 w 4784141"/>
                <a:gd name="connsiteY15" fmla="*/ 2073095 h 2343758"/>
                <a:gd name="connsiteX16" fmla="*/ 1645920 w 4784141"/>
                <a:gd name="connsiteY16" fmla="*/ 2095041 h 2343758"/>
                <a:gd name="connsiteX17" fmla="*/ 1733703 w 4784141"/>
                <a:gd name="connsiteY17" fmla="*/ 2095041 h 2343758"/>
                <a:gd name="connsiteX18" fmla="*/ 1799539 w 4784141"/>
                <a:gd name="connsiteY18" fmla="*/ 2036519 h 2343758"/>
                <a:gd name="connsiteX19" fmla="*/ 1865376 w 4784141"/>
                <a:gd name="connsiteY19" fmla="*/ 1897531 h 2343758"/>
                <a:gd name="connsiteX20" fmla="*/ 1887322 w 4784141"/>
                <a:gd name="connsiteY20" fmla="*/ 1824379 h 2343758"/>
                <a:gd name="connsiteX21" fmla="*/ 1945843 w 4784141"/>
                <a:gd name="connsiteY21" fmla="*/ 1743911 h 2343758"/>
                <a:gd name="connsiteX22" fmla="*/ 2026311 w 4784141"/>
                <a:gd name="connsiteY22" fmla="*/ 1692705 h 2343758"/>
                <a:gd name="connsiteX23" fmla="*/ 2136039 w 4784141"/>
                <a:gd name="connsiteY23" fmla="*/ 1641499 h 2343758"/>
                <a:gd name="connsiteX24" fmla="*/ 2253082 w 4784141"/>
                <a:gd name="connsiteY24" fmla="*/ 1626868 h 2343758"/>
                <a:gd name="connsiteX25" fmla="*/ 2318919 w 4784141"/>
                <a:gd name="connsiteY25" fmla="*/ 1568347 h 2343758"/>
                <a:gd name="connsiteX26" fmla="*/ 2392071 w 4784141"/>
                <a:gd name="connsiteY26" fmla="*/ 1429358 h 2343758"/>
                <a:gd name="connsiteX27" fmla="*/ 2428647 w 4784141"/>
                <a:gd name="connsiteY27" fmla="*/ 1231847 h 2343758"/>
                <a:gd name="connsiteX28" fmla="*/ 2487168 w 4784141"/>
                <a:gd name="connsiteY28" fmla="*/ 1100174 h 2343758"/>
                <a:gd name="connsiteX29" fmla="*/ 2604211 w 4784141"/>
                <a:gd name="connsiteY29" fmla="*/ 1034337 h 2343758"/>
                <a:gd name="connsiteX30" fmla="*/ 2743200 w 4784141"/>
                <a:gd name="connsiteY30" fmla="*/ 1063598 h 2343758"/>
                <a:gd name="connsiteX31" fmla="*/ 2904135 w 4784141"/>
                <a:gd name="connsiteY31" fmla="*/ 1136750 h 2343758"/>
                <a:gd name="connsiteX32" fmla="*/ 3057754 w 4784141"/>
                <a:gd name="connsiteY32" fmla="*/ 1180641 h 2343758"/>
                <a:gd name="connsiteX33" fmla="*/ 3145536 w 4784141"/>
                <a:gd name="connsiteY33" fmla="*/ 1195271 h 2343758"/>
                <a:gd name="connsiteX34" fmla="*/ 3240634 w 4784141"/>
                <a:gd name="connsiteY34" fmla="*/ 1151380 h 2343758"/>
                <a:gd name="connsiteX35" fmla="*/ 3306471 w 4784141"/>
                <a:gd name="connsiteY35" fmla="*/ 1034337 h 2343758"/>
                <a:gd name="connsiteX36" fmla="*/ 3328416 w 4784141"/>
                <a:gd name="connsiteY36" fmla="*/ 931924 h 2343758"/>
                <a:gd name="connsiteX37" fmla="*/ 3408883 w 4784141"/>
                <a:gd name="connsiteY37" fmla="*/ 888033 h 2343758"/>
                <a:gd name="connsiteX38" fmla="*/ 3540557 w 4784141"/>
                <a:gd name="connsiteY38" fmla="*/ 866087 h 2343758"/>
                <a:gd name="connsiteX39" fmla="*/ 3672231 w 4784141"/>
                <a:gd name="connsiteY39" fmla="*/ 931924 h 2343758"/>
                <a:gd name="connsiteX40" fmla="*/ 3811219 w 4784141"/>
                <a:gd name="connsiteY40" fmla="*/ 939239 h 2343758"/>
                <a:gd name="connsiteX41" fmla="*/ 3986784 w 4784141"/>
                <a:gd name="connsiteY41" fmla="*/ 866087 h 2343758"/>
                <a:gd name="connsiteX42" fmla="*/ 4155034 w 4784141"/>
                <a:gd name="connsiteY42" fmla="*/ 756359 h 2343758"/>
                <a:gd name="connsiteX43" fmla="*/ 4301338 w 4784141"/>
                <a:gd name="connsiteY43" fmla="*/ 705153 h 2343758"/>
                <a:gd name="connsiteX44" fmla="*/ 4484218 w 4784141"/>
                <a:gd name="connsiteY44" fmla="*/ 683207 h 2343758"/>
                <a:gd name="connsiteX45" fmla="*/ 4703674 w 4784141"/>
                <a:gd name="connsiteY45" fmla="*/ 602740 h 2343758"/>
                <a:gd name="connsiteX46" fmla="*/ 4769511 w 4784141"/>
                <a:gd name="connsiteY46" fmla="*/ 507643 h 2343758"/>
                <a:gd name="connsiteX47" fmla="*/ 4784141 w 4784141"/>
                <a:gd name="connsiteY47" fmla="*/ 405230 h 2343758"/>
                <a:gd name="connsiteX48" fmla="*/ 4668571 w 4784141"/>
                <a:gd name="connsiteY48" fmla="*/ 0 h 2343758"/>
                <a:gd name="connsiteX0" fmla="*/ 0 w 4696358"/>
                <a:gd name="connsiteY0" fmla="*/ 2102356 h 2343758"/>
                <a:gd name="connsiteX1" fmla="*/ 131673 w 4696358"/>
                <a:gd name="connsiteY1" fmla="*/ 2073095 h 2343758"/>
                <a:gd name="connsiteX2" fmla="*/ 248716 w 4696358"/>
                <a:gd name="connsiteY2" fmla="*/ 2036519 h 2343758"/>
                <a:gd name="connsiteX3" fmla="*/ 351129 w 4696358"/>
                <a:gd name="connsiteY3" fmla="*/ 2007259 h 2343758"/>
                <a:gd name="connsiteX4" fmla="*/ 446227 w 4696358"/>
                <a:gd name="connsiteY4" fmla="*/ 2080411 h 2343758"/>
                <a:gd name="connsiteX5" fmla="*/ 526694 w 4696358"/>
                <a:gd name="connsiteY5" fmla="*/ 2204769 h 2343758"/>
                <a:gd name="connsiteX6" fmla="*/ 577900 w 4696358"/>
                <a:gd name="connsiteY6" fmla="*/ 2299867 h 2343758"/>
                <a:gd name="connsiteX7" fmla="*/ 629107 w 4696358"/>
                <a:gd name="connsiteY7" fmla="*/ 2329127 h 2343758"/>
                <a:gd name="connsiteX8" fmla="*/ 746150 w 4696358"/>
                <a:gd name="connsiteY8" fmla="*/ 2343758 h 2343758"/>
                <a:gd name="connsiteX9" fmla="*/ 855878 w 4696358"/>
                <a:gd name="connsiteY9" fmla="*/ 2343758 h 2343758"/>
                <a:gd name="connsiteX10" fmla="*/ 972921 w 4696358"/>
                <a:gd name="connsiteY10" fmla="*/ 2307182 h 2343758"/>
                <a:gd name="connsiteX11" fmla="*/ 1097280 w 4696358"/>
                <a:gd name="connsiteY11" fmla="*/ 2219399 h 2343758"/>
                <a:gd name="connsiteX12" fmla="*/ 1221638 w 4696358"/>
                <a:gd name="connsiteY12" fmla="*/ 2138932 h 2343758"/>
                <a:gd name="connsiteX13" fmla="*/ 1324051 w 4696358"/>
                <a:gd name="connsiteY13" fmla="*/ 2080411 h 2343758"/>
                <a:gd name="connsiteX14" fmla="*/ 1448409 w 4696358"/>
                <a:gd name="connsiteY14" fmla="*/ 2073095 h 2343758"/>
                <a:gd name="connsiteX15" fmla="*/ 1558137 w 4696358"/>
                <a:gd name="connsiteY15" fmla="*/ 2095041 h 2343758"/>
                <a:gd name="connsiteX16" fmla="*/ 1645920 w 4696358"/>
                <a:gd name="connsiteY16" fmla="*/ 2095041 h 2343758"/>
                <a:gd name="connsiteX17" fmla="*/ 1711756 w 4696358"/>
                <a:gd name="connsiteY17" fmla="*/ 2036519 h 2343758"/>
                <a:gd name="connsiteX18" fmla="*/ 1777593 w 4696358"/>
                <a:gd name="connsiteY18" fmla="*/ 1897531 h 2343758"/>
                <a:gd name="connsiteX19" fmla="*/ 1799539 w 4696358"/>
                <a:gd name="connsiteY19" fmla="*/ 1824379 h 2343758"/>
                <a:gd name="connsiteX20" fmla="*/ 1858060 w 4696358"/>
                <a:gd name="connsiteY20" fmla="*/ 1743911 h 2343758"/>
                <a:gd name="connsiteX21" fmla="*/ 1938528 w 4696358"/>
                <a:gd name="connsiteY21" fmla="*/ 1692705 h 2343758"/>
                <a:gd name="connsiteX22" fmla="*/ 2048256 w 4696358"/>
                <a:gd name="connsiteY22" fmla="*/ 1641499 h 2343758"/>
                <a:gd name="connsiteX23" fmla="*/ 2165299 w 4696358"/>
                <a:gd name="connsiteY23" fmla="*/ 1626868 h 2343758"/>
                <a:gd name="connsiteX24" fmla="*/ 2231136 w 4696358"/>
                <a:gd name="connsiteY24" fmla="*/ 1568347 h 2343758"/>
                <a:gd name="connsiteX25" fmla="*/ 2304288 w 4696358"/>
                <a:gd name="connsiteY25" fmla="*/ 1429358 h 2343758"/>
                <a:gd name="connsiteX26" fmla="*/ 2340864 w 4696358"/>
                <a:gd name="connsiteY26" fmla="*/ 1231847 h 2343758"/>
                <a:gd name="connsiteX27" fmla="*/ 2399385 w 4696358"/>
                <a:gd name="connsiteY27" fmla="*/ 1100174 h 2343758"/>
                <a:gd name="connsiteX28" fmla="*/ 2516428 w 4696358"/>
                <a:gd name="connsiteY28" fmla="*/ 1034337 h 2343758"/>
                <a:gd name="connsiteX29" fmla="*/ 2655417 w 4696358"/>
                <a:gd name="connsiteY29" fmla="*/ 1063598 h 2343758"/>
                <a:gd name="connsiteX30" fmla="*/ 2816352 w 4696358"/>
                <a:gd name="connsiteY30" fmla="*/ 1136750 h 2343758"/>
                <a:gd name="connsiteX31" fmla="*/ 2969971 w 4696358"/>
                <a:gd name="connsiteY31" fmla="*/ 1180641 h 2343758"/>
                <a:gd name="connsiteX32" fmla="*/ 3057753 w 4696358"/>
                <a:gd name="connsiteY32" fmla="*/ 1195271 h 2343758"/>
                <a:gd name="connsiteX33" fmla="*/ 3152851 w 4696358"/>
                <a:gd name="connsiteY33" fmla="*/ 1151380 h 2343758"/>
                <a:gd name="connsiteX34" fmla="*/ 3218688 w 4696358"/>
                <a:gd name="connsiteY34" fmla="*/ 1034337 h 2343758"/>
                <a:gd name="connsiteX35" fmla="*/ 3240633 w 4696358"/>
                <a:gd name="connsiteY35" fmla="*/ 931924 h 2343758"/>
                <a:gd name="connsiteX36" fmla="*/ 3321100 w 4696358"/>
                <a:gd name="connsiteY36" fmla="*/ 888033 h 2343758"/>
                <a:gd name="connsiteX37" fmla="*/ 3452774 w 4696358"/>
                <a:gd name="connsiteY37" fmla="*/ 866087 h 2343758"/>
                <a:gd name="connsiteX38" fmla="*/ 3584448 w 4696358"/>
                <a:gd name="connsiteY38" fmla="*/ 931924 h 2343758"/>
                <a:gd name="connsiteX39" fmla="*/ 3723436 w 4696358"/>
                <a:gd name="connsiteY39" fmla="*/ 939239 h 2343758"/>
                <a:gd name="connsiteX40" fmla="*/ 3899001 w 4696358"/>
                <a:gd name="connsiteY40" fmla="*/ 866087 h 2343758"/>
                <a:gd name="connsiteX41" fmla="*/ 4067251 w 4696358"/>
                <a:gd name="connsiteY41" fmla="*/ 756359 h 2343758"/>
                <a:gd name="connsiteX42" fmla="*/ 4213555 w 4696358"/>
                <a:gd name="connsiteY42" fmla="*/ 705153 h 2343758"/>
                <a:gd name="connsiteX43" fmla="*/ 4396435 w 4696358"/>
                <a:gd name="connsiteY43" fmla="*/ 683207 h 2343758"/>
                <a:gd name="connsiteX44" fmla="*/ 4615891 w 4696358"/>
                <a:gd name="connsiteY44" fmla="*/ 602740 h 2343758"/>
                <a:gd name="connsiteX45" fmla="*/ 4681728 w 4696358"/>
                <a:gd name="connsiteY45" fmla="*/ 507643 h 2343758"/>
                <a:gd name="connsiteX46" fmla="*/ 4696358 w 4696358"/>
                <a:gd name="connsiteY46" fmla="*/ 405230 h 2343758"/>
                <a:gd name="connsiteX47" fmla="*/ 4580788 w 4696358"/>
                <a:gd name="connsiteY47" fmla="*/ 0 h 2343758"/>
                <a:gd name="connsiteX0" fmla="*/ 0 w 4564685"/>
                <a:gd name="connsiteY0" fmla="*/ 2073095 h 2343758"/>
                <a:gd name="connsiteX1" fmla="*/ 117043 w 4564685"/>
                <a:gd name="connsiteY1" fmla="*/ 2036519 h 2343758"/>
                <a:gd name="connsiteX2" fmla="*/ 219456 w 4564685"/>
                <a:gd name="connsiteY2" fmla="*/ 2007259 h 2343758"/>
                <a:gd name="connsiteX3" fmla="*/ 314554 w 4564685"/>
                <a:gd name="connsiteY3" fmla="*/ 2080411 h 2343758"/>
                <a:gd name="connsiteX4" fmla="*/ 395021 w 4564685"/>
                <a:gd name="connsiteY4" fmla="*/ 2204769 h 2343758"/>
                <a:gd name="connsiteX5" fmla="*/ 446227 w 4564685"/>
                <a:gd name="connsiteY5" fmla="*/ 2299867 h 2343758"/>
                <a:gd name="connsiteX6" fmla="*/ 497434 w 4564685"/>
                <a:gd name="connsiteY6" fmla="*/ 2329127 h 2343758"/>
                <a:gd name="connsiteX7" fmla="*/ 614477 w 4564685"/>
                <a:gd name="connsiteY7" fmla="*/ 2343758 h 2343758"/>
                <a:gd name="connsiteX8" fmla="*/ 724205 w 4564685"/>
                <a:gd name="connsiteY8" fmla="*/ 2343758 h 2343758"/>
                <a:gd name="connsiteX9" fmla="*/ 841248 w 4564685"/>
                <a:gd name="connsiteY9" fmla="*/ 2307182 h 2343758"/>
                <a:gd name="connsiteX10" fmla="*/ 965607 w 4564685"/>
                <a:gd name="connsiteY10" fmla="*/ 2219399 h 2343758"/>
                <a:gd name="connsiteX11" fmla="*/ 1089965 w 4564685"/>
                <a:gd name="connsiteY11" fmla="*/ 2138932 h 2343758"/>
                <a:gd name="connsiteX12" fmla="*/ 1192378 w 4564685"/>
                <a:gd name="connsiteY12" fmla="*/ 2080411 h 2343758"/>
                <a:gd name="connsiteX13" fmla="*/ 1316736 w 4564685"/>
                <a:gd name="connsiteY13" fmla="*/ 2073095 h 2343758"/>
                <a:gd name="connsiteX14" fmla="*/ 1426464 w 4564685"/>
                <a:gd name="connsiteY14" fmla="*/ 2095041 h 2343758"/>
                <a:gd name="connsiteX15" fmla="*/ 1514247 w 4564685"/>
                <a:gd name="connsiteY15" fmla="*/ 2095041 h 2343758"/>
                <a:gd name="connsiteX16" fmla="*/ 1580083 w 4564685"/>
                <a:gd name="connsiteY16" fmla="*/ 2036519 h 2343758"/>
                <a:gd name="connsiteX17" fmla="*/ 1645920 w 4564685"/>
                <a:gd name="connsiteY17" fmla="*/ 1897531 h 2343758"/>
                <a:gd name="connsiteX18" fmla="*/ 1667866 w 4564685"/>
                <a:gd name="connsiteY18" fmla="*/ 1824379 h 2343758"/>
                <a:gd name="connsiteX19" fmla="*/ 1726387 w 4564685"/>
                <a:gd name="connsiteY19" fmla="*/ 1743911 h 2343758"/>
                <a:gd name="connsiteX20" fmla="*/ 1806855 w 4564685"/>
                <a:gd name="connsiteY20" fmla="*/ 1692705 h 2343758"/>
                <a:gd name="connsiteX21" fmla="*/ 1916583 w 4564685"/>
                <a:gd name="connsiteY21" fmla="*/ 1641499 h 2343758"/>
                <a:gd name="connsiteX22" fmla="*/ 2033626 w 4564685"/>
                <a:gd name="connsiteY22" fmla="*/ 1626868 h 2343758"/>
                <a:gd name="connsiteX23" fmla="*/ 2099463 w 4564685"/>
                <a:gd name="connsiteY23" fmla="*/ 1568347 h 2343758"/>
                <a:gd name="connsiteX24" fmla="*/ 2172615 w 4564685"/>
                <a:gd name="connsiteY24" fmla="*/ 1429358 h 2343758"/>
                <a:gd name="connsiteX25" fmla="*/ 2209191 w 4564685"/>
                <a:gd name="connsiteY25" fmla="*/ 1231847 h 2343758"/>
                <a:gd name="connsiteX26" fmla="*/ 2267712 w 4564685"/>
                <a:gd name="connsiteY26" fmla="*/ 1100174 h 2343758"/>
                <a:gd name="connsiteX27" fmla="*/ 2384755 w 4564685"/>
                <a:gd name="connsiteY27" fmla="*/ 1034337 h 2343758"/>
                <a:gd name="connsiteX28" fmla="*/ 2523744 w 4564685"/>
                <a:gd name="connsiteY28" fmla="*/ 1063598 h 2343758"/>
                <a:gd name="connsiteX29" fmla="*/ 2684679 w 4564685"/>
                <a:gd name="connsiteY29" fmla="*/ 1136750 h 2343758"/>
                <a:gd name="connsiteX30" fmla="*/ 2838298 w 4564685"/>
                <a:gd name="connsiteY30" fmla="*/ 1180641 h 2343758"/>
                <a:gd name="connsiteX31" fmla="*/ 2926080 w 4564685"/>
                <a:gd name="connsiteY31" fmla="*/ 1195271 h 2343758"/>
                <a:gd name="connsiteX32" fmla="*/ 3021178 w 4564685"/>
                <a:gd name="connsiteY32" fmla="*/ 1151380 h 2343758"/>
                <a:gd name="connsiteX33" fmla="*/ 3087015 w 4564685"/>
                <a:gd name="connsiteY33" fmla="*/ 1034337 h 2343758"/>
                <a:gd name="connsiteX34" fmla="*/ 3108960 w 4564685"/>
                <a:gd name="connsiteY34" fmla="*/ 931924 h 2343758"/>
                <a:gd name="connsiteX35" fmla="*/ 3189427 w 4564685"/>
                <a:gd name="connsiteY35" fmla="*/ 888033 h 2343758"/>
                <a:gd name="connsiteX36" fmla="*/ 3321101 w 4564685"/>
                <a:gd name="connsiteY36" fmla="*/ 866087 h 2343758"/>
                <a:gd name="connsiteX37" fmla="*/ 3452775 w 4564685"/>
                <a:gd name="connsiteY37" fmla="*/ 931924 h 2343758"/>
                <a:gd name="connsiteX38" fmla="*/ 3591763 w 4564685"/>
                <a:gd name="connsiteY38" fmla="*/ 939239 h 2343758"/>
                <a:gd name="connsiteX39" fmla="*/ 3767328 w 4564685"/>
                <a:gd name="connsiteY39" fmla="*/ 866087 h 2343758"/>
                <a:gd name="connsiteX40" fmla="*/ 3935578 w 4564685"/>
                <a:gd name="connsiteY40" fmla="*/ 756359 h 2343758"/>
                <a:gd name="connsiteX41" fmla="*/ 4081882 w 4564685"/>
                <a:gd name="connsiteY41" fmla="*/ 705153 h 2343758"/>
                <a:gd name="connsiteX42" fmla="*/ 4264762 w 4564685"/>
                <a:gd name="connsiteY42" fmla="*/ 683207 h 2343758"/>
                <a:gd name="connsiteX43" fmla="*/ 4484218 w 4564685"/>
                <a:gd name="connsiteY43" fmla="*/ 602740 h 2343758"/>
                <a:gd name="connsiteX44" fmla="*/ 4550055 w 4564685"/>
                <a:gd name="connsiteY44" fmla="*/ 507643 h 2343758"/>
                <a:gd name="connsiteX45" fmla="*/ 4564685 w 4564685"/>
                <a:gd name="connsiteY45" fmla="*/ 405230 h 2343758"/>
                <a:gd name="connsiteX46" fmla="*/ 4449115 w 4564685"/>
                <a:gd name="connsiteY46" fmla="*/ 0 h 2343758"/>
                <a:gd name="connsiteX0" fmla="*/ 0 w 4447642"/>
                <a:gd name="connsiteY0" fmla="*/ 2036519 h 2343758"/>
                <a:gd name="connsiteX1" fmla="*/ 102413 w 4447642"/>
                <a:gd name="connsiteY1" fmla="*/ 2007259 h 2343758"/>
                <a:gd name="connsiteX2" fmla="*/ 197511 w 4447642"/>
                <a:gd name="connsiteY2" fmla="*/ 2080411 h 2343758"/>
                <a:gd name="connsiteX3" fmla="*/ 277978 w 4447642"/>
                <a:gd name="connsiteY3" fmla="*/ 2204769 h 2343758"/>
                <a:gd name="connsiteX4" fmla="*/ 329184 w 4447642"/>
                <a:gd name="connsiteY4" fmla="*/ 2299867 h 2343758"/>
                <a:gd name="connsiteX5" fmla="*/ 380391 w 4447642"/>
                <a:gd name="connsiteY5" fmla="*/ 2329127 h 2343758"/>
                <a:gd name="connsiteX6" fmla="*/ 497434 w 4447642"/>
                <a:gd name="connsiteY6" fmla="*/ 2343758 h 2343758"/>
                <a:gd name="connsiteX7" fmla="*/ 607162 w 4447642"/>
                <a:gd name="connsiteY7" fmla="*/ 2343758 h 2343758"/>
                <a:gd name="connsiteX8" fmla="*/ 724205 w 4447642"/>
                <a:gd name="connsiteY8" fmla="*/ 2307182 h 2343758"/>
                <a:gd name="connsiteX9" fmla="*/ 848564 w 4447642"/>
                <a:gd name="connsiteY9" fmla="*/ 2219399 h 2343758"/>
                <a:gd name="connsiteX10" fmla="*/ 972922 w 4447642"/>
                <a:gd name="connsiteY10" fmla="*/ 2138932 h 2343758"/>
                <a:gd name="connsiteX11" fmla="*/ 1075335 w 4447642"/>
                <a:gd name="connsiteY11" fmla="*/ 2080411 h 2343758"/>
                <a:gd name="connsiteX12" fmla="*/ 1199693 w 4447642"/>
                <a:gd name="connsiteY12" fmla="*/ 2073095 h 2343758"/>
                <a:gd name="connsiteX13" fmla="*/ 1309421 w 4447642"/>
                <a:gd name="connsiteY13" fmla="*/ 2095041 h 2343758"/>
                <a:gd name="connsiteX14" fmla="*/ 1397204 w 4447642"/>
                <a:gd name="connsiteY14" fmla="*/ 2095041 h 2343758"/>
                <a:gd name="connsiteX15" fmla="*/ 1463040 w 4447642"/>
                <a:gd name="connsiteY15" fmla="*/ 2036519 h 2343758"/>
                <a:gd name="connsiteX16" fmla="*/ 1528877 w 4447642"/>
                <a:gd name="connsiteY16" fmla="*/ 1897531 h 2343758"/>
                <a:gd name="connsiteX17" fmla="*/ 1550823 w 4447642"/>
                <a:gd name="connsiteY17" fmla="*/ 1824379 h 2343758"/>
                <a:gd name="connsiteX18" fmla="*/ 1609344 w 4447642"/>
                <a:gd name="connsiteY18" fmla="*/ 1743911 h 2343758"/>
                <a:gd name="connsiteX19" fmla="*/ 1689812 w 4447642"/>
                <a:gd name="connsiteY19" fmla="*/ 1692705 h 2343758"/>
                <a:gd name="connsiteX20" fmla="*/ 1799540 w 4447642"/>
                <a:gd name="connsiteY20" fmla="*/ 1641499 h 2343758"/>
                <a:gd name="connsiteX21" fmla="*/ 1916583 w 4447642"/>
                <a:gd name="connsiteY21" fmla="*/ 1626868 h 2343758"/>
                <a:gd name="connsiteX22" fmla="*/ 1982420 w 4447642"/>
                <a:gd name="connsiteY22" fmla="*/ 1568347 h 2343758"/>
                <a:gd name="connsiteX23" fmla="*/ 2055572 w 4447642"/>
                <a:gd name="connsiteY23" fmla="*/ 1429358 h 2343758"/>
                <a:gd name="connsiteX24" fmla="*/ 2092148 w 4447642"/>
                <a:gd name="connsiteY24" fmla="*/ 1231847 h 2343758"/>
                <a:gd name="connsiteX25" fmla="*/ 2150669 w 4447642"/>
                <a:gd name="connsiteY25" fmla="*/ 1100174 h 2343758"/>
                <a:gd name="connsiteX26" fmla="*/ 2267712 w 4447642"/>
                <a:gd name="connsiteY26" fmla="*/ 1034337 h 2343758"/>
                <a:gd name="connsiteX27" fmla="*/ 2406701 w 4447642"/>
                <a:gd name="connsiteY27" fmla="*/ 1063598 h 2343758"/>
                <a:gd name="connsiteX28" fmla="*/ 2567636 w 4447642"/>
                <a:gd name="connsiteY28" fmla="*/ 1136750 h 2343758"/>
                <a:gd name="connsiteX29" fmla="*/ 2721255 w 4447642"/>
                <a:gd name="connsiteY29" fmla="*/ 1180641 h 2343758"/>
                <a:gd name="connsiteX30" fmla="*/ 2809037 w 4447642"/>
                <a:gd name="connsiteY30" fmla="*/ 1195271 h 2343758"/>
                <a:gd name="connsiteX31" fmla="*/ 2904135 w 4447642"/>
                <a:gd name="connsiteY31" fmla="*/ 1151380 h 2343758"/>
                <a:gd name="connsiteX32" fmla="*/ 2969972 w 4447642"/>
                <a:gd name="connsiteY32" fmla="*/ 1034337 h 2343758"/>
                <a:gd name="connsiteX33" fmla="*/ 2991917 w 4447642"/>
                <a:gd name="connsiteY33" fmla="*/ 931924 h 2343758"/>
                <a:gd name="connsiteX34" fmla="*/ 3072384 w 4447642"/>
                <a:gd name="connsiteY34" fmla="*/ 888033 h 2343758"/>
                <a:gd name="connsiteX35" fmla="*/ 3204058 w 4447642"/>
                <a:gd name="connsiteY35" fmla="*/ 866087 h 2343758"/>
                <a:gd name="connsiteX36" fmla="*/ 3335732 w 4447642"/>
                <a:gd name="connsiteY36" fmla="*/ 931924 h 2343758"/>
                <a:gd name="connsiteX37" fmla="*/ 3474720 w 4447642"/>
                <a:gd name="connsiteY37" fmla="*/ 939239 h 2343758"/>
                <a:gd name="connsiteX38" fmla="*/ 3650285 w 4447642"/>
                <a:gd name="connsiteY38" fmla="*/ 866087 h 2343758"/>
                <a:gd name="connsiteX39" fmla="*/ 3818535 w 4447642"/>
                <a:gd name="connsiteY39" fmla="*/ 756359 h 2343758"/>
                <a:gd name="connsiteX40" fmla="*/ 3964839 w 4447642"/>
                <a:gd name="connsiteY40" fmla="*/ 705153 h 2343758"/>
                <a:gd name="connsiteX41" fmla="*/ 4147719 w 4447642"/>
                <a:gd name="connsiteY41" fmla="*/ 683207 h 2343758"/>
                <a:gd name="connsiteX42" fmla="*/ 4367175 w 4447642"/>
                <a:gd name="connsiteY42" fmla="*/ 602740 h 2343758"/>
                <a:gd name="connsiteX43" fmla="*/ 4433012 w 4447642"/>
                <a:gd name="connsiteY43" fmla="*/ 507643 h 2343758"/>
                <a:gd name="connsiteX44" fmla="*/ 4447642 w 4447642"/>
                <a:gd name="connsiteY44" fmla="*/ 405230 h 2343758"/>
                <a:gd name="connsiteX45" fmla="*/ 4332072 w 4447642"/>
                <a:gd name="connsiteY45" fmla="*/ 0 h 2343758"/>
                <a:gd name="connsiteX0" fmla="*/ 0 w 4345229"/>
                <a:gd name="connsiteY0" fmla="*/ 2007259 h 2343758"/>
                <a:gd name="connsiteX1" fmla="*/ 95098 w 4345229"/>
                <a:gd name="connsiteY1" fmla="*/ 2080411 h 2343758"/>
                <a:gd name="connsiteX2" fmla="*/ 175565 w 4345229"/>
                <a:gd name="connsiteY2" fmla="*/ 2204769 h 2343758"/>
                <a:gd name="connsiteX3" fmla="*/ 226771 w 4345229"/>
                <a:gd name="connsiteY3" fmla="*/ 2299867 h 2343758"/>
                <a:gd name="connsiteX4" fmla="*/ 277978 w 4345229"/>
                <a:gd name="connsiteY4" fmla="*/ 2329127 h 2343758"/>
                <a:gd name="connsiteX5" fmla="*/ 395021 w 4345229"/>
                <a:gd name="connsiteY5" fmla="*/ 2343758 h 2343758"/>
                <a:gd name="connsiteX6" fmla="*/ 504749 w 4345229"/>
                <a:gd name="connsiteY6" fmla="*/ 2343758 h 2343758"/>
                <a:gd name="connsiteX7" fmla="*/ 621792 w 4345229"/>
                <a:gd name="connsiteY7" fmla="*/ 2307182 h 2343758"/>
                <a:gd name="connsiteX8" fmla="*/ 746151 w 4345229"/>
                <a:gd name="connsiteY8" fmla="*/ 2219399 h 2343758"/>
                <a:gd name="connsiteX9" fmla="*/ 870509 w 4345229"/>
                <a:gd name="connsiteY9" fmla="*/ 2138932 h 2343758"/>
                <a:gd name="connsiteX10" fmla="*/ 972922 w 4345229"/>
                <a:gd name="connsiteY10" fmla="*/ 2080411 h 2343758"/>
                <a:gd name="connsiteX11" fmla="*/ 1097280 w 4345229"/>
                <a:gd name="connsiteY11" fmla="*/ 2073095 h 2343758"/>
                <a:gd name="connsiteX12" fmla="*/ 1207008 w 4345229"/>
                <a:gd name="connsiteY12" fmla="*/ 2095041 h 2343758"/>
                <a:gd name="connsiteX13" fmla="*/ 1294791 w 4345229"/>
                <a:gd name="connsiteY13" fmla="*/ 2095041 h 2343758"/>
                <a:gd name="connsiteX14" fmla="*/ 1360627 w 4345229"/>
                <a:gd name="connsiteY14" fmla="*/ 2036519 h 2343758"/>
                <a:gd name="connsiteX15" fmla="*/ 1426464 w 4345229"/>
                <a:gd name="connsiteY15" fmla="*/ 1897531 h 2343758"/>
                <a:gd name="connsiteX16" fmla="*/ 1448410 w 4345229"/>
                <a:gd name="connsiteY16" fmla="*/ 1824379 h 2343758"/>
                <a:gd name="connsiteX17" fmla="*/ 1506931 w 4345229"/>
                <a:gd name="connsiteY17" fmla="*/ 1743911 h 2343758"/>
                <a:gd name="connsiteX18" fmla="*/ 1587399 w 4345229"/>
                <a:gd name="connsiteY18" fmla="*/ 1692705 h 2343758"/>
                <a:gd name="connsiteX19" fmla="*/ 1697127 w 4345229"/>
                <a:gd name="connsiteY19" fmla="*/ 1641499 h 2343758"/>
                <a:gd name="connsiteX20" fmla="*/ 1814170 w 4345229"/>
                <a:gd name="connsiteY20" fmla="*/ 1626868 h 2343758"/>
                <a:gd name="connsiteX21" fmla="*/ 1880007 w 4345229"/>
                <a:gd name="connsiteY21" fmla="*/ 1568347 h 2343758"/>
                <a:gd name="connsiteX22" fmla="*/ 1953159 w 4345229"/>
                <a:gd name="connsiteY22" fmla="*/ 1429358 h 2343758"/>
                <a:gd name="connsiteX23" fmla="*/ 1989735 w 4345229"/>
                <a:gd name="connsiteY23" fmla="*/ 1231847 h 2343758"/>
                <a:gd name="connsiteX24" fmla="*/ 2048256 w 4345229"/>
                <a:gd name="connsiteY24" fmla="*/ 1100174 h 2343758"/>
                <a:gd name="connsiteX25" fmla="*/ 2165299 w 4345229"/>
                <a:gd name="connsiteY25" fmla="*/ 1034337 h 2343758"/>
                <a:gd name="connsiteX26" fmla="*/ 2304288 w 4345229"/>
                <a:gd name="connsiteY26" fmla="*/ 1063598 h 2343758"/>
                <a:gd name="connsiteX27" fmla="*/ 2465223 w 4345229"/>
                <a:gd name="connsiteY27" fmla="*/ 1136750 h 2343758"/>
                <a:gd name="connsiteX28" fmla="*/ 2618842 w 4345229"/>
                <a:gd name="connsiteY28" fmla="*/ 1180641 h 2343758"/>
                <a:gd name="connsiteX29" fmla="*/ 2706624 w 4345229"/>
                <a:gd name="connsiteY29" fmla="*/ 1195271 h 2343758"/>
                <a:gd name="connsiteX30" fmla="*/ 2801722 w 4345229"/>
                <a:gd name="connsiteY30" fmla="*/ 1151380 h 2343758"/>
                <a:gd name="connsiteX31" fmla="*/ 2867559 w 4345229"/>
                <a:gd name="connsiteY31" fmla="*/ 1034337 h 2343758"/>
                <a:gd name="connsiteX32" fmla="*/ 2889504 w 4345229"/>
                <a:gd name="connsiteY32" fmla="*/ 931924 h 2343758"/>
                <a:gd name="connsiteX33" fmla="*/ 2969971 w 4345229"/>
                <a:gd name="connsiteY33" fmla="*/ 888033 h 2343758"/>
                <a:gd name="connsiteX34" fmla="*/ 3101645 w 4345229"/>
                <a:gd name="connsiteY34" fmla="*/ 866087 h 2343758"/>
                <a:gd name="connsiteX35" fmla="*/ 3233319 w 4345229"/>
                <a:gd name="connsiteY35" fmla="*/ 931924 h 2343758"/>
                <a:gd name="connsiteX36" fmla="*/ 3372307 w 4345229"/>
                <a:gd name="connsiteY36" fmla="*/ 939239 h 2343758"/>
                <a:gd name="connsiteX37" fmla="*/ 3547872 w 4345229"/>
                <a:gd name="connsiteY37" fmla="*/ 866087 h 2343758"/>
                <a:gd name="connsiteX38" fmla="*/ 3716122 w 4345229"/>
                <a:gd name="connsiteY38" fmla="*/ 756359 h 2343758"/>
                <a:gd name="connsiteX39" fmla="*/ 3862426 w 4345229"/>
                <a:gd name="connsiteY39" fmla="*/ 705153 h 2343758"/>
                <a:gd name="connsiteX40" fmla="*/ 4045306 w 4345229"/>
                <a:gd name="connsiteY40" fmla="*/ 683207 h 2343758"/>
                <a:gd name="connsiteX41" fmla="*/ 4264762 w 4345229"/>
                <a:gd name="connsiteY41" fmla="*/ 602740 h 2343758"/>
                <a:gd name="connsiteX42" fmla="*/ 4330599 w 4345229"/>
                <a:gd name="connsiteY42" fmla="*/ 507643 h 2343758"/>
                <a:gd name="connsiteX43" fmla="*/ 4345229 w 4345229"/>
                <a:gd name="connsiteY43" fmla="*/ 405230 h 2343758"/>
                <a:gd name="connsiteX44" fmla="*/ 4229659 w 4345229"/>
                <a:gd name="connsiteY44" fmla="*/ 0 h 2343758"/>
                <a:gd name="connsiteX0" fmla="*/ 0 w 4250131"/>
                <a:gd name="connsiteY0" fmla="*/ 2080411 h 2343758"/>
                <a:gd name="connsiteX1" fmla="*/ 80467 w 4250131"/>
                <a:gd name="connsiteY1" fmla="*/ 2204769 h 2343758"/>
                <a:gd name="connsiteX2" fmla="*/ 131673 w 4250131"/>
                <a:gd name="connsiteY2" fmla="*/ 2299867 h 2343758"/>
                <a:gd name="connsiteX3" fmla="*/ 182880 w 4250131"/>
                <a:gd name="connsiteY3" fmla="*/ 2329127 h 2343758"/>
                <a:gd name="connsiteX4" fmla="*/ 299923 w 4250131"/>
                <a:gd name="connsiteY4" fmla="*/ 2343758 h 2343758"/>
                <a:gd name="connsiteX5" fmla="*/ 409651 w 4250131"/>
                <a:gd name="connsiteY5" fmla="*/ 2343758 h 2343758"/>
                <a:gd name="connsiteX6" fmla="*/ 526694 w 4250131"/>
                <a:gd name="connsiteY6" fmla="*/ 2307182 h 2343758"/>
                <a:gd name="connsiteX7" fmla="*/ 651053 w 4250131"/>
                <a:gd name="connsiteY7" fmla="*/ 2219399 h 2343758"/>
                <a:gd name="connsiteX8" fmla="*/ 775411 w 4250131"/>
                <a:gd name="connsiteY8" fmla="*/ 2138932 h 2343758"/>
                <a:gd name="connsiteX9" fmla="*/ 877824 w 4250131"/>
                <a:gd name="connsiteY9" fmla="*/ 2080411 h 2343758"/>
                <a:gd name="connsiteX10" fmla="*/ 1002182 w 4250131"/>
                <a:gd name="connsiteY10" fmla="*/ 2073095 h 2343758"/>
                <a:gd name="connsiteX11" fmla="*/ 1111910 w 4250131"/>
                <a:gd name="connsiteY11" fmla="*/ 2095041 h 2343758"/>
                <a:gd name="connsiteX12" fmla="*/ 1199693 w 4250131"/>
                <a:gd name="connsiteY12" fmla="*/ 2095041 h 2343758"/>
                <a:gd name="connsiteX13" fmla="*/ 1265529 w 4250131"/>
                <a:gd name="connsiteY13" fmla="*/ 2036519 h 2343758"/>
                <a:gd name="connsiteX14" fmla="*/ 1331366 w 4250131"/>
                <a:gd name="connsiteY14" fmla="*/ 1897531 h 2343758"/>
                <a:gd name="connsiteX15" fmla="*/ 1353312 w 4250131"/>
                <a:gd name="connsiteY15" fmla="*/ 1824379 h 2343758"/>
                <a:gd name="connsiteX16" fmla="*/ 1411833 w 4250131"/>
                <a:gd name="connsiteY16" fmla="*/ 1743911 h 2343758"/>
                <a:gd name="connsiteX17" fmla="*/ 1492301 w 4250131"/>
                <a:gd name="connsiteY17" fmla="*/ 1692705 h 2343758"/>
                <a:gd name="connsiteX18" fmla="*/ 1602029 w 4250131"/>
                <a:gd name="connsiteY18" fmla="*/ 1641499 h 2343758"/>
                <a:gd name="connsiteX19" fmla="*/ 1719072 w 4250131"/>
                <a:gd name="connsiteY19" fmla="*/ 1626868 h 2343758"/>
                <a:gd name="connsiteX20" fmla="*/ 1784909 w 4250131"/>
                <a:gd name="connsiteY20" fmla="*/ 1568347 h 2343758"/>
                <a:gd name="connsiteX21" fmla="*/ 1858061 w 4250131"/>
                <a:gd name="connsiteY21" fmla="*/ 1429358 h 2343758"/>
                <a:gd name="connsiteX22" fmla="*/ 1894637 w 4250131"/>
                <a:gd name="connsiteY22" fmla="*/ 1231847 h 2343758"/>
                <a:gd name="connsiteX23" fmla="*/ 1953158 w 4250131"/>
                <a:gd name="connsiteY23" fmla="*/ 1100174 h 2343758"/>
                <a:gd name="connsiteX24" fmla="*/ 2070201 w 4250131"/>
                <a:gd name="connsiteY24" fmla="*/ 1034337 h 2343758"/>
                <a:gd name="connsiteX25" fmla="*/ 2209190 w 4250131"/>
                <a:gd name="connsiteY25" fmla="*/ 1063598 h 2343758"/>
                <a:gd name="connsiteX26" fmla="*/ 2370125 w 4250131"/>
                <a:gd name="connsiteY26" fmla="*/ 1136750 h 2343758"/>
                <a:gd name="connsiteX27" fmla="*/ 2523744 w 4250131"/>
                <a:gd name="connsiteY27" fmla="*/ 1180641 h 2343758"/>
                <a:gd name="connsiteX28" fmla="*/ 2611526 w 4250131"/>
                <a:gd name="connsiteY28" fmla="*/ 1195271 h 2343758"/>
                <a:gd name="connsiteX29" fmla="*/ 2706624 w 4250131"/>
                <a:gd name="connsiteY29" fmla="*/ 1151380 h 2343758"/>
                <a:gd name="connsiteX30" fmla="*/ 2772461 w 4250131"/>
                <a:gd name="connsiteY30" fmla="*/ 1034337 h 2343758"/>
                <a:gd name="connsiteX31" fmla="*/ 2794406 w 4250131"/>
                <a:gd name="connsiteY31" fmla="*/ 931924 h 2343758"/>
                <a:gd name="connsiteX32" fmla="*/ 2874873 w 4250131"/>
                <a:gd name="connsiteY32" fmla="*/ 888033 h 2343758"/>
                <a:gd name="connsiteX33" fmla="*/ 3006547 w 4250131"/>
                <a:gd name="connsiteY33" fmla="*/ 866087 h 2343758"/>
                <a:gd name="connsiteX34" fmla="*/ 3138221 w 4250131"/>
                <a:gd name="connsiteY34" fmla="*/ 931924 h 2343758"/>
                <a:gd name="connsiteX35" fmla="*/ 3277209 w 4250131"/>
                <a:gd name="connsiteY35" fmla="*/ 939239 h 2343758"/>
                <a:gd name="connsiteX36" fmla="*/ 3452774 w 4250131"/>
                <a:gd name="connsiteY36" fmla="*/ 866087 h 2343758"/>
                <a:gd name="connsiteX37" fmla="*/ 3621024 w 4250131"/>
                <a:gd name="connsiteY37" fmla="*/ 756359 h 2343758"/>
                <a:gd name="connsiteX38" fmla="*/ 3767328 w 4250131"/>
                <a:gd name="connsiteY38" fmla="*/ 705153 h 2343758"/>
                <a:gd name="connsiteX39" fmla="*/ 3950208 w 4250131"/>
                <a:gd name="connsiteY39" fmla="*/ 683207 h 2343758"/>
                <a:gd name="connsiteX40" fmla="*/ 4169664 w 4250131"/>
                <a:gd name="connsiteY40" fmla="*/ 602740 h 2343758"/>
                <a:gd name="connsiteX41" fmla="*/ 4235501 w 4250131"/>
                <a:gd name="connsiteY41" fmla="*/ 507643 h 2343758"/>
                <a:gd name="connsiteX42" fmla="*/ 4250131 w 4250131"/>
                <a:gd name="connsiteY42" fmla="*/ 405230 h 2343758"/>
                <a:gd name="connsiteX43" fmla="*/ 4134561 w 4250131"/>
                <a:gd name="connsiteY43" fmla="*/ 0 h 2343758"/>
                <a:gd name="connsiteX0" fmla="*/ 0 w 4169664"/>
                <a:gd name="connsiteY0" fmla="*/ 2204769 h 2343758"/>
                <a:gd name="connsiteX1" fmla="*/ 51206 w 4169664"/>
                <a:gd name="connsiteY1" fmla="*/ 2299867 h 2343758"/>
                <a:gd name="connsiteX2" fmla="*/ 102413 w 4169664"/>
                <a:gd name="connsiteY2" fmla="*/ 2329127 h 2343758"/>
                <a:gd name="connsiteX3" fmla="*/ 219456 w 4169664"/>
                <a:gd name="connsiteY3" fmla="*/ 2343758 h 2343758"/>
                <a:gd name="connsiteX4" fmla="*/ 329184 w 4169664"/>
                <a:gd name="connsiteY4" fmla="*/ 2343758 h 2343758"/>
                <a:gd name="connsiteX5" fmla="*/ 446227 w 4169664"/>
                <a:gd name="connsiteY5" fmla="*/ 2307182 h 2343758"/>
                <a:gd name="connsiteX6" fmla="*/ 570586 w 4169664"/>
                <a:gd name="connsiteY6" fmla="*/ 2219399 h 2343758"/>
                <a:gd name="connsiteX7" fmla="*/ 694944 w 4169664"/>
                <a:gd name="connsiteY7" fmla="*/ 2138932 h 2343758"/>
                <a:gd name="connsiteX8" fmla="*/ 797357 w 4169664"/>
                <a:gd name="connsiteY8" fmla="*/ 2080411 h 2343758"/>
                <a:gd name="connsiteX9" fmla="*/ 921715 w 4169664"/>
                <a:gd name="connsiteY9" fmla="*/ 2073095 h 2343758"/>
                <a:gd name="connsiteX10" fmla="*/ 1031443 w 4169664"/>
                <a:gd name="connsiteY10" fmla="*/ 2095041 h 2343758"/>
                <a:gd name="connsiteX11" fmla="*/ 1119226 w 4169664"/>
                <a:gd name="connsiteY11" fmla="*/ 2095041 h 2343758"/>
                <a:gd name="connsiteX12" fmla="*/ 1185062 w 4169664"/>
                <a:gd name="connsiteY12" fmla="*/ 2036519 h 2343758"/>
                <a:gd name="connsiteX13" fmla="*/ 1250899 w 4169664"/>
                <a:gd name="connsiteY13" fmla="*/ 1897531 h 2343758"/>
                <a:gd name="connsiteX14" fmla="*/ 1272845 w 4169664"/>
                <a:gd name="connsiteY14" fmla="*/ 1824379 h 2343758"/>
                <a:gd name="connsiteX15" fmla="*/ 1331366 w 4169664"/>
                <a:gd name="connsiteY15" fmla="*/ 1743911 h 2343758"/>
                <a:gd name="connsiteX16" fmla="*/ 1411834 w 4169664"/>
                <a:gd name="connsiteY16" fmla="*/ 1692705 h 2343758"/>
                <a:gd name="connsiteX17" fmla="*/ 1521562 w 4169664"/>
                <a:gd name="connsiteY17" fmla="*/ 1641499 h 2343758"/>
                <a:gd name="connsiteX18" fmla="*/ 1638605 w 4169664"/>
                <a:gd name="connsiteY18" fmla="*/ 1626868 h 2343758"/>
                <a:gd name="connsiteX19" fmla="*/ 1704442 w 4169664"/>
                <a:gd name="connsiteY19" fmla="*/ 1568347 h 2343758"/>
                <a:gd name="connsiteX20" fmla="*/ 1777594 w 4169664"/>
                <a:gd name="connsiteY20" fmla="*/ 1429358 h 2343758"/>
                <a:gd name="connsiteX21" fmla="*/ 1814170 w 4169664"/>
                <a:gd name="connsiteY21" fmla="*/ 1231847 h 2343758"/>
                <a:gd name="connsiteX22" fmla="*/ 1872691 w 4169664"/>
                <a:gd name="connsiteY22" fmla="*/ 1100174 h 2343758"/>
                <a:gd name="connsiteX23" fmla="*/ 1989734 w 4169664"/>
                <a:gd name="connsiteY23" fmla="*/ 1034337 h 2343758"/>
                <a:gd name="connsiteX24" fmla="*/ 2128723 w 4169664"/>
                <a:gd name="connsiteY24" fmla="*/ 1063598 h 2343758"/>
                <a:gd name="connsiteX25" fmla="*/ 2289658 w 4169664"/>
                <a:gd name="connsiteY25" fmla="*/ 1136750 h 2343758"/>
                <a:gd name="connsiteX26" fmla="*/ 2443277 w 4169664"/>
                <a:gd name="connsiteY26" fmla="*/ 1180641 h 2343758"/>
                <a:gd name="connsiteX27" fmla="*/ 2531059 w 4169664"/>
                <a:gd name="connsiteY27" fmla="*/ 1195271 h 2343758"/>
                <a:gd name="connsiteX28" fmla="*/ 2626157 w 4169664"/>
                <a:gd name="connsiteY28" fmla="*/ 1151380 h 2343758"/>
                <a:gd name="connsiteX29" fmla="*/ 2691994 w 4169664"/>
                <a:gd name="connsiteY29" fmla="*/ 1034337 h 2343758"/>
                <a:gd name="connsiteX30" fmla="*/ 2713939 w 4169664"/>
                <a:gd name="connsiteY30" fmla="*/ 931924 h 2343758"/>
                <a:gd name="connsiteX31" fmla="*/ 2794406 w 4169664"/>
                <a:gd name="connsiteY31" fmla="*/ 888033 h 2343758"/>
                <a:gd name="connsiteX32" fmla="*/ 2926080 w 4169664"/>
                <a:gd name="connsiteY32" fmla="*/ 866087 h 2343758"/>
                <a:gd name="connsiteX33" fmla="*/ 3057754 w 4169664"/>
                <a:gd name="connsiteY33" fmla="*/ 931924 h 2343758"/>
                <a:gd name="connsiteX34" fmla="*/ 3196742 w 4169664"/>
                <a:gd name="connsiteY34" fmla="*/ 939239 h 2343758"/>
                <a:gd name="connsiteX35" fmla="*/ 3372307 w 4169664"/>
                <a:gd name="connsiteY35" fmla="*/ 866087 h 2343758"/>
                <a:gd name="connsiteX36" fmla="*/ 3540557 w 4169664"/>
                <a:gd name="connsiteY36" fmla="*/ 756359 h 2343758"/>
                <a:gd name="connsiteX37" fmla="*/ 3686861 w 4169664"/>
                <a:gd name="connsiteY37" fmla="*/ 705153 h 2343758"/>
                <a:gd name="connsiteX38" fmla="*/ 3869741 w 4169664"/>
                <a:gd name="connsiteY38" fmla="*/ 683207 h 2343758"/>
                <a:gd name="connsiteX39" fmla="*/ 4089197 w 4169664"/>
                <a:gd name="connsiteY39" fmla="*/ 602740 h 2343758"/>
                <a:gd name="connsiteX40" fmla="*/ 4155034 w 4169664"/>
                <a:gd name="connsiteY40" fmla="*/ 507643 h 2343758"/>
                <a:gd name="connsiteX41" fmla="*/ 4169664 w 4169664"/>
                <a:gd name="connsiteY41" fmla="*/ 405230 h 2343758"/>
                <a:gd name="connsiteX42" fmla="*/ 4054094 w 4169664"/>
                <a:gd name="connsiteY42" fmla="*/ 0 h 2343758"/>
                <a:gd name="connsiteX0" fmla="*/ 0 w 4118458"/>
                <a:gd name="connsiteY0" fmla="*/ 2299867 h 2343758"/>
                <a:gd name="connsiteX1" fmla="*/ 51207 w 4118458"/>
                <a:gd name="connsiteY1" fmla="*/ 2329127 h 2343758"/>
                <a:gd name="connsiteX2" fmla="*/ 168250 w 4118458"/>
                <a:gd name="connsiteY2" fmla="*/ 2343758 h 2343758"/>
                <a:gd name="connsiteX3" fmla="*/ 277978 w 4118458"/>
                <a:gd name="connsiteY3" fmla="*/ 2343758 h 2343758"/>
                <a:gd name="connsiteX4" fmla="*/ 395021 w 4118458"/>
                <a:gd name="connsiteY4" fmla="*/ 2307182 h 2343758"/>
                <a:gd name="connsiteX5" fmla="*/ 519380 w 4118458"/>
                <a:gd name="connsiteY5" fmla="*/ 2219399 h 2343758"/>
                <a:gd name="connsiteX6" fmla="*/ 643738 w 4118458"/>
                <a:gd name="connsiteY6" fmla="*/ 2138932 h 2343758"/>
                <a:gd name="connsiteX7" fmla="*/ 746151 w 4118458"/>
                <a:gd name="connsiteY7" fmla="*/ 2080411 h 2343758"/>
                <a:gd name="connsiteX8" fmla="*/ 870509 w 4118458"/>
                <a:gd name="connsiteY8" fmla="*/ 2073095 h 2343758"/>
                <a:gd name="connsiteX9" fmla="*/ 980237 w 4118458"/>
                <a:gd name="connsiteY9" fmla="*/ 2095041 h 2343758"/>
                <a:gd name="connsiteX10" fmla="*/ 1068020 w 4118458"/>
                <a:gd name="connsiteY10" fmla="*/ 2095041 h 2343758"/>
                <a:gd name="connsiteX11" fmla="*/ 1133856 w 4118458"/>
                <a:gd name="connsiteY11" fmla="*/ 2036519 h 2343758"/>
                <a:gd name="connsiteX12" fmla="*/ 1199693 w 4118458"/>
                <a:gd name="connsiteY12" fmla="*/ 1897531 h 2343758"/>
                <a:gd name="connsiteX13" fmla="*/ 1221639 w 4118458"/>
                <a:gd name="connsiteY13" fmla="*/ 1824379 h 2343758"/>
                <a:gd name="connsiteX14" fmla="*/ 1280160 w 4118458"/>
                <a:gd name="connsiteY14" fmla="*/ 1743911 h 2343758"/>
                <a:gd name="connsiteX15" fmla="*/ 1360628 w 4118458"/>
                <a:gd name="connsiteY15" fmla="*/ 1692705 h 2343758"/>
                <a:gd name="connsiteX16" fmla="*/ 1470356 w 4118458"/>
                <a:gd name="connsiteY16" fmla="*/ 1641499 h 2343758"/>
                <a:gd name="connsiteX17" fmla="*/ 1587399 w 4118458"/>
                <a:gd name="connsiteY17" fmla="*/ 1626868 h 2343758"/>
                <a:gd name="connsiteX18" fmla="*/ 1653236 w 4118458"/>
                <a:gd name="connsiteY18" fmla="*/ 1568347 h 2343758"/>
                <a:gd name="connsiteX19" fmla="*/ 1726388 w 4118458"/>
                <a:gd name="connsiteY19" fmla="*/ 1429358 h 2343758"/>
                <a:gd name="connsiteX20" fmla="*/ 1762964 w 4118458"/>
                <a:gd name="connsiteY20" fmla="*/ 1231847 h 2343758"/>
                <a:gd name="connsiteX21" fmla="*/ 1821485 w 4118458"/>
                <a:gd name="connsiteY21" fmla="*/ 1100174 h 2343758"/>
                <a:gd name="connsiteX22" fmla="*/ 1938528 w 4118458"/>
                <a:gd name="connsiteY22" fmla="*/ 1034337 h 2343758"/>
                <a:gd name="connsiteX23" fmla="*/ 2077517 w 4118458"/>
                <a:gd name="connsiteY23" fmla="*/ 1063598 h 2343758"/>
                <a:gd name="connsiteX24" fmla="*/ 2238452 w 4118458"/>
                <a:gd name="connsiteY24" fmla="*/ 1136750 h 2343758"/>
                <a:gd name="connsiteX25" fmla="*/ 2392071 w 4118458"/>
                <a:gd name="connsiteY25" fmla="*/ 1180641 h 2343758"/>
                <a:gd name="connsiteX26" fmla="*/ 2479853 w 4118458"/>
                <a:gd name="connsiteY26" fmla="*/ 1195271 h 2343758"/>
                <a:gd name="connsiteX27" fmla="*/ 2574951 w 4118458"/>
                <a:gd name="connsiteY27" fmla="*/ 1151380 h 2343758"/>
                <a:gd name="connsiteX28" fmla="*/ 2640788 w 4118458"/>
                <a:gd name="connsiteY28" fmla="*/ 1034337 h 2343758"/>
                <a:gd name="connsiteX29" fmla="*/ 2662733 w 4118458"/>
                <a:gd name="connsiteY29" fmla="*/ 931924 h 2343758"/>
                <a:gd name="connsiteX30" fmla="*/ 2743200 w 4118458"/>
                <a:gd name="connsiteY30" fmla="*/ 888033 h 2343758"/>
                <a:gd name="connsiteX31" fmla="*/ 2874874 w 4118458"/>
                <a:gd name="connsiteY31" fmla="*/ 866087 h 2343758"/>
                <a:gd name="connsiteX32" fmla="*/ 3006548 w 4118458"/>
                <a:gd name="connsiteY32" fmla="*/ 931924 h 2343758"/>
                <a:gd name="connsiteX33" fmla="*/ 3145536 w 4118458"/>
                <a:gd name="connsiteY33" fmla="*/ 939239 h 2343758"/>
                <a:gd name="connsiteX34" fmla="*/ 3321101 w 4118458"/>
                <a:gd name="connsiteY34" fmla="*/ 866087 h 2343758"/>
                <a:gd name="connsiteX35" fmla="*/ 3489351 w 4118458"/>
                <a:gd name="connsiteY35" fmla="*/ 756359 h 2343758"/>
                <a:gd name="connsiteX36" fmla="*/ 3635655 w 4118458"/>
                <a:gd name="connsiteY36" fmla="*/ 705153 h 2343758"/>
                <a:gd name="connsiteX37" fmla="*/ 3818535 w 4118458"/>
                <a:gd name="connsiteY37" fmla="*/ 683207 h 2343758"/>
                <a:gd name="connsiteX38" fmla="*/ 4037991 w 4118458"/>
                <a:gd name="connsiteY38" fmla="*/ 602740 h 2343758"/>
                <a:gd name="connsiteX39" fmla="*/ 4103828 w 4118458"/>
                <a:gd name="connsiteY39" fmla="*/ 507643 h 2343758"/>
                <a:gd name="connsiteX40" fmla="*/ 4118458 w 4118458"/>
                <a:gd name="connsiteY40" fmla="*/ 405230 h 2343758"/>
                <a:gd name="connsiteX41" fmla="*/ 4002888 w 4118458"/>
                <a:gd name="connsiteY41" fmla="*/ 0 h 2343758"/>
                <a:gd name="connsiteX0" fmla="*/ 0 w 4067251"/>
                <a:gd name="connsiteY0" fmla="*/ 2329127 h 2343758"/>
                <a:gd name="connsiteX1" fmla="*/ 117043 w 4067251"/>
                <a:gd name="connsiteY1" fmla="*/ 2343758 h 2343758"/>
                <a:gd name="connsiteX2" fmla="*/ 226771 w 4067251"/>
                <a:gd name="connsiteY2" fmla="*/ 2343758 h 2343758"/>
                <a:gd name="connsiteX3" fmla="*/ 343814 w 4067251"/>
                <a:gd name="connsiteY3" fmla="*/ 2307182 h 2343758"/>
                <a:gd name="connsiteX4" fmla="*/ 468173 w 4067251"/>
                <a:gd name="connsiteY4" fmla="*/ 2219399 h 2343758"/>
                <a:gd name="connsiteX5" fmla="*/ 592531 w 4067251"/>
                <a:gd name="connsiteY5" fmla="*/ 2138932 h 2343758"/>
                <a:gd name="connsiteX6" fmla="*/ 694944 w 4067251"/>
                <a:gd name="connsiteY6" fmla="*/ 2080411 h 2343758"/>
                <a:gd name="connsiteX7" fmla="*/ 819302 w 4067251"/>
                <a:gd name="connsiteY7" fmla="*/ 2073095 h 2343758"/>
                <a:gd name="connsiteX8" fmla="*/ 929030 w 4067251"/>
                <a:gd name="connsiteY8" fmla="*/ 2095041 h 2343758"/>
                <a:gd name="connsiteX9" fmla="*/ 1016813 w 4067251"/>
                <a:gd name="connsiteY9" fmla="*/ 2095041 h 2343758"/>
                <a:gd name="connsiteX10" fmla="*/ 1082649 w 4067251"/>
                <a:gd name="connsiteY10" fmla="*/ 2036519 h 2343758"/>
                <a:gd name="connsiteX11" fmla="*/ 1148486 w 4067251"/>
                <a:gd name="connsiteY11" fmla="*/ 1897531 h 2343758"/>
                <a:gd name="connsiteX12" fmla="*/ 1170432 w 4067251"/>
                <a:gd name="connsiteY12" fmla="*/ 1824379 h 2343758"/>
                <a:gd name="connsiteX13" fmla="*/ 1228953 w 4067251"/>
                <a:gd name="connsiteY13" fmla="*/ 1743911 h 2343758"/>
                <a:gd name="connsiteX14" fmla="*/ 1309421 w 4067251"/>
                <a:gd name="connsiteY14" fmla="*/ 1692705 h 2343758"/>
                <a:gd name="connsiteX15" fmla="*/ 1419149 w 4067251"/>
                <a:gd name="connsiteY15" fmla="*/ 1641499 h 2343758"/>
                <a:gd name="connsiteX16" fmla="*/ 1536192 w 4067251"/>
                <a:gd name="connsiteY16" fmla="*/ 1626868 h 2343758"/>
                <a:gd name="connsiteX17" fmla="*/ 1602029 w 4067251"/>
                <a:gd name="connsiteY17" fmla="*/ 1568347 h 2343758"/>
                <a:gd name="connsiteX18" fmla="*/ 1675181 w 4067251"/>
                <a:gd name="connsiteY18" fmla="*/ 1429358 h 2343758"/>
                <a:gd name="connsiteX19" fmla="*/ 1711757 w 4067251"/>
                <a:gd name="connsiteY19" fmla="*/ 1231847 h 2343758"/>
                <a:gd name="connsiteX20" fmla="*/ 1770278 w 4067251"/>
                <a:gd name="connsiteY20" fmla="*/ 1100174 h 2343758"/>
                <a:gd name="connsiteX21" fmla="*/ 1887321 w 4067251"/>
                <a:gd name="connsiteY21" fmla="*/ 1034337 h 2343758"/>
                <a:gd name="connsiteX22" fmla="*/ 2026310 w 4067251"/>
                <a:gd name="connsiteY22" fmla="*/ 1063598 h 2343758"/>
                <a:gd name="connsiteX23" fmla="*/ 2187245 w 4067251"/>
                <a:gd name="connsiteY23" fmla="*/ 1136750 h 2343758"/>
                <a:gd name="connsiteX24" fmla="*/ 2340864 w 4067251"/>
                <a:gd name="connsiteY24" fmla="*/ 1180641 h 2343758"/>
                <a:gd name="connsiteX25" fmla="*/ 2428646 w 4067251"/>
                <a:gd name="connsiteY25" fmla="*/ 1195271 h 2343758"/>
                <a:gd name="connsiteX26" fmla="*/ 2523744 w 4067251"/>
                <a:gd name="connsiteY26" fmla="*/ 1151380 h 2343758"/>
                <a:gd name="connsiteX27" fmla="*/ 2589581 w 4067251"/>
                <a:gd name="connsiteY27" fmla="*/ 1034337 h 2343758"/>
                <a:gd name="connsiteX28" fmla="*/ 2611526 w 4067251"/>
                <a:gd name="connsiteY28" fmla="*/ 931924 h 2343758"/>
                <a:gd name="connsiteX29" fmla="*/ 2691993 w 4067251"/>
                <a:gd name="connsiteY29" fmla="*/ 888033 h 2343758"/>
                <a:gd name="connsiteX30" fmla="*/ 2823667 w 4067251"/>
                <a:gd name="connsiteY30" fmla="*/ 866087 h 2343758"/>
                <a:gd name="connsiteX31" fmla="*/ 2955341 w 4067251"/>
                <a:gd name="connsiteY31" fmla="*/ 931924 h 2343758"/>
                <a:gd name="connsiteX32" fmla="*/ 3094329 w 4067251"/>
                <a:gd name="connsiteY32" fmla="*/ 939239 h 2343758"/>
                <a:gd name="connsiteX33" fmla="*/ 3269894 w 4067251"/>
                <a:gd name="connsiteY33" fmla="*/ 866087 h 2343758"/>
                <a:gd name="connsiteX34" fmla="*/ 3438144 w 4067251"/>
                <a:gd name="connsiteY34" fmla="*/ 756359 h 2343758"/>
                <a:gd name="connsiteX35" fmla="*/ 3584448 w 4067251"/>
                <a:gd name="connsiteY35" fmla="*/ 705153 h 2343758"/>
                <a:gd name="connsiteX36" fmla="*/ 3767328 w 4067251"/>
                <a:gd name="connsiteY36" fmla="*/ 683207 h 2343758"/>
                <a:gd name="connsiteX37" fmla="*/ 3986784 w 4067251"/>
                <a:gd name="connsiteY37" fmla="*/ 602740 h 2343758"/>
                <a:gd name="connsiteX38" fmla="*/ 4052621 w 4067251"/>
                <a:gd name="connsiteY38" fmla="*/ 507643 h 2343758"/>
                <a:gd name="connsiteX39" fmla="*/ 4067251 w 4067251"/>
                <a:gd name="connsiteY39" fmla="*/ 405230 h 2343758"/>
                <a:gd name="connsiteX40" fmla="*/ 3951681 w 4067251"/>
                <a:gd name="connsiteY40" fmla="*/ 0 h 2343758"/>
                <a:gd name="connsiteX0" fmla="*/ 0 w 4067251"/>
                <a:gd name="connsiteY0" fmla="*/ 2329127 h 2343758"/>
                <a:gd name="connsiteX1" fmla="*/ 29592 w 4067251"/>
                <a:gd name="connsiteY1" fmla="*/ 2340240 h 2343758"/>
                <a:gd name="connsiteX2" fmla="*/ 117043 w 4067251"/>
                <a:gd name="connsiteY2" fmla="*/ 2343758 h 2343758"/>
                <a:gd name="connsiteX3" fmla="*/ 226771 w 4067251"/>
                <a:gd name="connsiteY3" fmla="*/ 2343758 h 2343758"/>
                <a:gd name="connsiteX4" fmla="*/ 343814 w 4067251"/>
                <a:gd name="connsiteY4" fmla="*/ 2307182 h 2343758"/>
                <a:gd name="connsiteX5" fmla="*/ 468173 w 4067251"/>
                <a:gd name="connsiteY5" fmla="*/ 2219399 h 2343758"/>
                <a:gd name="connsiteX6" fmla="*/ 592531 w 4067251"/>
                <a:gd name="connsiteY6" fmla="*/ 2138932 h 2343758"/>
                <a:gd name="connsiteX7" fmla="*/ 694944 w 4067251"/>
                <a:gd name="connsiteY7" fmla="*/ 2080411 h 2343758"/>
                <a:gd name="connsiteX8" fmla="*/ 819302 w 4067251"/>
                <a:gd name="connsiteY8" fmla="*/ 2073095 h 2343758"/>
                <a:gd name="connsiteX9" fmla="*/ 929030 w 4067251"/>
                <a:gd name="connsiteY9" fmla="*/ 2095041 h 2343758"/>
                <a:gd name="connsiteX10" fmla="*/ 1016813 w 4067251"/>
                <a:gd name="connsiteY10" fmla="*/ 2095041 h 2343758"/>
                <a:gd name="connsiteX11" fmla="*/ 1082649 w 4067251"/>
                <a:gd name="connsiteY11" fmla="*/ 2036519 h 2343758"/>
                <a:gd name="connsiteX12" fmla="*/ 1148486 w 4067251"/>
                <a:gd name="connsiteY12" fmla="*/ 1897531 h 2343758"/>
                <a:gd name="connsiteX13" fmla="*/ 1170432 w 4067251"/>
                <a:gd name="connsiteY13" fmla="*/ 1824379 h 2343758"/>
                <a:gd name="connsiteX14" fmla="*/ 1228953 w 4067251"/>
                <a:gd name="connsiteY14" fmla="*/ 1743911 h 2343758"/>
                <a:gd name="connsiteX15" fmla="*/ 1309421 w 4067251"/>
                <a:gd name="connsiteY15" fmla="*/ 1692705 h 2343758"/>
                <a:gd name="connsiteX16" fmla="*/ 1419149 w 4067251"/>
                <a:gd name="connsiteY16" fmla="*/ 1641499 h 2343758"/>
                <a:gd name="connsiteX17" fmla="*/ 1536192 w 4067251"/>
                <a:gd name="connsiteY17" fmla="*/ 1626868 h 2343758"/>
                <a:gd name="connsiteX18" fmla="*/ 1602029 w 4067251"/>
                <a:gd name="connsiteY18" fmla="*/ 1568347 h 2343758"/>
                <a:gd name="connsiteX19" fmla="*/ 1675181 w 4067251"/>
                <a:gd name="connsiteY19" fmla="*/ 1429358 h 2343758"/>
                <a:gd name="connsiteX20" fmla="*/ 1711757 w 4067251"/>
                <a:gd name="connsiteY20" fmla="*/ 1231847 h 2343758"/>
                <a:gd name="connsiteX21" fmla="*/ 1770278 w 4067251"/>
                <a:gd name="connsiteY21" fmla="*/ 1100174 h 2343758"/>
                <a:gd name="connsiteX22" fmla="*/ 1887321 w 4067251"/>
                <a:gd name="connsiteY22" fmla="*/ 1034337 h 2343758"/>
                <a:gd name="connsiteX23" fmla="*/ 2026310 w 4067251"/>
                <a:gd name="connsiteY23" fmla="*/ 1063598 h 2343758"/>
                <a:gd name="connsiteX24" fmla="*/ 2187245 w 4067251"/>
                <a:gd name="connsiteY24" fmla="*/ 1136750 h 2343758"/>
                <a:gd name="connsiteX25" fmla="*/ 2340864 w 4067251"/>
                <a:gd name="connsiteY25" fmla="*/ 1180641 h 2343758"/>
                <a:gd name="connsiteX26" fmla="*/ 2428646 w 4067251"/>
                <a:gd name="connsiteY26" fmla="*/ 1195271 h 2343758"/>
                <a:gd name="connsiteX27" fmla="*/ 2523744 w 4067251"/>
                <a:gd name="connsiteY27" fmla="*/ 1151380 h 2343758"/>
                <a:gd name="connsiteX28" fmla="*/ 2589581 w 4067251"/>
                <a:gd name="connsiteY28" fmla="*/ 1034337 h 2343758"/>
                <a:gd name="connsiteX29" fmla="*/ 2611526 w 4067251"/>
                <a:gd name="connsiteY29" fmla="*/ 931924 h 2343758"/>
                <a:gd name="connsiteX30" fmla="*/ 2691993 w 4067251"/>
                <a:gd name="connsiteY30" fmla="*/ 888033 h 2343758"/>
                <a:gd name="connsiteX31" fmla="*/ 2823667 w 4067251"/>
                <a:gd name="connsiteY31" fmla="*/ 866087 h 2343758"/>
                <a:gd name="connsiteX32" fmla="*/ 2955341 w 4067251"/>
                <a:gd name="connsiteY32" fmla="*/ 931924 h 2343758"/>
                <a:gd name="connsiteX33" fmla="*/ 3094329 w 4067251"/>
                <a:gd name="connsiteY33" fmla="*/ 939239 h 2343758"/>
                <a:gd name="connsiteX34" fmla="*/ 3269894 w 4067251"/>
                <a:gd name="connsiteY34" fmla="*/ 866087 h 2343758"/>
                <a:gd name="connsiteX35" fmla="*/ 3438144 w 4067251"/>
                <a:gd name="connsiteY35" fmla="*/ 756359 h 2343758"/>
                <a:gd name="connsiteX36" fmla="*/ 3584448 w 4067251"/>
                <a:gd name="connsiteY36" fmla="*/ 705153 h 2343758"/>
                <a:gd name="connsiteX37" fmla="*/ 3767328 w 4067251"/>
                <a:gd name="connsiteY37" fmla="*/ 683207 h 2343758"/>
                <a:gd name="connsiteX38" fmla="*/ 3986784 w 4067251"/>
                <a:gd name="connsiteY38" fmla="*/ 602740 h 2343758"/>
                <a:gd name="connsiteX39" fmla="*/ 4052621 w 4067251"/>
                <a:gd name="connsiteY39" fmla="*/ 507643 h 2343758"/>
                <a:gd name="connsiteX40" fmla="*/ 4067251 w 4067251"/>
                <a:gd name="connsiteY40" fmla="*/ 405230 h 2343758"/>
                <a:gd name="connsiteX41" fmla="*/ 3951681 w 4067251"/>
                <a:gd name="connsiteY41" fmla="*/ 0 h 2343758"/>
                <a:gd name="connsiteX0" fmla="*/ 0 w 4067251"/>
                <a:gd name="connsiteY0" fmla="*/ 2329127 h 2343758"/>
                <a:gd name="connsiteX1" fmla="*/ 29592 w 4067251"/>
                <a:gd name="connsiteY1" fmla="*/ 2340240 h 2343758"/>
                <a:gd name="connsiteX2" fmla="*/ 226771 w 4067251"/>
                <a:gd name="connsiteY2" fmla="*/ 2343758 h 2343758"/>
                <a:gd name="connsiteX3" fmla="*/ 343814 w 4067251"/>
                <a:gd name="connsiteY3" fmla="*/ 2307182 h 2343758"/>
                <a:gd name="connsiteX4" fmla="*/ 468173 w 4067251"/>
                <a:gd name="connsiteY4" fmla="*/ 2219399 h 2343758"/>
                <a:gd name="connsiteX5" fmla="*/ 592531 w 4067251"/>
                <a:gd name="connsiteY5" fmla="*/ 2138932 h 2343758"/>
                <a:gd name="connsiteX6" fmla="*/ 694944 w 4067251"/>
                <a:gd name="connsiteY6" fmla="*/ 2080411 h 2343758"/>
                <a:gd name="connsiteX7" fmla="*/ 819302 w 4067251"/>
                <a:gd name="connsiteY7" fmla="*/ 2073095 h 2343758"/>
                <a:gd name="connsiteX8" fmla="*/ 929030 w 4067251"/>
                <a:gd name="connsiteY8" fmla="*/ 2095041 h 2343758"/>
                <a:gd name="connsiteX9" fmla="*/ 1016813 w 4067251"/>
                <a:gd name="connsiteY9" fmla="*/ 2095041 h 2343758"/>
                <a:gd name="connsiteX10" fmla="*/ 1082649 w 4067251"/>
                <a:gd name="connsiteY10" fmla="*/ 2036519 h 2343758"/>
                <a:gd name="connsiteX11" fmla="*/ 1148486 w 4067251"/>
                <a:gd name="connsiteY11" fmla="*/ 1897531 h 2343758"/>
                <a:gd name="connsiteX12" fmla="*/ 1170432 w 4067251"/>
                <a:gd name="connsiteY12" fmla="*/ 1824379 h 2343758"/>
                <a:gd name="connsiteX13" fmla="*/ 1228953 w 4067251"/>
                <a:gd name="connsiteY13" fmla="*/ 1743911 h 2343758"/>
                <a:gd name="connsiteX14" fmla="*/ 1309421 w 4067251"/>
                <a:gd name="connsiteY14" fmla="*/ 1692705 h 2343758"/>
                <a:gd name="connsiteX15" fmla="*/ 1419149 w 4067251"/>
                <a:gd name="connsiteY15" fmla="*/ 1641499 h 2343758"/>
                <a:gd name="connsiteX16" fmla="*/ 1536192 w 4067251"/>
                <a:gd name="connsiteY16" fmla="*/ 1626868 h 2343758"/>
                <a:gd name="connsiteX17" fmla="*/ 1602029 w 4067251"/>
                <a:gd name="connsiteY17" fmla="*/ 1568347 h 2343758"/>
                <a:gd name="connsiteX18" fmla="*/ 1675181 w 4067251"/>
                <a:gd name="connsiteY18" fmla="*/ 1429358 h 2343758"/>
                <a:gd name="connsiteX19" fmla="*/ 1711757 w 4067251"/>
                <a:gd name="connsiteY19" fmla="*/ 1231847 h 2343758"/>
                <a:gd name="connsiteX20" fmla="*/ 1770278 w 4067251"/>
                <a:gd name="connsiteY20" fmla="*/ 1100174 h 2343758"/>
                <a:gd name="connsiteX21" fmla="*/ 1887321 w 4067251"/>
                <a:gd name="connsiteY21" fmla="*/ 1034337 h 2343758"/>
                <a:gd name="connsiteX22" fmla="*/ 2026310 w 4067251"/>
                <a:gd name="connsiteY22" fmla="*/ 1063598 h 2343758"/>
                <a:gd name="connsiteX23" fmla="*/ 2187245 w 4067251"/>
                <a:gd name="connsiteY23" fmla="*/ 1136750 h 2343758"/>
                <a:gd name="connsiteX24" fmla="*/ 2340864 w 4067251"/>
                <a:gd name="connsiteY24" fmla="*/ 1180641 h 2343758"/>
                <a:gd name="connsiteX25" fmla="*/ 2428646 w 4067251"/>
                <a:gd name="connsiteY25" fmla="*/ 1195271 h 2343758"/>
                <a:gd name="connsiteX26" fmla="*/ 2523744 w 4067251"/>
                <a:gd name="connsiteY26" fmla="*/ 1151380 h 2343758"/>
                <a:gd name="connsiteX27" fmla="*/ 2589581 w 4067251"/>
                <a:gd name="connsiteY27" fmla="*/ 1034337 h 2343758"/>
                <a:gd name="connsiteX28" fmla="*/ 2611526 w 4067251"/>
                <a:gd name="connsiteY28" fmla="*/ 931924 h 2343758"/>
                <a:gd name="connsiteX29" fmla="*/ 2691993 w 4067251"/>
                <a:gd name="connsiteY29" fmla="*/ 888033 h 2343758"/>
                <a:gd name="connsiteX30" fmla="*/ 2823667 w 4067251"/>
                <a:gd name="connsiteY30" fmla="*/ 866087 h 2343758"/>
                <a:gd name="connsiteX31" fmla="*/ 2955341 w 4067251"/>
                <a:gd name="connsiteY31" fmla="*/ 931924 h 2343758"/>
                <a:gd name="connsiteX32" fmla="*/ 3094329 w 4067251"/>
                <a:gd name="connsiteY32" fmla="*/ 939239 h 2343758"/>
                <a:gd name="connsiteX33" fmla="*/ 3269894 w 4067251"/>
                <a:gd name="connsiteY33" fmla="*/ 866087 h 2343758"/>
                <a:gd name="connsiteX34" fmla="*/ 3438144 w 4067251"/>
                <a:gd name="connsiteY34" fmla="*/ 756359 h 2343758"/>
                <a:gd name="connsiteX35" fmla="*/ 3584448 w 4067251"/>
                <a:gd name="connsiteY35" fmla="*/ 705153 h 2343758"/>
                <a:gd name="connsiteX36" fmla="*/ 3767328 w 4067251"/>
                <a:gd name="connsiteY36" fmla="*/ 683207 h 2343758"/>
                <a:gd name="connsiteX37" fmla="*/ 3986784 w 4067251"/>
                <a:gd name="connsiteY37" fmla="*/ 602740 h 2343758"/>
                <a:gd name="connsiteX38" fmla="*/ 4052621 w 4067251"/>
                <a:gd name="connsiteY38" fmla="*/ 507643 h 2343758"/>
                <a:gd name="connsiteX39" fmla="*/ 4067251 w 4067251"/>
                <a:gd name="connsiteY39" fmla="*/ 405230 h 2343758"/>
                <a:gd name="connsiteX40" fmla="*/ 3951681 w 4067251"/>
                <a:gd name="connsiteY40" fmla="*/ 0 h 2343758"/>
                <a:gd name="connsiteX0" fmla="*/ 0 w 4067251"/>
                <a:gd name="connsiteY0" fmla="*/ 2329127 h 2340240"/>
                <a:gd name="connsiteX1" fmla="*/ 29592 w 4067251"/>
                <a:gd name="connsiteY1" fmla="*/ 2340240 h 2340240"/>
                <a:gd name="connsiteX2" fmla="*/ 343814 w 4067251"/>
                <a:gd name="connsiteY2" fmla="*/ 2307182 h 2340240"/>
                <a:gd name="connsiteX3" fmla="*/ 468173 w 4067251"/>
                <a:gd name="connsiteY3" fmla="*/ 2219399 h 2340240"/>
                <a:gd name="connsiteX4" fmla="*/ 592531 w 4067251"/>
                <a:gd name="connsiteY4" fmla="*/ 2138932 h 2340240"/>
                <a:gd name="connsiteX5" fmla="*/ 694944 w 4067251"/>
                <a:gd name="connsiteY5" fmla="*/ 2080411 h 2340240"/>
                <a:gd name="connsiteX6" fmla="*/ 819302 w 4067251"/>
                <a:gd name="connsiteY6" fmla="*/ 2073095 h 2340240"/>
                <a:gd name="connsiteX7" fmla="*/ 929030 w 4067251"/>
                <a:gd name="connsiteY7" fmla="*/ 2095041 h 2340240"/>
                <a:gd name="connsiteX8" fmla="*/ 1016813 w 4067251"/>
                <a:gd name="connsiteY8" fmla="*/ 2095041 h 2340240"/>
                <a:gd name="connsiteX9" fmla="*/ 1082649 w 4067251"/>
                <a:gd name="connsiteY9" fmla="*/ 2036519 h 2340240"/>
                <a:gd name="connsiteX10" fmla="*/ 1148486 w 4067251"/>
                <a:gd name="connsiteY10" fmla="*/ 1897531 h 2340240"/>
                <a:gd name="connsiteX11" fmla="*/ 1170432 w 4067251"/>
                <a:gd name="connsiteY11" fmla="*/ 1824379 h 2340240"/>
                <a:gd name="connsiteX12" fmla="*/ 1228953 w 4067251"/>
                <a:gd name="connsiteY12" fmla="*/ 1743911 h 2340240"/>
                <a:gd name="connsiteX13" fmla="*/ 1309421 w 4067251"/>
                <a:gd name="connsiteY13" fmla="*/ 1692705 h 2340240"/>
                <a:gd name="connsiteX14" fmla="*/ 1419149 w 4067251"/>
                <a:gd name="connsiteY14" fmla="*/ 1641499 h 2340240"/>
                <a:gd name="connsiteX15" fmla="*/ 1536192 w 4067251"/>
                <a:gd name="connsiteY15" fmla="*/ 1626868 h 2340240"/>
                <a:gd name="connsiteX16" fmla="*/ 1602029 w 4067251"/>
                <a:gd name="connsiteY16" fmla="*/ 1568347 h 2340240"/>
                <a:gd name="connsiteX17" fmla="*/ 1675181 w 4067251"/>
                <a:gd name="connsiteY17" fmla="*/ 1429358 h 2340240"/>
                <a:gd name="connsiteX18" fmla="*/ 1711757 w 4067251"/>
                <a:gd name="connsiteY18" fmla="*/ 1231847 h 2340240"/>
                <a:gd name="connsiteX19" fmla="*/ 1770278 w 4067251"/>
                <a:gd name="connsiteY19" fmla="*/ 1100174 h 2340240"/>
                <a:gd name="connsiteX20" fmla="*/ 1887321 w 4067251"/>
                <a:gd name="connsiteY20" fmla="*/ 1034337 h 2340240"/>
                <a:gd name="connsiteX21" fmla="*/ 2026310 w 4067251"/>
                <a:gd name="connsiteY21" fmla="*/ 1063598 h 2340240"/>
                <a:gd name="connsiteX22" fmla="*/ 2187245 w 4067251"/>
                <a:gd name="connsiteY22" fmla="*/ 1136750 h 2340240"/>
                <a:gd name="connsiteX23" fmla="*/ 2340864 w 4067251"/>
                <a:gd name="connsiteY23" fmla="*/ 1180641 h 2340240"/>
                <a:gd name="connsiteX24" fmla="*/ 2428646 w 4067251"/>
                <a:gd name="connsiteY24" fmla="*/ 1195271 h 2340240"/>
                <a:gd name="connsiteX25" fmla="*/ 2523744 w 4067251"/>
                <a:gd name="connsiteY25" fmla="*/ 1151380 h 2340240"/>
                <a:gd name="connsiteX26" fmla="*/ 2589581 w 4067251"/>
                <a:gd name="connsiteY26" fmla="*/ 1034337 h 2340240"/>
                <a:gd name="connsiteX27" fmla="*/ 2611526 w 4067251"/>
                <a:gd name="connsiteY27" fmla="*/ 931924 h 2340240"/>
                <a:gd name="connsiteX28" fmla="*/ 2691993 w 4067251"/>
                <a:gd name="connsiteY28" fmla="*/ 888033 h 2340240"/>
                <a:gd name="connsiteX29" fmla="*/ 2823667 w 4067251"/>
                <a:gd name="connsiteY29" fmla="*/ 866087 h 2340240"/>
                <a:gd name="connsiteX30" fmla="*/ 2955341 w 4067251"/>
                <a:gd name="connsiteY30" fmla="*/ 931924 h 2340240"/>
                <a:gd name="connsiteX31" fmla="*/ 3094329 w 4067251"/>
                <a:gd name="connsiteY31" fmla="*/ 939239 h 2340240"/>
                <a:gd name="connsiteX32" fmla="*/ 3269894 w 4067251"/>
                <a:gd name="connsiteY32" fmla="*/ 866087 h 2340240"/>
                <a:gd name="connsiteX33" fmla="*/ 3438144 w 4067251"/>
                <a:gd name="connsiteY33" fmla="*/ 756359 h 2340240"/>
                <a:gd name="connsiteX34" fmla="*/ 3584448 w 4067251"/>
                <a:gd name="connsiteY34" fmla="*/ 705153 h 2340240"/>
                <a:gd name="connsiteX35" fmla="*/ 3767328 w 4067251"/>
                <a:gd name="connsiteY35" fmla="*/ 683207 h 2340240"/>
                <a:gd name="connsiteX36" fmla="*/ 3986784 w 4067251"/>
                <a:gd name="connsiteY36" fmla="*/ 602740 h 2340240"/>
                <a:gd name="connsiteX37" fmla="*/ 4052621 w 4067251"/>
                <a:gd name="connsiteY37" fmla="*/ 507643 h 2340240"/>
                <a:gd name="connsiteX38" fmla="*/ 4067251 w 4067251"/>
                <a:gd name="connsiteY38" fmla="*/ 405230 h 2340240"/>
                <a:gd name="connsiteX39" fmla="*/ 3951681 w 4067251"/>
                <a:gd name="connsiteY39" fmla="*/ 0 h 2340240"/>
                <a:gd name="connsiteX0" fmla="*/ 0 w 4067251"/>
                <a:gd name="connsiteY0" fmla="*/ 2329127 h 2329127"/>
                <a:gd name="connsiteX1" fmla="*/ 343814 w 4067251"/>
                <a:gd name="connsiteY1" fmla="*/ 2307182 h 2329127"/>
                <a:gd name="connsiteX2" fmla="*/ 468173 w 4067251"/>
                <a:gd name="connsiteY2" fmla="*/ 2219399 h 2329127"/>
                <a:gd name="connsiteX3" fmla="*/ 592531 w 4067251"/>
                <a:gd name="connsiteY3" fmla="*/ 2138932 h 2329127"/>
                <a:gd name="connsiteX4" fmla="*/ 694944 w 4067251"/>
                <a:gd name="connsiteY4" fmla="*/ 2080411 h 2329127"/>
                <a:gd name="connsiteX5" fmla="*/ 819302 w 4067251"/>
                <a:gd name="connsiteY5" fmla="*/ 2073095 h 2329127"/>
                <a:gd name="connsiteX6" fmla="*/ 929030 w 4067251"/>
                <a:gd name="connsiteY6" fmla="*/ 2095041 h 2329127"/>
                <a:gd name="connsiteX7" fmla="*/ 1016813 w 4067251"/>
                <a:gd name="connsiteY7" fmla="*/ 2095041 h 2329127"/>
                <a:gd name="connsiteX8" fmla="*/ 1082649 w 4067251"/>
                <a:gd name="connsiteY8" fmla="*/ 2036519 h 2329127"/>
                <a:gd name="connsiteX9" fmla="*/ 1148486 w 4067251"/>
                <a:gd name="connsiteY9" fmla="*/ 1897531 h 2329127"/>
                <a:gd name="connsiteX10" fmla="*/ 1170432 w 4067251"/>
                <a:gd name="connsiteY10" fmla="*/ 1824379 h 2329127"/>
                <a:gd name="connsiteX11" fmla="*/ 1228953 w 4067251"/>
                <a:gd name="connsiteY11" fmla="*/ 1743911 h 2329127"/>
                <a:gd name="connsiteX12" fmla="*/ 1309421 w 4067251"/>
                <a:gd name="connsiteY12" fmla="*/ 1692705 h 2329127"/>
                <a:gd name="connsiteX13" fmla="*/ 1419149 w 4067251"/>
                <a:gd name="connsiteY13" fmla="*/ 1641499 h 2329127"/>
                <a:gd name="connsiteX14" fmla="*/ 1536192 w 4067251"/>
                <a:gd name="connsiteY14" fmla="*/ 1626868 h 2329127"/>
                <a:gd name="connsiteX15" fmla="*/ 1602029 w 4067251"/>
                <a:gd name="connsiteY15" fmla="*/ 1568347 h 2329127"/>
                <a:gd name="connsiteX16" fmla="*/ 1675181 w 4067251"/>
                <a:gd name="connsiteY16" fmla="*/ 1429358 h 2329127"/>
                <a:gd name="connsiteX17" fmla="*/ 1711757 w 4067251"/>
                <a:gd name="connsiteY17" fmla="*/ 1231847 h 2329127"/>
                <a:gd name="connsiteX18" fmla="*/ 1770278 w 4067251"/>
                <a:gd name="connsiteY18" fmla="*/ 1100174 h 2329127"/>
                <a:gd name="connsiteX19" fmla="*/ 1887321 w 4067251"/>
                <a:gd name="connsiteY19" fmla="*/ 1034337 h 2329127"/>
                <a:gd name="connsiteX20" fmla="*/ 2026310 w 4067251"/>
                <a:gd name="connsiteY20" fmla="*/ 1063598 h 2329127"/>
                <a:gd name="connsiteX21" fmla="*/ 2187245 w 4067251"/>
                <a:gd name="connsiteY21" fmla="*/ 1136750 h 2329127"/>
                <a:gd name="connsiteX22" fmla="*/ 2340864 w 4067251"/>
                <a:gd name="connsiteY22" fmla="*/ 1180641 h 2329127"/>
                <a:gd name="connsiteX23" fmla="*/ 2428646 w 4067251"/>
                <a:gd name="connsiteY23" fmla="*/ 1195271 h 2329127"/>
                <a:gd name="connsiteX24" fmla="*/ 2523744 w 4067251"/>
                <a:gd name="connsiteY24" fmla="*/ 1151380 h 2329127"/>
                <a:gd name="connsiteX25" fmla="*/ 2589581 w 4067251"/>
                <a:gd name="connsiteY25" fmla="*/ 1034337 h 2329127"/>
                <a:gd name="connsiteX26" fmla="*/ 2611526 w 4067251"/>
                <a:gd name="connsiteY26" fmla="*/ 931924 h 2329127"/>
                <a:gd name="connsiteX27" fmla="*/ 2691993 w 4067251"/>
                <a:gd name="connsiteY27" fmla="*/ 888033 h 2329127"/>
                <a:gd name="connsiteX28" fmla="*/ 2823667 w 4067251"/>
                <a:gd name="connsiteY28" fmla="*/ 866087 h 2329127"/>
                <a:gd name="connsiteX29" fmla="*/ 2955341 w 4067251"/>
                <a:gd name="connsiteY29" fmla="*/ 931924 h 2329127"/>
                <a:gd name="connsiteX30" fmla="*/ 3094329 w 4067251"/>
                <a:gd name="connsiteY30" fmla="*/ 939239 h 2329127"/>
                <a:gd name="connsiteX31" fmla="*/ 3269894 w 4067251"/>
                <a:gd name="connsiteY31" fmla="*/ 866087 h 2329127"/>
                <a:gd name="connsiteX32" fmla="*/ 3438144 w 4067251"/>
                <a:gd name="connsiteY32" fmla="*/ 756359 h 2329127"/>
                <a:gd name="connsiteX33" fmla="*/ 3584448 w 4067251"/>
                <a:gd name="connsiteY33" fmla="*/ 705153 h 2329127"/>
                <a:gd name="connsiteX34" fmla="*/ 3767328 w 4067251"/>
                <a:gd name="connsiteY34" fmla="*/ 683207 h 2329127"/>
                <a:gd name="connsiteX35" fmla="*/ 3986784 w 4067251"/>
                <a:gd name="connsiteY35" fmla="*/ 602740 h 2329127"/>
                <a:gd name="connsiteX36" fmla="*/ 4052621 w 4067251"/>
                <a:gd name="connsiteY36" fmla="*/ 507643 h 2329127"/>
                <a:gd name="connsiteX37" fmla="*/ 4067251 w 4067251"/>
                <a:gd name="connsiteY37" fmla="*/ 405230 h 2329127"/>
                <a:gd name="connsiteX38" fmla="*/ 3951681 w 4067251"/>
                <a:gd name="connsiteY38" fmla="*/ 0 h 2329127"/>
                <a:gd name="connsiteX0" fmla="*/ 0 w 3723437"/>
                <a:gd name="connsiteY0" fmla="*/ 2307182 h 2307182"/>
                <a:gd name="connsiteX1" fmla="*/ 124359 w 3723437"/>
                <a:gd name="connsiteY1" fmla="*/ 2219399 h 2307182"/>
                <a:gd name="connsiteX2" fmla="*/ 248717 w 3723437"/>
                <a:gd name="connsiteY2" fmla="*/ 2138932 h 2307182"/>
                <a:gd name="connsiteX3" fmla="*/ 351130 w 3723437"/>
                <a:gd name="connsiteY3" fmla="*/ 2080411 h 2307182"/>
                <a:gd name="connsiteX4" fmla="*/ 475488 w 3723437"/>
                <a:gd name="connsiteY4" fmla="*/ 2073095 h 2307182"/>
                <a:gd name="connsiteX5" fmla="*/ 585216 w 3723437"/>
                <a:gd name="connsiteY5" fmla="*/ 2095041 h 2307182"/>
                <a:gd name="connsiteX6" fmla="*/ 672999 w 3723437"/>
                <a:gd name="connsiteY6" fmla="*/ 2095041 h 2307182"/>
                <a:gd name="connsiteX7" fmla="*/ 738835 w 3723437"/>
                <a:gd name="connsiteY7" fmla="*/ 2036519 h 2307182"/>
                <a:gd name="connsiteX8" fmla="*/ 804672 w 3723437"/>
                <a:gd name="connsiteY8" fmla="*/ 1897531 h 2307182"/>
                <a:gd name="connsiteX9" fmla="*/ 826618 w 3723437"/>
                <a:gd name="connsiteY9" fmla="*/ 1824379 h 2307182"/>
                <a:gd name="connsiteX10" fmla="*/ 885139 w 3723437"/>
                <a:gd name="connsiteY10" fmla="*/ 1743911 h 2307182"/>
                <a:gd name="connsiteX11" fmla="*/ 965607 w 3723437"/>
                <a:gd name="connsiteY11" fmla="*/ 1692705 h 2307182"/>
                <a:gd name="connsiteX12" fmla="*/ 1075335 w 3723437"/>
                <a:gd name="connsiteY12" fmla="*/ 1641499 h 2307182"/>
                <a:gd name="connsiteX13" fmla="*/ 1192378 w 3723437"/>
                <a:gd name="connsiteY13" fmla="*/ 1626868 h 2307182"/>
                <a:gd name="connsiteX14" fmla="*/ 1258215 w 3723437"/>
                <a:gd name="connsiteY14" fmla="*/ 1568347 h 2307182"/>
                <a:gd name="connsiteX15" fmla="*/ 1331367 w 3723437"/>
                <a:gd name="connsiteY15" fmla="*/ 1429358 h 2307182"/>
                <a:gd name="connsiteX16" fmla="*/ 1367943 w 3723437"/>
                <a:gd name="connsiteY16" fmla="*/ 1231847 h 2307182"/>
                <a:gd name="connsiteX17" fmla="*/ 1426464 w 3723437"/>
                <a:gd name="connsiteY17" fmla="*/ 1100174 h 2307182"/>
                <a:gd name="connsiteX18" fmla="*/ 1543507 w 3723437"/>
                <a:gd name="connsiteY18" fmla="*/ 1034337 h 2307182"/>
                <a:gd name="connsiteX19" fmla="*/ 1682496 w 3723437"/>
                <a:gd name="connsiteY19" fmla="*/ 1063598 h 2307182"/>
                <a:gd name="connsiteX20" fmla="*/ 1843431 w 3723437"/>
                <a:gd name="connsiteY20" fmla="*/ 1136750 h 2307182"/>
                <a:gd name="connsiteX21" fmla="*/ 1997050 w 3723437"/>
                <a:gd name="connsiteY21" fmla="*/ 1180641 h 2307182"/>
                <a:gd name="connsiteX22" fmla="*/ 2084832 w 3723437"/>
                <a:gd name="connsiteY22" fmla="*/ 1195271 h 2307182"/>
                <a:gd name="connsiteX23" fmla="*/ 2179930 w 3723437"/>
                <a:gd name="connsiteY23" fmla="*/ 1151380 h 2307182"/>
                <a:gd name="connsiteX24" fmla="*/ 2245767 w 3723437"/>
                <a:gd name="connsiteY24" fmla="*/ 1034337 h 2307182"/>
                <a:gd name="connsiteX25" fmla="*/ 2267712 w 3723437"/>
                <a:gd name="connsiteY25" fmla="*/ 931924 h 2307182"/>
                <a:gd name="connsiteX26" fmla="*/ 2348179 w 3723437"/>
                <a:gd name="connsiteY26" fmla="*/ 888033 h 2307182"/>
                <a:gd name="connsiteX27" fmla="*/ 2479853 w 3723437"/>
                <a:gd name="connsiteY27" fmla="*/ 866087 h 2307182"/>
                <a:gd name="connsiteX28" fmla="*/ 2611527 w 3723437"/>
                <a:gd name="connsiteY28" fmla="*/ 931924 h 2307182"/>
                <a:gd name="connsiteX29" fmla="*/ 2750515 w 3723437"/>
                <a:gd name="connsiteY29" fmla="*/ 939239 h 2307182"/>
                <a:gd name="connsiteX30" fmla="*/ 2926080 w 3723437"/>
                <a:gd name="connsiteY30" fmla="*/ 866087 h 2307182"/>
                <a:gd name="connsiteX31" fmla="*/ 3094330 w 3723437"/>
                <a:gd name="connsiteY31" fmla="*/ 756359 h 2307182"/>
                <a:gd name="connsiteX32" fmla="*/ 3240634 w 3723437"/>
                <a:gd name="connsiteY32" fmla="*/ 705153 h 2307182"/>
                <a:gd name="connsiteX33" fmla="*/ 3423514 w 3723437"/>
                <a:gd name="connsiteY33" fmla="*/ 683207 h 2307182"/>
                <a:gd name="connsiteX34" fmla="*/ 3642970 w 3723437"/>
                <a:gd name="connsiteY34" fmla="*/ 602740 h 2307182"/>
                <a:gd name="connsiteX35" fmla="*/ 3708807 w 3723437"/>
                <a:gd name="connsiteY35" fmla="*/ 507643 h 2307182"/>
                <a:gd name="connsiteX36" fmla="*/ 3723437 w 3723437"/>
                <a:gd name="connsiteY36" fmla="*/ 405230 h 2307182"/>
                <a:gd name="connsiteX37" fmla="*/ 3607867 w 3723437"/>
                <a:gd name="connsiteY37" fmla="*/ 0 h 2307182"/>
                <a:gd name="connsiteX0" fmla="*/ 0 w 3723437"/>
                <a:gd name="connsiteY0" fmla="*/ 2307182 h 2307182"/>
                <a:gd name="connsiteX1" fmla="*/ 27684 w 3723437"/>
                <a:gd name="connsiteY1" fmla="*/ 2276630 h 2307182"/>
                <a:gd name="connsiteX2" fmla="*/ 124359 w 3723437"/>
                <a:gd name="connsiteY2" fmla="*/ 2219399 h 2307182"/>
                <a:gd name="connsiteX3" fmla="*/ 248717 w 3723437"/>
                <a:gd name="connsiteY3" fmla="*/ 2138932 h 2307182"/>
                <a:gd name="connsiteX4" fmla="*/ 351130 w 3723437"/>
                <a:gd name="connsiteY4" fmla="*/ 2080411 h 2307182"/>
                <a:gd name="connsiteX5" fmla="*/ 475488 w 3723437"/>
                <a:gd name="connsiteY5" fmla="*/ 2073095 h 2307182"/>
                <a:gd name="connsiteX6" fmla="*/ 585216 w 3723437"/>
                <a:gd name="connsiteY6" fmla="*/ 2095041 h 2307182"/>
                <a:gd name="connsiteX7" fmla="*/ 672999 w 3723437"/>
                <a:gd name="connsiteY7" fmla="*/ 2095041 h 2307182"/>
                <a:gd name="connsiteX8" fmla="*/ 738835 w 3723437"/>
                <a:gd name="connsiteY8" fmla="*/ 2036519 h 2307182"/>
                <a:gd name="connsiteX9" fmla="*/ 804672 w 3723437"/>
                <a:gd name="connsiteY9" fmla="*/ 1897531 h 2307182"/>
                <a:gd name="connsiteX10" fmla="*/ 826618 w 3723437"/>
                <a:gd name="connsiteY10" fmla="*/ 1824379 h 2307182"/>
                <a:gd name="connsiteX11" fmla="*/ 885139 w 3723437"/>
                <a:gd name="connsiteY11" fmla="*/ 1743911 h 2307182"/>
                <a:gd name="connsiteX12" fmla="*/ 965607 w 3723437"/>
                <a:gd name="connsiteY12" fmla="*/ 1692705 h 2307182"/>
                <a:gd name="connsiteX13" fmla="*/ 1075335 w 3723437"/>
                <a:gd name="connsiteY13" fmla="*/ 1641499 h 2307182"/>
                <a:gd name="connsiteX14" fmla="*/ 1192378 w 3723437"/>
                <a:gd name="connsiteY14" fmla="*/ 1626868 h 2307182"/>
                <a:gd name="connsiteX15" fmla="*/ 1258215 w 3723437"/>
                <a:gd name="connsiteY15" fmla="*/ 1568347 h 2307182"/>
                <a:gd name="connsiteX16" fmla="*/ 1331367 w 3723437"/>
                <a:gd name="connsiteY16" fmla="*/ 1429358 h 2307182"/>
                <a:gd name="connsiteX17" fmla="*/ 1367943 w 3723437"/>
                <a:gd name="connsiteY17" fmla="*/ 1231847 h 2307182"/>
                <a:gd name="connsiteX18" fmla="*/ 1426464 w 3723437"/>
                <a:gd name="connsiteY18" fmla="*/ 1100174 h 2307182"/>
                <a:gd name="connsiteX19" fmla="*/ 1543507 w 3723437"/>
                <a:gd name="connsiteY19" fmla="*/ 1034337 h 2307182"/>
                <a:gd name="connsiteX20" fmla="*/ 1682496 w 3723437"/>
                <a:gd name="connsiteY20" fmla="*/ 1063598 h 2307182"/>
                <a:gd name="connsiteX21" fmla="*/ 1843431 w 3723437"/>
                <a:gd name="connsiteY21" fmla="*/ 1136750 h 2307182"/>
                <a:gd name="connsiteX22" fmla="*/ 1997050 w 3723437"/>
                <a:gd name="connsiteY22" fmla="*/ 1180641 h 2307182"/>
                <a:gd name="connsiteX23" fmla="*/ 2084832 w 3723437"/>
                <a:gd name="connsiteY23" fmla="*/ 1195271 h 2307182"/>
                <a:gd name="connsiteX24" fmla="*/ 2179930 w 3723437"/>
                <a:gd name="connsiteY24" fmla="*/ 1151380 h 2307182"/>
                <a:gd name="connsiteX25" fmla="*/ 2245767 w 3723437"/>
                <a:gd name="connsiteY25" fmla="*/ 1034337 h 2307182"/>
                <a:gd name="connsiteX26" fmla="*/ 2267712 w 3723437"/>
                <a:gd name="connsiteY26" fmla="*/ 931924 h 2307182"/>
                <a:gd name="connsiteX27" fmla="*/ 2348179 w 3723437"/>
                <a:gd name="connsiteY27" fmla="*/ 888033 h 2307182"/>
                <a:gd name="connsiteX28" fmla="*/ 2479853 w 3723437"/>
                <a:gd name="connsiteY28" fmla="*/ 866087 h 2307182"/>
                <a:gd name="connsiteX29" fmla="*/ 2611527 w 3723437"/>
                <a:gd name="connsiteY29" fmla="*/ 931924 h 2307182"/>
                <a:gd name="connsiteX30" fmla="*/ 2750515 w 3723437"/>
                <a:gd name="connsiteY30" fmla="*/ 939239 h 2307182"/>
                <a:gd name="connsiteX31" fmla="*/ 2926080 w 3723437"/>
                <a:gd name="connsiteY31" fmla="*/ 866087 h 2307182"/>
                <a:gd name="connsiteX32" fmla="*/ 3094330 w 3723437"/>
                <a:gd name="connsiteY32" fmla="*/ 756359 h 2307182"/>
                <a:gd name="connsiteX33" fmla="*/ 3240634 w 3723437"/>
                <a:gd name="connsiteY33" fmla="*/ 705153 h 2307182"/>
                <a:gd name="connsiteX34" fmla="*/ 3423514 w 3723437"/>
                <a:gd name="connsiteY34" fmla="*/ 683207 h 2307182"/>
                <a:gd name="connsiteX35" fmla="*/ 3642970 w 3723437"/>
                <a:gd name="connsiteY35" fmla="*/ 602740 h 2307182"/>
                <a:gd name="connsiteX36" fmla="*/ 3708807 w 3723437"/>
                <a:gd name="connsiteY36" fmla="*/ 507643 h 2307182"/>
                <a:gd name="connsiteX37" fmla="*/ 3723437 w 3723437"/>
                <a:gd name="connsiteY37" fmla="*/ 405230 h 2307182"/>
                <a:gd name="connsiteX38" fmla="*/ 3607867 w 3723437"/>
                <a:gd name="connsiteY38" fmla="*/ 0 h 2307182"/>
                <a:gd name="connsiteX0" fmla="*/ 0 w 3723437"/>
                <a:gd name="connsiteY0" fmla="*/ 2307182 h 2307182"/>
                <a:gd name="connsiteX1" fmla="*/ 124359 w 3723437"/>
                <a:gd name="connsiteY1" fmla="*/ 2219399 h 2307182"/>
                <a:gd name="connsiteX2" fmla="*/ 248717 w 3723437"/>
                <a:gd name="connsiteY2" fmla="*/ 2138932 h 2307182"/>
                <a:gd name="connsiteX3" fmla="*/ 351130 w 3723437"/>
                <a:gd name="connsiteY3" fmla="*/ 2080411 h 2307182"/>
                <a:gd name="connsiteX4" fmla="*/ 475488 w 3723437"/>
                <a:gd name="connsiteY4" fmla="*/ 2073095 h 2307182"/>
                <a:gd name="connsiteX5" fmla="*/ 585216 w 3723437"/>
                <a:gd name="connsiteY5" fmla="*/ 2095041 h 2307182"/>
                <a:gd name="connsiteX6" fmla="*/ 672999 w 3723437"/>
                <a:gd name="connsiteY6" fmla="*/ 2095041 h 2307182"/>
                <a:gd name="connsiteX7" fmla="*/ 738835 w 3723437"/>
                <a:gd name="connsiteY7" fmla="*/ 2036519 h 2307182"/>
                <a:gd name="connsiteX8" fmla="*/ 804672 w 3723437"/>
                <a:gd name="connsiteY8" fmla="*/ 1897531 h 2307182"/>
                <a:gd name="connsiteX9" fmla="*/ 826618 w 3723437"/>
                <a:gd name="connsiteY9" fmla="*/ 1824379 h 2307182"/>
                <a:gd name="connsiteX10" fmla="*/ 885139 w 3723437"/>
                <a:gd name="connsiteY10" fmla="*/ 1743911 h 2307182"/>
                <a:gd name="connsiteX11" fmla="*/ 965607 w 3723437"/>
                <a:gd name="connsiteY11" fmla="*/ 1692705 h 2307182"/>
                <a:gd name="connsiteX12" fmla="*/ 1075335 w 3723437"/>
                <a:gd name="connsiteY12" fmla="*/ 1641499 h 2307182"/>
                <a:gd name="connsiteX13" fmla="*/ 1192378 w 3723437"/>
                <a:gd name="connsiteY13" fmla="*/ 1626868 h 2307182"/>
                <a:gd name="connsiteX14" fmla="*/ 1258215 w 3723437"/>
                <a:gd name="connsiteY14" fmla="*/ 1568347 h 2307182"/>
                <a:gd name="connsiteX15" fmla="*/ 1331367 w 3723437"/>
                <a:gd name="connsiteY15" fmla="*/ 1429358 h 2307182"/>
                <a:gd name="connsiteX16" fmla="*/ 1367943 w 3723437"/>
                <a:gd name="connsiteY16" fmla="*/ 1231847 h 2307182"/>
                <a:gd name="connsiteX17" fmla="*/ 1426464 w 3723437"/>
                <a:gd name="connsiteY17" fmla="*/ 1100174 h 2307182"/>
                <a:gd name="connsiteX18" fmla="*/ 1543507 w 3723437"/>
                <a:gd name="connsiteY18" fmla="*/ 1034337 h 2307182"/>
                <a:gd name="connsiteX19" fmla="*/ 1682496 w 3723437"/>
                <a:gd name="connsiteY19" fmla="*/ 1063598 h 2307182"/>
                <a:gd name="connsiteX20" fmla="*/ 1843431 w 3723437"/>
                <a:gd name="connsiteY20" fmla="*/ 1136750 h 2307182"/>
                <a:gd name="connsiteX21" fmla="*/ 1997050 w 3723437"/>
                <a:gd name="connsiteY21" fmla="*/ 1180641 h 2307182"/>
                <a:gd name="connsiteX22" fmla="*/ 2084832 w 3723437"/>
                <a:gd name="connsiteY22" fmla="*/ 1195271 h 2307182"/>
                <a:gd name="connsiteX23" fmla="*/ 2179930 w 3723437"/>
                <a:gd name="connsiteY23" fmla="*/ 1151380 h 2307182"/>
                <a:gd name="connsiteX24" fmla="*/ 2245767 w 3723437"/>
                <a:gd name="connsiteY24" fmla="*/ 1034337 h 2307182"/>
                <a:gd name="connsiteX25" fmla="*/ 2267712 w 3723437"/>
                <a:gd name="connsiteY25" fmla="*/ 931924 h 2307182"/>
                <a:gd name="connsiteX26" fmla="*/ 2348179 w 3723437"/>
                <a:gd name="connsiteY26" fmla="*/ 888033 h 2307182"/>
                <a:gd name="connsiteX27" fmla="*/ 2479853 w 3723437"/>
                <a:gd name="connsiteY27" fmla="*/ 866087 h 2307182"/>
                <a:gd name="connsiteX28" fmla="*/ 2611527 w 3723437"/>
                <a:gd name="connsiteY28" fmla="*/ 931924 h 2307182"/>
                <a:gd name="connsiteX29" fmla="*/ 2750515 w 3723437"/>
                <a:gd name="connsiteY29" fmla="*/ 939239 h 2307182"/>
                <a:gd name="connsiteX30" fmla="*/ 2926080 w 3723437"/>
                <a:gd name="connsiteY30" fmla="*/ 866087 h 2307182"/>
                <a:gd name="connsiteX31" fmla="*/ 3094330 w 3723437"/>
                <a:gd name="connsiteY31" fmla="*/ 756359 h 2307182"/>
                <a:gd name="connsiteX32" fmla="*/ 3240634 w 3723437"/>
                <a:gd name="connsiteY32" fmla="*/ 705153 h 2307182"/>
                <a:gd name="connsiteX33" fmla="*/ 3423514 w 3723437"/>
                <a:gd name="connsiteY33" fmla="*/ 683207 h 2307182"/>
                <a:gd name="connsiteX34" fmla="*/ 3642970 w 3723437"/>
                <a:gd name="connsiteY34" fmla="*/ 602740 h 2307182"/>
                <a:gd name="connsiteX35" fmla="*/ 3708807 w 3723437"/>
                <a:gd name="connsiteY35" fmla="*/ 507643 h 2307182"/>
                <a:gd name="connsiteX36" fmla="*/ 3723437 w 3723437"/>
                <a:gd name="connsiteY36" fmla="*/ 405230 h 2307182"/>
                <a:gd name="connsiteX37" fmla="*/ 3607867 w 3723437"/>
                <a:gd name="connsiteY37" fmla="*/ 0 h 2307182"/>
                <a:gd name="connsiteX0" fmla="*/ 0 w 3599078"/>
                <a:gd name="connsiteY0" fmla="*/ 2219399 h 2219399"/>
                <a:gd name="connsiteX1" fmla="*/ 124358 w 3599078"/>
                <a:gd name="connsiteY1" fmla="*/ 2138932 h 2219399"/>
                <a:gd name="connsiteX2" fmla="*/ 226771 w 3599078"/>
                <a:gd name="connsiteY2" fmla="*/ 2080411 h 2219399"/>
                <a:gd name="connsiteX3" fmla="*/ 351129 w 3599078"/>
                <a:gd name="connsiteY3" fmla="*/ 2073095 h 2219399"/>
                <a:gd name="connsiteX4" fmla="*/ 460857 w 3599078"/>
                <a:gd name="connsiteY4" fmla="*/ 2095041 h 2219399"/>
                <a:gd name="connsiteX5" fmla="*/ 548640 w 3599078"/>
                <a:gd name="connsiteY5" fmla="*/ 2095041 h 2219399"/>
                <a:gd name="connsiteX6" fmla="*/ 614476 w 3599078"/>
                <a:gd name="connsiteY6" fmla="*/ 2036519 h 2219399"/>
                <a:gd name="connsiteX7" fmla="*/ 680313 w 3599078"/>
                <a:gd name="connsiteY7" fmla="*/ 1897531 h 2219399"/>
                <a:gd name="connsiteX8" fmla="*/ 702259 w 3599078"/>
                <a:gd name="connsiteY8" fmla="*/ 1824379 h 2219399"/>
                <a:gd name="connsiteX9" fmla="*/ 760780 w 3599078"/>
                <a:gd name="connsiteY9" fmla="*/ 1743911 h 2219399"/>
                <a:gd name="connsiteX10" fmla="*/ 841248 w 3599078"/>
                <a:gd name="connsiteY10" fmla="*/ 1692705 h 2219399"/>
                <a:gd name="connsiteX11" fmla="*/ 950976 w 3599078"/>
                <a:gd name="connsiteY11" fmla="*/ 1641499 h 2219399"/>
                <a:gd name="connsiteX12" fmla="*/ 1068019 w 3599078"/>
                <a:gd name="connsiteY12" fmla="*/ 1626868 h 2219399"/>
                <a:gd name="connsiteX13" fmla="*/ 1133856 w 3599078"/>
                <a:gd name="connsiteY13" fmla="*/ 1568347 h 2219399"/>
                <a:gd name="connsiteX14" fmla="*/ 1207008 w 3599078"/>
                <a:gd name="connsiteY14" fmla="*/ 1429358 h 2219399"/>
                <a:gd name="connsiteX15" fmla="*/ 1243584 w 3599078"/>
                <a:gd name="connsiteY15" fmla="*/ 1231847 h 2219399"/>
                <a:gd name="connsiteX16" fmla="*/ 1302105 w 3599078"/>
                <a:gd name="connsiteY16" fmla="*/ 1100174 h 2219399"/>
                <a:gd name="connsiteX17" fmla="*/ 1419148 w 3599078"/>
                <a:gd name="connsiteY17" fmla="*/ 1034337 h 2219399"/>
                <a:gd name="connsiteX18" fmla="*/ 1558137 w 3599078"/>
                <a:gd name="connsiteY18" fmla="*/ 1063598 h 2219399"/>
                <a:gd name="connsiteX19" fmla="*/ 1719072 w 3599078"/>
                <a:gd name="connsiteY19" fmla="*/ 1136750 h 2219399"/>
                <a:gd name="connsiteX20" fmla="*/ 1872691 w 3599078"/>
                <a:gd name="connsiteY20" fmla="*/ 1180641 h 2219399"/>
                <a:gd name="connsiteX21" fmla="*/ 1960473 w 3599078"/>
                <a:gd name="connsiteY21" fmla="*/ 1195271 h 2219399"/>
                <a:gd name="connsiteX22" fmla="*/ 2055571 w 3599078"/>
                <a:gd name="connsiteY22" fmla="*/ 1151380 h 2219399"/>
                <a:gd name="connsiteX23" fmla="*/ 2121408 w 3599078"/>
                <a:gd name="connsiteY23" fmla="*/ 1034337 h 2219399"/>
                <a:gd name="connsiteX24" fmla="*/ 2143353 w 3599078"/>
                <a:gd name="connsiteY24" fmla="*/ 931924 h 2219399"/>
                <a:gd name="connsiteX25" fmla="*/ 2223820 w 3599078"/>
                <a:gd name="connsiteY25" fmla="*/ 888033 h 2219399"/>
                <a:gd name="connsiteX26" fmla="*/ 2355494 w 3599078"/>
                <a:gd name="connsiteY26" fmla="*/ 866087 h 2219399"/>
                <a:gd name="connsiteX27" fmla="*/ 2487168 w 3599078"/>
                <a:gd name="connsiteY27" fmla="*/ 931924 h 2219399"/>
                <a:gd name="connsiteX28" fmla="*/ 2626156 w 3599078"/>
                <a:gd name="connsiteY28" fmla="*/ 939239 h 2219399"/>
                <a:gd name="connsiteX29" fmla="*/ 2801721 w 3599078"/>
                <a:gd name="connsiteY29" fmla="*/ 866087 h 2219399"/>
                <a:gd name="connsiteX30" fmla="*/ 2969971 w 3599078"/>
                <a:gd name="connsiteY30" fmla="*/ 756359 h 2219399"/>
                <a:gd name="connsiteX31" fmla="*/ 3116275 w 3599078"/>
                <a:gd name="connsiteY31" fmla="*/ 705153 h 2219399"/>
                <a:gd name="connsiteX32" fmla="*/ 3299155 w 3599078"/>
                <a:gd name="connsiteY32" fmla="*/ 683207 h 2219399"/>
                <a:gd name="connsiteX33" fmla="*/ 3518611 w 3599078"/>
                <a:gd name="connsiteY33" fmla="*/ 602740 h 2219399"/>
                <a:gd name="connsiteX34" fmla="*/ 3584448 w 3599078"/>
                <a:gd name="connsiteY34" fmla="*/ 507643 h 2219399"/>
                <a:gd name="connsiteX35" fmla="*/ 3599078 w 3599078"/>
                <a:gd name="connsiteY35" fmla="*/ 405230 h 2219399"/>
                <a:gd name="connsiteX36" fmla="*/ 3483508 w 3599078"/>
                <a:gd name="connsiteY36" fmla="*/ 0 h 2219399"/>
                <a:gd name="connsiteX0" fmla="*/ 0 w 3474720"/>
                <a:gd name="connsiteY0" fmla="*/ 2138932 h 2138932"/>
                <a:gd name="connsiteX1" fmla="*/ 102413 w 3474720"/>
                <a:gd name="connsiteY1" fmla="*/ 2080411 h 2138932"/>
                <a:gd name="connsiteX2" fmla="*/ 226771 w 3474720"/>
                <a:gd name="connsiteY2" fmla="*/ 2073095 h 2138932"/>
                <a:gd name="connsiteX3" fmla="*/ 336499 w 3474720"/>
                <a:gd name="connsiteY3" fmla="*/ 2095041 h 2138932"/>
                <a:gd name="connsiteX4" fmla="*/ 424282 w 3474720"/>
                <a:gd name="connsiteY4" fmla="*/ 2095041 h 2138932"/>
                <a:gd name="connsiteX5" fmla="*/ 490118 w 3474720"/>
                <a:gd name="connsiteY5" fmla="*/ 2036519 h 2138932"/>
                <a:gd name="connsiteX6" fmla="*/ 555955 w 3474720"/>
                <a:gd name="connsiteY6" fmla="*/ 1897531 h 2138932"/>
                <a:gd name="connsiteX7" fmla="*/ 577901 w 3474720"/>
                <a:gd name="connsiteY7" fmla="*/ 1824379 h 2138932"/>
                <a:gd name="connsiteX8" fmla="*/ 636422 w 3474720"/>
                <a:gd name="connsiteY8" fmla="*/ 1743911 h 2138932"/>
                <a:gd name="connsiteX9" fmla="*/ 716890 w 3474720"/>
                <a:gd name="connsiteY9" fmla="*/ 1692705 h 2138932"/>
                <a:gd name="connsiteX10" fmla="*/ 826618 w 3474720"/>
                <a:gd name="connsiteY10" fmla="*/ 1641499 h 2138932"/>
                <a:gd name="connsiteX11" fmla="*/ 943661 w 3474720"/>
                <a:gd name="connsiteY11" fmla="*/ 1626868 h 2138932"/>
                <a:gd name="connsiteX12" fmla="*/ 1009498 w 3474720"/>
                <a:gd name="connsiteY12" fmla="*/ 1568347 h 2138932"/>
                <a:gd name="connsiteX13" fmla="*/ 1082650 w 3474720"/>
                <a:gd name="connsiteY13" fmla="*/ 1429358 h 2138932"/>
                <a:gd name="connsiteX14" fmla="*/ 1119226 w 3474720"/>
                <a:gd name="connsiteY14" fmla="*/ 1231847 h 2138932"/>
                <a:gd name="connsiteX15" fmla="*/ 1177747 w 3474720"/>
                <a:gd name="connsiteY15" fmla="*/ 1100174 h 2138932"/>
                <a:gd name="connsiteX16" fmla="*/ 1294790 w 3474720"/>
                <a:gd name="connsiteY16" fmla="*/ 1034337 h 2138932"/>
                <a:gd name="connsiteX17" fmla="*/ 1433779 w 3474720"/>
                <a:gd name="connsiteY17" fmla="*/ 1063598 h 2138932"/>
                <a:gd name="connsiteX18" fmla="*/ 1594714 w 3474720"/>
                <a:gd name="connsiteY18" fmla="*/ 1136750 h 2138932"/>
                <a:gd name="connsiteX19" fmla="*/ 1748333 w 3474720"/>
                <a:gd name="connsiteY19" fmla="*/ 1180641 h 2138932"/>
                <a:gd name="connsiteX20" fmla="*/ 1836115 w 3474720"/>
                <a:gd name="connsiteY20" fmla="*/ 1195271 h 2138932"/>
                <a:gd name="connsiteX21" fmla="*/ 1931213 w 3474720"/>
                <a:gd name="connsiteY21" fmla="*/ 1151380 h 2138932"/>
                <a:gd name="connsiteX22" fmla="*/ 1997050 w 3474720"/>
                <a:gd name="connsiteY22" fmla="*/ 1034337 h 2138932"/>
                <a:gd name="connsiteX23" fmla="*/ 2018995 w 3474720"/>
                <a:gd name="connsiteY23" fmla="*/ 931924 h 2138932"/>
                <a:gd name="connsiteX24" fmla="*/ 2099462 w 3474720"/>
                <a:gd name="connsiteY24" fmla="*/ 888033 h 2138932"/>
                <a:gd name="connsiteX25" fmla="*/ 2231136 w 3474720"/>
                <a:gd name="connsiteY25" fmla="*/ 866087 h 2138932"/>
                <a:gd name="connsiteX26" fmla="*/ 2362810 w 3474720"/>
                <a:gd name="connsiteY26" fmla="*/ 931924 h 2138932"/>
                <a:gd name="connsiteX27" fmla="*/ 2501798 w 3474720"/>
                <a:gd name="connsiteY27" fmla="*/ 939239 h 2138932"/>
                <a:gd name="connsiteX28" fmla="*/ 2677363 w 3474720"/>
                <a:gd name="connsiteY28" fmla="*/ 866087 h 2138932"/>
                <a:gd name="connsiteX29" fmla="*/ 2845613 w 3474720"/>
                <a:gd name="connsiteY29" fmla="*/ 756359 h 2138932"/>
                <a:gd name="connsiteX30" fmla="*/ 2991917 w 3474720"/>
                <a:gd name="connsiteY30" fmla="*/ 705153 h 2138932"/>
                <a:gd name="connsiteX31" fmla="*/ 3174797 w 3474720"/>
                <a:gd name="connsiteY31" fmla="*/ 683207 h 2138932"/>
                <a:gd name="connsiteX32" fmla="*/ 3394253 w 3474720"/>
                <a:gd name="connsiteY32" fmla="*/ 602740 h 2138932"/>
                <a:gd name="connsiteX33" fmla="*/ 3460090 w 3474720"/>
                <a:gd name="connsiteY33" fmla="*/ 507643 h 2138932"/>
                <a:gd name="connsiteX34" fmla="*/ 3474720 w 3474720"/>
                <a:gd name="connsiteY34" fmla="*/ 405230 h 2138932"/>
                <a:gd name="connsiteX35" fmla="*/ 3359150 w 3474720"/>
                <a:gd name="connsiteY35" fmla="*/ 0 h 2138932"/>
                <a:gd name="connsiteX0" fmla="*/ 0 w 3372307"/>
                <a:gd name="connsiteY0" fmla="*/ 2080411 h 2095041"/>
                <a:gd name="connsiteX1" fmla="*/ 124358 w 3372307"/>
                <a:gd name="connsiteY1" fmla="*/ 2073095 h 2095041"/>
                <a:gd name="connsiteX2" fmla="*/ 234086 w 3372307"/>
                <a:gd name="connsiteY2" fmla="*/ 2095041 h 2095041"/>
                <a:gd name="connsiteX3" fmla="*/ 321869 w 3372307"/>
                <a:gd name="connsiteY3" fmla="*/ 2095041 h 2095041"/>
                <a:gd name="connsiteX4" fmla="*/ 387705 w 3372307"/>
                <a:gd name="connsiteY4" fmla="*/ 2036519 h 2095041"/>
                <a:gd name="connsiteX5" fmla="*/ 453542 w 3372307"/>
                <a:gd name="connsiteY5" fmla="*/ 1897531 h 2095041"/>
                <a:gd name="connsiteX6" fmla="*/ 475488 w 3372307"/>
                <a:gd name="connsiteY6" fmla="*/ 1824379 h 2095041"/>
                <a:gd name="connsiteX7" fmla="*/ 534009 w 3372307"/>
                <a:gd name="connsiteY7" fmla="*/ 1743911 h 2095041"/>
                <a:gd name="connsiteX8" fmla="*/ 614477 w 3372307"/>
                <a:gd name="connsiteY8" fmla="*/ 1692705 h 2095041"/>
                <a:gd name="connsiteX9" fmla="*/ 724205 w 3372307"/>
                <a:gd name="connsiteY9" fmla="*/ 1641499 h 2095041"/>
                <a:gd name="connsiteX10" fmla="*/ 841248 w 3372307"/>
                <a:gd name="connsiteY10" fmla="*/ 1626868 h 2095041"/>
                <a:gd name="connsiteX11" fmla="*/ 907085 w 3372307"/>
                <a:gd name="connsiteY11" fmla="*/ 1568347 h 2095041"/>
                <a:gd name="connsiteX12" fmla="*/ 980237 w 3372307"/>
                <a:gd name="connsiteY12" fmla="*/ 1429358 h 2095041"/>
                <a:gd name="connsiteX13" fmla="*/ 1016813 w 3372307"/>
                <a:gd name="connsiteY13" fmla="*/ 1231847 h 2095041"/>
                <a:gd name="connsiteX14" fmla="*/ 1075334 w 3372307"/>
                <a:gd name="connsiteY14" fmla="*/ 1100174 h 2095041"/>
                <a:gd name="connsiteX15" fmla="*/ 1192377 w 3372307"/>
                <a:gd name="connsiteY15" fmla="*/ 1034337 h 2095041"/>
                <a:gd name="connsiteX16" fmla="*/ 1331366 w 3372307"/>
                <a:gd name="connsiteY16" fmla="*/ 1063598 h 2095041"/>
                <a:gd name="connsiteX17" fmla="*/ 1492301 w 3372307"/>
                <a:gd name="connsiteY17" fmla="*/ 1136750 h 2095041"/>
                <a:gd name="connsiteX18" fmla="*/ 1645920 w 3372307"/>
                <a:gd name="connsiteY18" fmla="*/ 1180641 h 2095041"/>
                <a:gd name="connsiteX19" fmla="*/ 1733702 w 3372307"/>
                <a:gd name="connsiteY19" fmla="*/ 1195271 h 2095041"/>
                <a:gd name="connsiteX20" fmla="*/ 1828800 w 3372307"/>
                <a:gd name="connsiteY20" fmla="*/ 1151380 h 2095041"/>
                <a:gd name="connsiteX21" fmla="*/ 1894637 w 3372307"/>
                <a:gd name="connsiteY21" fmla="*/ 1034337 h 2095041"/>
                <a:gd name="connsiteX22" fmla="*/ 1916582 w 3372307"/>
                <a:gd name="connsiteY22" fmla="*/ 931924 h 2095041"/>
                <a:gd name="connsiteX23" fmla="*/ 1997049 w 3372307"/>
                <a:gd name="connsiteY23" fmla="*/ 888033 h 2095041"/>
                <a:gd name="connsiteX24" fmla="*/ 2128723 w 3372307"/>
                <a:gd name="connsiteY24" fmla="*/ 866087 h 2095041"/>
                <a:gd name="connsiteX25" fmla="*/ 2260397 w 3372307"/>
                <a:gd name="connsiteY25" fmla="*/ 931924 h 2095041"/>
                <a:gd name="connsiteX26" fmla="*/ 2399385 w 3372307"/>
                <a:gd name="connsiteY26" fmla="*/ 939239 h 2095041"/>
                <a:gd name="connsiteX27" fmla="*/ 2574950 w 3372307"/>
                <a:gd name="connsiteY27" fmla="*/ 866087 h 2095041"/>
                <a:gd name="connsiteX28" fmla="*/ 2743200 w 3372307"/>
                <a:gd name="connsiteY28" fmla="*/ 756359 h 2095041"/>
                <a:gd name="connsiteX29" fmla="*/ 2889504 w 3372307"/>
                <a:gd name="connsiteY29" fmla="*/ 705153 h 2095041"/>
                <a:gd name="connsiteX30" fmla="*/ 3072384 w 3372307"/>
                <a:gd name="connsiteY30" fmla="*/ 683207 h 2095041"/>
                <a:gd name="connsiteX31" fmla="*/ 3291840 w 3372307"/>
                <a:gd name="connsiteY31" fmla="*/ 602740 h 2095041"/>
                <a:gd name="connsiteX32" fmla="*/ 3357677 w 3372307"/>
                <a:gd name="connsiteY32" fmla="*/ 507643 h 2095041"/>
                <a:gd name="connsiteX33" fmla="*/ 3372307 w 3372307"/>
                <a:gd name="connsiteY33" fmla="*/ 405230 h 2095041"/>
                <a:gd name="connsiteX34" fmla="*/ 3256737 w 3372307"/>
                <a:gd name="connsiteY34" fmla="*/ 0 h 2095041"/>
                <a:gd name="connsiteX0" fmla="*/ 0 w 3247949"/>
                <a:gd name="connsiteY0" fmla="*/ 2073095 h 2095041"/>
                <a:gd name="connsiteX1" fmla="*/ 109728 w 3247949"/>
                <a:gd name="connsiteY1" fmla="*/ 2095041 h 2095041"/>
                <a:gd name="connsiteX2" fmla="*/ 197511 w 3247949"/>
                <a:gd name="connsiteY2" fmla="*/ 2095041 h 2095041"/>
                <a:gd name="connsiteX3" fmla="*/ 263347 w 3247949"/>
                <a:gd name="connsiteY3" fmla="*/ 2036519 h 2095041"/>
                <a:gd name="connsiteX4" fmla="*/ 329184 w 3247949"/>
                <a:gd name="connsiteY4" fmla="*/ 1897531 h 2095041"/>
                <a:gd name="connsiteX5" fmla="*/ 351130 w 3247949"/>
                <a:gd name="connsiteY5" fmla="*/ 1824379 h 2095041"/>
                <a:gd name="connsiteX6" fmla="*/ 409651 w 3247949"/>
                <a:gd name="connsiteY6" fmla="*/ 1743911 h 2095041"/>
                <a:gd name="connsiteX7" fmla="*/ 490119 w 3247949"/>
                <a:gd name="connsiteY7" fmla="*/ 1692705 h 2095041"/>
                <a:gd name="connsiteX8" fmla="*/ 599847 w 3247949"/>
                <a:gd name="connsiteY8" fmla="*/ 1641499 h 2095041"/>
                <a:gd name="connsiteX9" fmla="*/ 716890 w 3247949"/>
                <a:gd name="connsiteY9" fmla="*/ 1626868 h 2095041"/>
                <a:gd name="connsiteX10" fmla="*/ 782727 w 3247949"/>
                <a:gd name="connsiteY10" fmla="*/ 1568347 h 2095041"/>
                <a:gd name="connsiteX11" fmla="*/ 855879 w 3247949"/>
                <a:gd name="connsiteY11" fmla="*/ 1429358 h 2095041"/>
                <a:gd name="connsiteX12" fmla="*/ 892455 w 3247949"/>
                <a:gd name="connsiteY12" fmla="*/ 1231847 h 2095041"/>
                <a:gd name="connsiteX13" fmla="*/ 950976 w 3247949"/>
                <a:gd name="connsiteY13" fmla="*/ 1100174 h 2095041"/>
                <a:gd name="connsiteX14" fmla="*/ 1068019 w 3247949"/>
                <a:gd name="connsiteY14" fmla="*/ 1034337 h 2095041"/>
                <a:gd name="connsiteX15" fmla="*/ 1207008 w 3247949"/>
                <a:gd name="connsiteY15" fmla="*/ 1063598 h 2095041"/>
                <a:gd name="connsiteX16" fmla="*/ 1367943 w 3247949"/>
                <a:gd name="connsiteY16" fmla="*/ 1136750 h 2095041"/>
                <a:gd name="connsiteX17" fmla="*/ 1521562 w 3247949"/>
                <a:gd name="connsiteY17" fmla="*/ 1180641 h 2095041"/>
                <a:gd name="connsiteX18" fmla="*/ 1609344 w 3247949"/>
                <a:gd name="connsiteY18" fmla="*/ 1195271 h 2095041"/>
                <a:gd name="connsiteX19" fmla="*/ 1704442 w 3247949"/>
                <a:gd name="connsiteY19" fmla="*/ 1151380 h 2095041"/>
                <a:gd name="connsiteX20" fmla="*/ 1770279 w 3247949"/>
                <a:gd name="connsiteY20" fmla="*/ 1034337 h 2095041"/>
                <a:gd name="connsiteX21" fmla="*/ 1792224 w 3247949"/>
                <a:gd name="connsiteY21" fmla="*/ 931924 h 2095041"/>
                <a:gd name="connsiteX22" fmla="*/ 1872691 w 3247949"/>
                <a:gd name="connsiteY22" fmla="*/ 888033 h 2095041"/>
                <a:gd name="connsiteX23" fmla="*/ 2004365 w 3247949"/>
                <a:gd name="connsiteY23" fmla="*/ 866087 h 2095041"/>
                <a:gd name="connsiteX24" fmla="*/ 2136039 w 3247949"/>
                <a:gd name="connsiteY24" fmla="*/ 931924 h 2095041"/>
                <a:gd name="connsiteX25" fmla="*/ 2275027 w 3247949"/>
                <a:gd name="connsiteY25" fmla="*/ 939239 h 2095041"/>
                <a:gd name="connsiteX26" fmla="*/ 2450592 w 3247949"/>
                <a:gd name="connsiteY26" fmla="*/ 866087 h 2095041"/>
                <a:gd name="connsiteX27" fmla="*/ 2618842 w 3247949"/>
                <a:gd name="connsiteY27" fmla="*/ 756359 h 2095041"/>
                <a:gd name="connsiteX28" fmla="*/ 2765146 w 3247949"/>
                <a:gd name="connsiteY28" fmla="*/ 705153 h 2095041"/>
                <a:gd name="connsiteX29" fmla="*/ 2948026 w 3247949"/>
                <a:gd name="connsiteY29" fmla="*/ 683207 h 2095041"/>
                <a:gd name="connsiteX30" fmla="*/ 3167482 w 3247949"/>
                <a:gd name="connsiteY30" fmla="*/ 602740 h 2095041"/>
                <a:gd name="connsiteX31" fmla="*/ 3233319 w 3247949"/>
                <a:gd name="connsiteY31" fmla="*/ 507643 h 2095041"/>
                <a:gd name="connsiteX32" fmla="*/ 3247949 w 3247949"/>
                <a:gd name="connsiteY32" fmla="*/ 405230 h 2095041"/>
                <a:gd name="connsiteX33" fmla="*/ 3132379 w 3247949"/>
                <a:gd name="connsiteY33" fmla="*/ 0 h 2095041"/>
                <a:gd name="connsiteX0" fmla="*/ 0 w 3138221"/>
                <a:gd name="connsiteY0" fmla="*/ 2095041 h 2095041"/>
                <a:gd name="connsiteX1" fmla="*/ 87783 w 3138221"/>
                <a:gd name="connsiteY1" fmla="*/ 2095041 h 2095041"/>
                <a:gd name="connsiteX2" fmla="*/ 153619 w 3138221"/>
                <a:gd name="connsiteY2" fmla="*/ 2036519 h 2095041"/>
                <a:gd name="connsiteX3" fmla="*/ 219456 w 3138221"/>
                <a:gd name="connsiteY3" fmla="*/ 1897531 h 2095041"/>
                <a:gd name="connsiteX4" fmla="*/ 241402 w 3138221"/>
                <a:gd name="connsiteY4" fmla="*/ 1824379 h 2095041"/>
                <a:gd name="connsiteX5" fmla="*/ 299923 w 3138221"/>
                <a:gd name="connsiteY5" fmla="*/ 1743911 h 2095041"/>
                <a:gd name="connsiteX6" fmla="*/ 380391 w 3138221"/>
                <a:gd name="connsiteY6" fmla="*/ 1692705 h 2095041"/>
                <a:gd name="connsiteX7" fmla="*/ 490119 w 3138221"/>
                <a:gd name="connsiteY7" fmla="*/ 1641499 h 2095041"/>
                <a:gd name="connsiteX8" fmla="*/ 607162 w 3138221"/>
                <a:gd name="connsiteY8" fmla="*/ 1626868 h 2095041"/>
                <a:gd name="connsiteX9" fmla="*/ 672999 w 3138221"/>
                <a:gd name="connsiteY9" fmla="*/ 1568347 h 2095041"/>
                <a:gd name="connsiteX10" fmla="*/ 746151 w 3138221"/>
                <a:gd name="connsiteY10" fmla="*/ 1429358 h 2095041"/>
                <a:gd name="connsiteX11" fmla="*/ 782727 w 3138221"/>
                <a:gd name="connsiteY11" fmla="*/ 1231847 h 2095041"/>
                <a:gd name="connsiteX12" fmla="*/ 841248 w 3138221"/>
                <a:gd name="connsiteY12" fmla="*/ 1100174 h 2095041"/>
                <a:gd name="connsiteX13" fmla="*/ 958291 w 3138221"/>
                <a:gd name="connsiteY13" fmla="*/ 1034337 h 2095041"/>
                <a:gd name="connsiteX14" fmla="*/ 1097280 w 3138221"/>
                <a:gd name="connsiteY14" fmla="*/ 1063598 h 2095041"/>
                <a:gd name="connsiteX15" fmla="*/ 1258215 w 3138221"/>
                <a:gd name="connsiteY15" fmla="*/ 1136750 h 2095041"/>
                <a:gd name="connsiteX16" fmla="*/ 1411834 w 3138221"/>
                <a:gd name="connsiteY16" fmla="*/ 1180641 h 2095041"/>
                <a:gd name="connsiteX17" fmla="*/ 1499616 w 3138221"/>
                <a:gd name="connsiteY17" fmla="*/ 1195271 h 2095041"/>
                <a:gd name="connsiteX18" fmla="*/ 1594714 w 3138221"/>
                <a:gd name="connsiteY18" fmla="*/ 1151380 h 2095041"/>
                <a:gd name="connsiteX19" fmla="*/ 1660551 w 3138221"/>
                <a:gd name="connsiteY19" fmla="*/ 1034337 h 2095041"/>
                <a:gd name="connsiteX20" fmla="*/ 1682496 w 3138221"/>
                <a:gd name="connsiteY20" fmla="*/ 931924 h 2095041"/>
                <a:gd name="connsiteX21" fmla="*/ 1762963 w 3138221"/>
                <a:gd name="connsiteY21" fmla="*/ 888033 h 2095041"/>
                <a:gd name="connsiteX22" fmla="*/ 1894637 w 3138221"/>
                <a:gd name="connsiteY22" fmla="*/ 866087 h 2095041"/>
                <a:gd name="connsiteX23" fmla="*/ 2026311 w 3138221"/>
                <a:gd name="connsiteY23" fmla="*/ 931924 h 2095041"/>
                <a:gd name="connsiteX24" fmla="*/ 2165299 w 3138221"/>
                <a:gd name="connsiteY24" fmla="*/ 939239 h 2095041"/>
                <a:gd name="connsiteX25" fmla="*/ 2340864 w 3138221"/>
                <a:gd name="connsiteY25" fmla="*/ 866087 h 2095041"/>
                <a:gd name="connsiteX26" fmla="*/ 2509114 w 3138221"/>
                <a:gd name="connsiteY26" fmla="*/ 756359 h 2095041"/>
                <a:gd name="connsiteX27" fmla="*/ 2655418 w 3138221"/>
                <a:gd name="connsiteY27" fmla="*/ 705153 h 2095041"/>
                <a:gd name="connsiteX28" fmla="*/ 2838298 w 3138221"/>
                <a:gd name="connsiteY28" fmla="*/ 683207 h 2095041"/>
                <a:gd name="connsiteX29" fmla="*/ 3057754 w 3138221"/>
                <a:gd name="connsiteY29" fmla="*/ 602740 h 2095041"/>
                <a:gd name="connsiteX30" fmla="*/ 3123591 w 3138221"/>
                <a:gd name="connsiteY30" fmla="*/ 507643 h 2095041"/>
                <a:gd name="connsiteX31" fmla="*/ 3138221 w 3138221"/>
                <a:gd name="connsiteY31" fmla="*/ 405230 h 2095041"/>
                <a:gd name="connsiteX32" fmla="*/ 3022651 w 3138221"/>
                <a:gd name="connsiteY32" fmla="*/ 0 h 2095041"/>
                <a:gd name="connsiteX0" fmla="*/ 0 w 3050438"/>
                <a:gd name="connsiteY0" fmla="*/ 2095041 h 2095041"/>
                <a:gd name="connsiteX1" fmla="*/ 65836 w 3050438"/>
                <a:gd name="connsiteY1" fmla="*/ 2036519 h 2095041"/>
                <a:gd name="connsiteX2" fmla="*/ 131673 w 3050438"/>
                <a:gd name="connsiteY2" fmla="*/ 1897531 h 2095041"/>
                <a:gd name="connsiteX3" fmla="*/ 153619 w 3050438"/>
                <a:gd name="connsiteY3" fmla="*/ 1824379 h 2095041"/>
                <a:gd name="connsiteX4" fmla="*/ 212140 w 3050438"/>
                <a:gd name="connsiteY4" fmla="*/ 1743911 h 2095041"/>
                <a:gd name="connsiteX5" fmla="*/ 292608 w 3050438"/>
                <a:gd name="connsiteY5" fmla="*/ 1692705 h 2095041"/>
                <a:gd name="connsiteX6" fmla="*/ 402336 w 3050438"/>
                <a:gd name="connsiteY6" fmla="*/ 1641499 h 2095041"/>
                <a:gd name="connsiteX7" fmla="*/ 519379 w 3050438"/>
                <a:gd name="connsiteY7" fmla="*/ 1626868 h 2095041"/>
                <a:gd name="connsiteX8" fmla="*/ 585216 w 3050438"/>
                <a:gd name="connsiteY8" fmla="*/ 1568347 h 2095041"/>
                <a:gd name="connsiteX9" fmla="*/ 658368 w 3050438"/>
                <a:gd name="connsiteY9" fmla="*/ 1429358 h 2095041"/>
                <a:gd name="connsiteX10" fmla="*/ 694944 w 3050438"/>
                <a:gd name="connsiteY10" fmla="*/ 1231847 h 2095041"/>
                <a:gd name="connsiteX11" fmla="*/ 753465 w 3050438"/>
                <a:gd name="connsiteY11" fmla="*/ 1100174 h 2095041"/>
                <a:gd name="connsiteX12" fmla="*/ 870508 w 3050438"/>
                <a:gd name="connsiteY12" fmla="*/ 1034337 h 2095041"/>
                <a:gd name="connsiteX13" fmla="*/ 1009497 w 3050438"/>
                <a:gd name="connsiteY13" fmla="*/ 1063598 h 2095041"/>
                <a:gd name="connsiteX14" fmla="*/ 1170432 w 3050438"/>
                <a:gd name="connsiteY14" fmla="*/ 1136750 h 2095041"/>
                <a:gd name="connsiteX15" fmla="*/ 1324051 w 3050438"/>
                <a:gd name="connsiteY15" fmla="*/ 1180641 h 2095041"/>
                <a:gd name="connsiteX16" fmla="*/ 1411833 w 3050438"/>
                <a:gd name="connsiteY16" fmla="*/ 1195271 h 2095041"/>
                <a:gd name="connsiteX17" fmla="*/ 1506931 w 3050438"/>
                <a:gd name="connsiteY17" fmla="*/ 1151380 h 2095041"/>
                <a:gd name="connsiteX18" fmla="*/ 1572768 w 3050438"/>
                <a:gd name="connsiteY18" fmla="*/ 1034337 h 2095041"/>
                <a:gd name="connsiteX19" fmla="*/ 1594713 w 3050438"/>
                <a:gd name="connsiteY19" fmla="*/ 931924 h 2095041"/>
                <a:gd name="connsiteX20" fmla="*/ 1675180 w 3050438"/>
                <a:gd name="connsiteY20" fmla="*/ 888033 h 2095041"/>
                <a:gd name="connsiteX21" fmla="*/ 1806854 w 3050438"/>
                <a:gd name="connsiteY21" fmla="*/ 866087 h 2095041"/>
                <a:gd name="connsiteX22" fmla="*/ 1938528 w 3050438"/>
                <a:gd name="connsiteY22" fmla="*/ 931924 h 2095041"/>
                <a:gd name="connsiteX23" fmla="*/ 2077516 w 3050438"/>
                <a:gd name="connsiteY23" fmla="*/ 939239 h 2095041"/>
                <a:gd name="connsiteX24" fmla="*/ 2253081 w 3050438"/>
                <a:gd name="connsiteY24" fmla="*/ 866087 h 2095041"/>
                <a:gd name="connsiteX25" fmla="*/ 2421331 w 3050438"/>
                <a:gd name="connsiteY25" fmla="*/ 756359 h 2095041"/>
                <a:gd name="connsiteX26" fmla="*/ 2567635 w 3050438"/>
                <a:gd name="connsiteY26" fmla="*/ 705153 h 2095041"/>
                <a:gd name="connsiteX27" fmla="*/ 2750515 w 3050438"/>
                <a:gd name="connsiteY27" fmla="*/ 683207 h 2095041"/>
                <a:gd name="connsiteX28" fmla="*/ 2969971 w 3050438"/>
                <a:gd name="connsiteY28" fmla="*/ 602740 h 2095041"/>
                <a:gd name="connsiteX29" fmla="*/ 3035808 w 3050438"/>
                <a:gd name="connsiteY29" fmla="*/ 507643 h 2095041"/>
                <a:gd name="connsiteX30" fmla="*/ 3050438 w 3050438"/>
                <a:gd name="connsiteY30" fmla="*/ 405230 h 2095041"/>
                <a:gd name="connsiteX31" fmla="*/ 2934868 w 3050438"/>
                <a:gd name="connsiteY31" fmla="*/ 0 h 2095041"/>
                <a:gd name="connsiteX0" fmla="*/ 0 w 3050438"/>
                <a:gd name="connsiteY0" fmla="*/ 2095041 h 2095041"/>
                <a:gd name="connsiteX1" fmla="*/ 131673 w 3050438"/>
                <a:gd name="connsiteY1" fmla="*/ 1897531 h 2095041"/>
                <a:gd name="connsiteX2" fmla="*/ 153619 w 3050438"/>
                <a:gd name="connsiteY2" fmla="*/ 1824379 h 2095041"/>
                <a:gd name="connsiteX3" fmla="*/ 212140 w 3050438"/>
                <a:gd name="connsiteY3" fmla="*/ 1743911 h 2095041"/>
                <a:gd name="connsiteX4" fmla="*/ 292608 w 3050438"/>
                <a:gd name="connsiteY4" fmla="*/ 1692705 h 2095041"/>
                <a:gd name="connsiteX5" fmla="*/ 402336 w 3050438"/>
                <a:gd name="connsiteY5" fmla="*/ 1641499 h 2095041"/>
                <a:gd name="connsiteX6" fmla="*/ 519379 w 3050438"/>
                <a:gd name="connsiteY6" fmla="*/ 1626868 h 2095041"/>
                <a:gd name="connsiteX7" fmla="*/ 585216 w 3050438"/>
                <a:gd name="connsiteY7" fmla="*/ 1568347 h 2095041"/>
                <a:gd name="connsiteX8" fmla="*/ 658368 w 3050438"/>
                <a:gd name="connsiteY8" fmla="*/ 1429358 h 2095041"/>
                <a:gd name="connsiteX9" fmla="*/ 694944 w 3050438"/>
                <a:gd name="connsiteY9" fmla="*/ 1231847 h 2095041"/>
                <a:gd name="connsiteX10" fmla="*/ 753465 w 3050438"/>
                <a:gd name="connsiteY10" fmla="*/ 1100174 h 2095041"/>
                <a:gd name="connsiteX11" fmla="*/ 870508 w 3050438"/>
                <a:gd name="connsiteY11" fmla="*/ 1034337 h 2095041"/>
                <a:gd name="connsiteX12" fmla="*/ 1009497 w 3050438"/>
                <a:gd name="connsiteY12" fmla="*/ 1063598 h 2095041"/>
                <a:gd name="connsiteX13" fmla="*/ 1170432 w 3050438"/>
                <a:gd name="connsiteY13" fmla="*/ 1136750 h 2095041"/>
                <a:gd name="connsiteX14" fmla="*/ 1324051 w 3050438"/>
                <a:gd name="connsiteY14" fmla="*/ 1180641 h 2095041"/>
                <a:gd name="connsiteX15" fmla="*/ 1411833 w 3050438"/>
                <a:gd name="connsiteY15" fmla="*/ 1195271 h 2095041"/>
                <a:gd name="connsiteX16" fmla="*/ 1506931 w 3050438"/>
                <a:gd name="connsiteY16" fmla="*/ 1151380 h 2095041"/>
                <a:gd name="connsiteX17" fmla="*/ 1572768 w 3050438"/>
                <a:gd name="connsiteY17" fmla="*/ 1034337 h 2095041"/>
                <a:gd name="connsiteX18" fmla="*/ 1594713 w 3050438"/>
                <a:gd name="connsiteY18" fmla="*/ 931924 h 2095041"/>
                <a:gd name="connsiteX19" fmla="*/ 1675180 w 3050438"/>
                <a:gd name="connsiteY19" fmla="*/ 888033 h 2095041"/>
                <a:gd name="connsiteX20" fmla="*/ 1806854 w 3050438"/>
                <a:gd name="connsiteY20" fmla="*/ 866087 h 2095041"/>
                <a:gd name="connsiteX21" fmla="*/ 1938528 w 3050438"/>
                <a:gd name="connsiteY21" fmla="*/ 931924 h 2095041"/>
                <a:gd name="connsiteX22" fmla="*/ 2077516 w 3050438"/>
                <a:gd name="connsiteY22" fmla="*/ 939239 h 2095041"/>
                <a:gd name="connsiteX23" fmla="*/ 2253081 w 3050438"/>
                <a:gd name="connsiteY23" fmla="*/ 866087 h 2095041"/>
                <a:gd name="connsiteX24" fmla="*/ 2421331 w 3050438"/>
                <a:gd name="connsiteY24" fmla="*/ 756359 h 2095041"/>
                <a:gd name="connsiteX25" fmla="*/ 2567635 w 3050438"/>
                <a:gd name="connsiteY25" fmla="*/ 705153 h 2095041"/>
                <a:gd name="connsiteX26" fmla="*/ 2750515 w 3050438"/>
                <a:gd name="connsiteY26" fmla="*/ 683207 h 2095041"/>
                <a:gd name="connsiteX27" fmla="*/ 2969971 w 3050438"/>
                <a:gd name="connsiteY27" fmla="*/ 602740 h 2095041"/>
                <a:gd name="connsiteX28" fmla="*/ 3035808 w 3050438"/>
                <a:gd name="connsiteY28" fmla="*/ 507643 h 2095041"/>
                <a:gd name="connsiteX29" fmla="*/ 3050438 w 3050438"/>
                <a:gd name="connsiteY29" fmla="*/ 405230 h 2095041"/>
                <a:gd name="connsiteX30" fmla="*/ 2934868 w 3050438"/>
                <a:gd name="connsiteY30" fmla="*/ 0 h 2095041"/>
                <a:gd name="connsiteX0" fmla="*/ 0 w 3050438"/>
                <a:gd name="connsiteY0" fmla="*/ 2095041 h 2095041"/>
                <a:gd name="connsiteX1" fmla="*/ 153619 w 3050438"/>
                <a:gd name="connsiteY1" fmla="*/ 1824379 h 2095041"/>
                <a:gd name="connsiteX2" fmla="*/ 212140 w 3050438"/>
                <a:gd name="connsiteY2" fmla="*/ 1743911 h 2095041"/>
                <a:gd name="connsiteX3" fmla="*/ 292608 w 3050438"/>
                <a:gd name="connsiteY3" fmla="*/ 1692705 h 2095041"/>
                <a:gd name="connsiteX4" fmla="*/ 402336 w 3050438"/>
                <a:gd name="connsiteY4" fmla="*/ 1641499 h 2095041"/>
                <a:gd name="connsiteX5" fmla="*/ 519379 w 3050438"/>
                <a:gd name="connsiteY5" fmla="*/ 1626868 h 2095041"/>
                <a:gd name="connsiteX6" fmla="*/ 585216 w 3050438"/>
                <a:gd name="connsiteY6" fmla="*/ 1568347 h 2095041"/>
                <a:gd name="connsiteX7" fmla="*/ 658368 w 3050438"/>
                <a:gd name="connsiteY7" fmla="*/ 1429358 h 2095041"/>
                <a:gd name="connsiteX8" fmla="*/ 694944 w 3050438"/>
                <a:gd name="connsiteY8" fmla="*/ 1231847 h 2095041"/>
                <a:gd name="connsiteX9" fmla="*/ 753465 w 3050438"/>
                <a:gd name="connsiteY9" fmla="*/ 1100174 h 2095041"/>
                <a:gd name="connsiteX10" fmla="*/ 870508 w 3050438"/>
                <a:gd name="connsiteY10" fmla="*/ 1034337 h 2095041"/>
                <a:gd name="connsiteX11" fmla="*/ 1009497 w 3050438"/>
                <a:gd name="connsiteY11" fmla="*/ 1063598 h 2095041"/>
                <a:gd name="connsiteX12" fmla="*/ 1170432 w 3050438"/>
                <a:gd name="connsiteY12" fmla="*/ 1136750 h 2095041"/>
                <a:gd name="connsiteX13" fmla="*/ 1324051 w 3050438"/>
                <a:gd name="connsiteY13" fmla="*/ 1180641 h 2095041"/>
                <a:gd name="connsiteX14" fmla="*/ 1411833 w 3050438"/>
                <a:gd name="connsiteY14" fmla="*/ 1195271 h 2095041"/>
                <a:gd name="connsiteX15" fmla="*/ 1506931 w 3050438"/>
                <a:gd name="connsiteY15" fmla="*/ 1151380 h 2095041"/>
                <a:gd name="connsiteX16" fmla="*/ 1572768 w 3050438"/>
                <a:gd name="connsiteY16" fmla="*/ 1034337 h 2095041"/>
                <a:gd name="connsiteX17" fmla="*/ 1594713 w 3050438"/>
                <a:gd name="connsiteY17" fmla="*/ 931924 h 2095041"/>
                <a:gd name="connsiteX18" fmla="*/ 1675180 w 3050438"/>
                <a:gd name="connsiteY18" fmla="*/ 888033 h 2095041"/>
                <a:gd name="connsiteX19" fmla="*/ 1806854 w 3050438"/>
                <a:gd name="connsiteY19" fmla="*/ 866087 h 2095041"/>
                <a:gd name="connsiteX20" fmla="*/ 1938528 w 3050438"/>
                <a:gd name="connsiteY20" fmla="*/ 931924 h 2095041"/>
                <a:gd name="connsiteX21" fmla="*/ 2077516 w 3050438"/>
                <a:gd name="connsiteY21" fmla="*/ 939239 h 2095041"/>
                <a:gd name="connsiteX22" fmla="*/ 2253081 w 3050438"/>
                <a:gd name="connsiteY22" fmla="*/ 866087 h 2095041"/>
                <a:gd name="connsiteX23" fmla="*/ 2421331 w 3050438"/>
                <a:gd name="connsiteY23" fmla="*/ 756359 h 2095041"/>
                <a:gd name="connsiteX24" fmla="*/ 2567635 w 3050438"/>
                <a:gd name="connsiteY24" fmla="*/ 705153 h 2095041"/>
                <a:gd name="connsiteX25" fmla="*/ 2750515 w 3050438"/>
                <a:gd name="connsiteY25" fmla="*/ 683207 h 2095041"/>
                <a:gd name="connsiteX26" fmla="*/ 2969971 w 3050438"/>
                <a:gd name="connsiteY26" fmla="*/ 602740 h 2095041"/>
                <a:gd name="connsiteX27" fmla="*/ 3035808 w 3050438"/>
                <a:gd name="connsiteY27" fmla="*/ 507643 h 2095041"/>
                <a:gd name="connsiteX28" fmla="*/ 3050438 w 3050438"/>
                <a:gd name="connsiteY28" fmla="*/ 405230 h 2095041"/>
                <a:gd name="connsiteX29" fmla="*/ 2934868 w 3050438"/>
                <a:gd name="connsiteY29" fmla="*/ 0 h 2095041"/>
                <a:gd name="connsiteX0" fmla="*/ 0 w 3050438"/>
                <a:gd name="connsiteY0" fmla="*/ 2095041 h 2095041"/>
                <a:gd name="connsiteX1" fmla="*/ 212140 w 3050438"/>
                <a:gd name="connsiteY1" fmla="*/ 1743911 h 2095041"/>
                <a:gd name="connsiteX2" fmla="*/ 292608 w 3050438"/>
                <a:gd name="connsiteY2" fmla="*/ 1692705 h 2095041"/>
                <a:gd name="connsiteX3" fmla="*/ 402336 w 3050438"/>
                <a:gd name="connsiteY3" fmla="*/ 1641499 h 2095041"/>
                <a:gd name="connsiteX4" fmla="*/ 519379 w 3050438"/>
                <a:gd name="connsiteY4" fmla="*/ 1626868 h 2095041"/>
                <a:gd name="connsiteX5" fmla="*/ 585216 w 3050438"/>
                <a:gd name="connsiteY5" fmla="*/ 1568347 h 2095041"/>
                <a:gd name="connsiteX6" fmla="*/ 658368 w 3050438"/>
                <a:gd name="connsiteY6" fmla="*/ 1429358 h 2095041"/>
                <a:gd name="connsiteX7" fmla="*/ 694944 w 3050438"/>
                <a:gd name="connsiteY7" fmla="*/ 1231847 h 2095041"/>
                <a:gd name="connsiteX8" fmla="*/ 753465 w 3050438"/>
                <a:gd name="connsiteY8" fmla="*/ 1100174 h 2095041"/>
                <a:gd name="connsiteX9" fmla="*/ 870508 w 3050438"/>
                <a:gd name="connsiteY9" fmla="*/ 1034337 h 2095041"/>
                <a:gd name="connsiteX10" fmla="*/ 1009497 w 3050438"/>
                <a:gd name="connsiteY10" fmla="*/ 1063598 h 2095041"/>
                <a:gd name="connsiteX11" fmla="*/ 1170432 w 3050438"/>
                <a:gd name="connsiteY11" fmla="*/ 1136750 h 2095041"/>
                <a:gd name="connsiteX12" fmla="*/ 1324051 w 3050438"/>
                <a:gd name="connsiteY12" fmla="*/ 1180641 h 2095041"/>
                <a:gd name="connsiteX13" fmla="*/ 1411833 w 3050438"/>
                <a:gd name="connsiteY13" fmla="*/ 1195271 h 2095041"/>
                <a:gd name="connsiteX14" fmla="*/ 1506931 w 3050438"/>
                <a:gd name="connsiteY14" fmla="*/ 1151380 h 2095041"/>
                <a:gd name="connsiteX15" fmla="*/ 1572768 w 3050438"/>
                <a:gd name="connsiteY15" fmla="*/ 1034337 h 2095041"/>
                <a:gd name="connsiteX16" fmla="*/ 1594713 w 3050438"/>
                <a:gd name="connsiteY16" fmla="*/ 931924 h 2095041"/>
                <a:gd name="connsiteX17" fmla="*/ 1675180 w 3050438"/>
                <a:gd name="connsiteY17" fmla="*/ 888033 h 2095041"/>
                <a:gd name="connsiteX18" fmla="*/ 1806854 w 3050438"/>
                <a:gd name="connsiteY18" fmla="*/ 866087 h 2095041"/>
                <a:gd name="connsiteX19" fmla="*/ 1938528 w 3050438"/>
                <a:gd name="connsiteY19" fmla="*/ 931924 h 2095041"/>
                <a:gd name="connsiteX20" fmla="*/ 2077516 w 3050438"/>
                <a:gd name="connsiteY20" fmla="*/ 939239 h 2095041"/>
                <a:gd name="connsiteX21" fmla="*/ 2253081 w 3050438"/>
                <a:gd name="connsiteY21" fmla="*/ 866087 h 2095041"/>
                <a:gd name="connsiteX22" fmla="*/ 2421331 w 3050438"/>
                <a:gd name="connsiteY22" fmla="*/ 756359 h 2095041"/>
                <a:gd name="connsiteX23" fmla="*/ 2567635 w 3050438"/>
                <a:gd name="connsiteY23" fmla="*/ 705153 h 2095041"/>
                <a:gd name="connsiteX24" fmla="*/ 2750515 w 3050438"/>
                <a:gd name="connsiteY24" fmla="*/ 683207 h 2095041"/>
                <a:gd name="connsiteX25" fmla="*/ 2969971 w 3050438"/>
                <a:gd name="connsiteY25" fmla="*/ 602740 h 2095041"/>
                <a:gd name="connsiteX26" fmla="*/ 3035808 w 3050438"/>
                <a:gd name="connsiteY26" fmla="*/ 507643 h 2095041"/>
                <a:gd name="connsiteX27" fmla="*/ 3050438 w 3050438"/>
                <a:gd name="connsiteY27" fmla="*/ 405230 h 2095041"/>
                <a:gd name="connsiteX28" fmla="*/ 2934868 w 3050438"/>
                <a:gd name="connsiteY28" fmla="*/ 0 h 2095041"/>
                <a:gd name="connsiteX0" fmla="*/ 0 w 3050438"/>
                <a:gd name="connsiteY0" fmla="*/ 2095041 h 2095041"/>
                <a:gd name="connsiteX1" fmla="*/ 292608 w 3050438"/>
                <a:gd name="connsiteY1" fmla="*/ 1692705 h 2095041"/>
                <a:gd name="connsiteX2" fmla="*/ 402336 w 3050438"/>
                <a:gd name="connsiteY2" fmla="*/ 1641499 h 2095041"/>
                <a:gd name="connsiteX3" fmla="*/ 519379 w 3050438"/>
                <a:gd name="connsiteY3" fmla="*/ 1626868 h 2095041"/>
                <a:gd name="connsiteX4" fmla="*/ 585216 w 3050438"/>
                <a:gd name="connsiteY4" fmla="*/ 1568347 h 2095041"/>
                <a:gd name="connsiteX5" fmla="*/ 658368 w 3050438"/>
                <a:gd name="connsiteY5" fmla="*/ 1429358 h 2095041"/>
                <a:gd name="connsiteX6" fmla="*/ 694944 w 3050438"/>
                <a:gd name="connsiteY6" fmla="*/ 1231847 h 2095041"/>
                <a:gd name="connsiteX7" fmla="*/ 753465 w 3050438"/>
                <a:gd name="connsiteY7" fmla="*/ 1100174 h 2095041"/>
                <a:gd name="connsiteX8" fmla="*/ 870508 w 3050438"/>
                <a:gd name="connsiteY8" fmla="*/ 1034337 h 2095041"/>
                <a:gd name="connsiteX9" fmla="*/ 1009497 w 3050438"/>
                <a:gd name="connsiteY9" fmla="*/ 1063598 h 2095041"/>
                <a:gd name="connsiteX10" fmla="*/ 1170432 w 3050438"/>
                <a:gd name="connsiteY10" fmla="*/ 1136750 h 2095041"/>
                <a:gd name="connsiteX11" fmla="*/ 1324051 w 3050438"/>
                <a:gd name="connsiteY11" fmla="*/ 1180641 h 2095041"/>
                <a:gd name="connsiteX12" fmla="*/ 1411833 w 3050438"/>
                <a:gd name="connsiteY12" fmla="*/ 1195271 h 2095041"/>
                <a:gd name="connsiteX13" fmla="*/ 1506931 w 3050438"/>
                <a:gd name="connsiteY13" fmla="*/ 1151380 h 2095041"/>
                <a:gd name="connsiteX14" fmla="*/ 1572768 w 3050438"/>
                <a:gd name="connsiteY14" fmla="*/ 1034337 h 2095041"/>
                <a:gd name="connsiteX15" fmla="*/ 1594713 w 3050438"/>
                <a:gd name="connsiteY15" fmla="*/ 931924 h 2095041"/>
                <a:gd name="connsiteX16" fmla="*/ 1675180 w 3050438"/>
                <a:gd name="connsiteY16" fmla="*/ 888033 h 2095041"/>
                <a:gd name="connsiteX17" fmla="*/ 1806854 w 3050438"/>
                <a:gd name="connsiteY17" fmla="*/ 866087 h 2095041"/>
                <a:gd name="connsiteX18" fmla="*/ 1938528 w 3050438"/>
                <a:gd name="connsiteY18" fmla="*/ 931924 h 2095041"/>
                <a:gd name="connsiteX19" fmla="*/ 2077516 w 3050438"/>
                <a:gd name="connsiteY19" fmla="*/ 939239 h 2095041"/>
                <a:gd name="connsiteX20" fmla="*/ 2253081 w 3050438"/>
                <a:gd name="connsiteY20" fmla="*/ 866087 h 2095041"/>
                <a:gd name="connsiteX21" fmla="*/ 2421331 w 3050438"/>
                <a:gd name="connsiteY21" fmla="*/ 756359 h 2095041"/>
                <a:gd name="connsiteX22" fmla="*/ 2567635 w 3050438"/>
                <a:gd name="connsiteY22" fmla="*/ 705153 h 2095041"/>
                <a:gd name="connsiteX23" fmla="*/ 2750515 w 3050438"/>
                <a:gd name="connsiteY23" fmla="*/ 683207 h 2095041"/>
                <a:gd name="connsiteX24" fmla="*/ 2969971 w 3050438"/>
                <a:gd name="connsiteY24" fmla="*/ 602740 h 2095041"/>
                <a:gd name="connsiteX25" fmla="*/ 3035808 w 3050438"/>
                <a:gd name="connsiteY25" fmla="*/ 507643 h 2095041"/>
                <a:gd name="connsiteX26" fmla="*/ 3050438 w 3050438"/>
                <a:gd name="connsiteY26" fmla="*/ 405230 h 2095041"/>
                <a:gd name="connsiteX27" fmla="*/ 2934868 w 3050438"/>
                <a:gd name="connsiteY27" fmla="*/ 0 h 2095041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1645920 w 2757830"/>
                <a:gd name="connsiteY17" fmla="*/ 931924 h 1692705"/>
                <a:gd name="connsiteX18" fmla="*/ 1784908 w 2757830"/>
                <a:gd name="connsiteY18" fmla="*/ 939239 h 1692705"/>
                <a:gd name="connsiteX19" fmla="*/ 1960473 w 2757830"/>
                <a:gd name="connsiteY19" fmla="*/ 866087 h 1692705"/>
                <a:gd name="connsiteX20" fmla="*/ 2128723 w 2757830"/>
                <a:gd name="connsiteY20" fmla="*/ 756359 h 1692705"/>
                <a:gd name="connsiteX21" fmla="*/ 2275027 w 2757830"/>
                <a:gd name="connsiteY21" fmla="*/ 705153 h 1692705"/>
                <a:gd name="connsiteX22" fmla="*/ 2457907 w 2757830"/>
                <a:gd name="connsiteY22" fmla="*/ 683207 h 1692705"/>
                <a:gd name="connsiteX23" fmla="*/ 2677363 w 2757830"/>
                <a:gd name="connsiteY23" fmla="*/ 602740 h 1692705"/>
                <a:gd name="connsiteX24" fmla="*/ 2743200 w 2757830"/>
                <a:gd name="connsiteY24" fmla="*/ 507643 h 1692705"/>
                <a:gd name="connsiteX25" fmla="*/ 2757830 w 2757830"/>
                <a:gd name="connsiteY25" fmla="*/ 405230 h 1692705"/>
                <a:gd name="connsiteX26" fmla="*/ 2642260 w 2757830"/>
                <a:gd name="connsiteY26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1784908 w 2757830"/>
                <a:gd name="connsiteY17" fmla="*/ 939239 h 1692705"/>
                <a:gd name="connsiteX18" fmla="*/ 1960473 w 2757830"/>
                <a:gd name="connsiteY18" fmla="*/ 866087 h 1692705"/>
                <a:gd name="connsiteX19" fmla="*/ 2128723 w 2757830"/>
                <a:gd name="connsiteY19" fmla="*/ 756359 h 1692705"/>
                <a:gd name="connsiteX20" fmla="*/ 2275027 w 2757830"/>
                <a:gd name="connsiteY20" fmla="*/ 705153 h 1692705"/>
                <a:gd name="connsiteX21" fmla="*/ 2457907 w 2757830"/>
                <a:gd name="connsiteY21" fmla="*/ 683207 h 1692705"/>
                <a:gd name="connsiteX22" fmla="*/ 2677363 w 2757830"/>
                <a:gd name="connsiteY22" fmla="*/ 602740 h 1692705"/>
                <a:gd name="connsiteX23" fmla="*/ 2743200 w 2757830"/>
                <a:gd name="connsiteY23" fmla="*/ 507643 h 1692705"/>
                <a:gd name="connsiteX24" fmla="*/ 2757830 w 2757830"/>
                <a:gd name="connsiteY24" fmla="*/ 405230 h 1692705"/>
                <a:gd name="connsiteX25" fmla="*/ 2642260 w 2757830"/>
                <a:gd name="connsiteY25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1960473 w 2757830"/>
                <a:gd name="connsiteY17" fmla="*/ 866087 h 1692705"/>
                <a:gd name="connsiteX18" fmla="*/ 2128723 w 2757830"/>
                <a:gd name="connsiteY18" fmla="*/ 756359 h 1692705"/>
                <a:gd name="connsiteX19" fmla="*/ 2275027 w 2757830"/>
                <a:gd name="connsiteY19" fmla="*/ 705153 h 1692705"/>
                <a:gd name="connsiteX20" fmla="*/ 2457907 w 2757830"/>
                <a:gd name="connsiteY20" fmla="*/ 683207 h 1692705"/>
                <a:gd name="connsiteX21" fmla="*/ 2677363 w 2757830"/>
                <a:gd name="connsiteY21" fmla="*/ 602740 h 1692705"/>
                <a:gd name="connsiteX22" fmla="*/ 2743200 w 2757830"/>
                <a:gd name="connsiteY22" fmla="*/ 507643 h 1692705"/>
                <a:gd name="connsiteX23" fmla="*/ 2757830 w 2757830"/>
                <a:gd name="connsiteY23" fmla="*/ 405230 h 1692705"/>
                <a:gd name="connsiteX24" fmla="*/ 2642260 w 2757830"/>
                <a:gd name="connsiteY24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128723 w 2757830"/>
                <a:gd name="connsiteY17" fmla="*/ 756359 h 1692705"/>
                <a:gd name="connsiteX18" fmla="*/ 2275027 w 2757830"/>
                <a:gd name="connsiteY18" fmla="*/ 705153 h 1692705"/>
                <a:gd name="connsiteX19" fmla="*/ 2457907 w 2757830"/>
                <a:gd name="connsiteY19" fmla="*/ 683207 h 1692705"/>
                <a:gd name="connsiteX20" fmla="*/ 2677363 w 2757830"/>
                <a:gd name="connsiteY20" fmla="*/ 602740 h 1692705"/>
                <a:gd name="connsiteX21" fmla="*/ 2743200 w 2757830"/>
                <a:gd name="connsiteY21" fmla="*/ 507643 h 1692705"/>
                <a:gd name="connsiteX22" fmla="*/ 2757830 w 2757830"/>
                <a:gd name="connsiteY22" fmla="*/ 405230 h 1692705"/>
                <a:gd name="connsiteX23" fmla="*/ 2642260 w 2757830"/>
                <a:gd name="connsiteY23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275027 w 2757830"/>
                <a:gd name="connsiteY17" fmla="*/ 705153 h 1692705"/>
                <a:gd name="connsiteX18" fmla="*/ 2457907 w 2757830"/>
                <a:gd name="connsiteY18" fmla="*/ 683207 h 1692705"/>
                <a:gd name="connsiteX19" fmla="*/ 2677363 w 2757830"/>
                <a:gd name="connsiteY19" fmla="*/ 602740 h 1692705"/>
                <a:gd name="connsiteX20" fmla="*/ 2743200 w 2757830"/>
                <a:gd name="connsiteY20" fmla="*/ 507643 h 1692705"/>
                <a:gd name="connsiteX21" fmla="*/ 2757830 w 2757830"/>
                <a:gd name="connsiteY21" fmla="*/ 405230 h 1692705"/>
                <a:gd name="connsiteX22" fmla="*/ 2642260 w 2757830"/>
                <a:gd name="connsiteY22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457907 w 2757830"/>
                <a:gd name="connsiteY17" fmla="*/ 683207 h 1692705"/>
                <a:gd name="connsiteX18" fmla="*/ 2677363 w 2757830"/>
                <a:gd name="connsiteY18" fmla="*/ 602740 h 1692705"/>
                <a:gd name="connsiteX19" fmla="*/ 2743200 w 2757830"/>
                <a:gd name="connsiteY19" fmla="*/ 507643 h 1692705"/>
                <a:gd name="connsiteX20" fmla="*/ 2757830 w 2757830"/>
                <a:gd name="connsiteY20" fmla="*/ 405230 h 1692705"/>
                <a:gd name="connsiteX21" fmla="*/ 2642260 w 2757830"/>
                <a:gd name="connsiteY21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677363 w 2757830"/>
                <a:gd name="connsiteY17" fmla="*/ 602740 h 1692705"/>
                <a:gd name="connsiteX18" fmla="*/ 2743200 w 2757830"/>
                <a:gd name="connsiteY18" fmla="*/ 507643 h 1692705"/>
                <a:gd name="connsiteX19" fmla="*/ 2757830 w 2757830"/>
                <a:gd name="connsiteY19" fmla="*/ 405230 h 1692705"/>
                <a:gd name="connsiteX20" fmla="*/ 2642260 w 2757830"/>
                <a:gd name="connsiteY20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743200 w 2757830"/>
                <a:gd name="connsiteY17" fmla="*/ 507643 h 1692705"/>
                <a:gd name="connsiteX18" fmla="*/ 2757830 w 2757830"/>
                <a:gd name="connsiteY18" fmla="*/ 405230 h 1692705"/>
                <a:gd name="connsiteX19" fmla="*/ 2642260 w 2757830"/>
                <a:gd name="connsiteY19" fmla="*/ 0 h 1692705"/>
                <a:gd name="connsiteX0" fmla="*/ 0 w 2757830"/>
                <a:gd name="connsiteY0" fmla="*/ 1692705 h 1692705"/>
                <a:gd name="connsiteX1" fmla="*/ 109728 w 2757830"/>
                <a:gd name="connsiteY1" fmla="*/ 1641499 h 1692705"/>
                <a:gd name="connsiteX2" fmla="*/ 226771 w 2757830"/>
                <a:gd name="connsiteY2" fmla="*/ 1626868 h 1692705"/>
                <a:gd name="connsiteX3" fmla="*/ 292608 w 2757830"/>
                <a:gd name="connsiteY3" fmla="*/ 1568347 h 1692705"/>
                <a:gd name="connsiteX4" fmla="*/ 365760 w 2757830"/>
                <a:gd name="connsiteY4" fmla="*/ 1429358 h 1692705"/>
                <a:gd name="connsiteX5" fmla="*/ 402336 w 2757830"/>
                <a:gd name="connsiteY5" fmla="*/ 1231847 h 1692705"/>
                <a:gd name="connsiteX6" fmla="*/ 460857 w 2757830"/>
                <a:gd name="connsiteY6" fmla="*/ 1100174 h 1692705"/>
                <a:gd name="connsiteX7" fmla="*/ 577900 w 2757830"/>
                <a:gd name="connsiteY7" fmla="*/ 1034337 h 1692705"/>
                <a:gd name="connsiteX8" fmla="*/ 716889 w 2757830"/>
                <a:gd name="connsiteY8" fmla="*/ 1063598 h 1692705"/>
                <a:gd name="connsiteX9" fmla="*/ 877824 w 2757830"/>
                <a:gd name="connsiteY9" fmla="*/ 1136750 h 1692705"/>
                <a:gd name="connsiteX10" fmla="*/ 1031443 w 2757830"/>
                <a:gd name="connsiteY10" fmla="*/ 1180641 h 1692705"/>
                <a:gd name="connsiteX11" fmla="*/ 1119225 w 2757830"/>
                <a:gd name="connsiteY11" fmla="*/ 1195271 h 1692705"/>
                <a:gd name="connsiteX12" fmla="*/ 1214323 w 2757830"/>
                <a:gd name="connsiteY12" fmla="*/ 1151380 h 1692705"/>
                <a:gd name="connsiteX13" fmla="*/ 1280160 w 2757830"/>
                <a:gd name="connsiteY13" fmla="*/ 1034337 h 1692705"/>
                <a:gd name="connsiteX14" fmla="*/ 1302105 w 2757830"/>
                <a:gd name="connsiteY14" fmla="*/ 931924 h 1692705"/>
                <a:gd name="connsiteX15" fmla="*/ 1382572 w 2757830"/>
                <a:gd name="connsiteY15" fmla="*/ 888033 h 1692705"/>
                <a:gd name="connsiteX16" fmla="*/ 1514246 w 2757830"/>
                <a:gd name="connsiteY16" fmla="*/ 866087 h 1692705"/>
                <a:gd name="connsiteX17" fmla="*/ 2757830 w 2757830"/>
                <a:gd name="connsiteY17" fmla="*/ 405230 h 1692705"/>
                <a:gd name="connsiteX18" fmla="*/ 2642260 w 2757830"/>
                <a:gd name="connsiteY18" fmla="*/ 0 h 1692705"/>
                <a:gd name="connsiteX0" fmla="*/ 0 w 2642260"/>
                <a:gd name="connsiteY0" fmla="*/ 1692705 h 1692705"/>
                <a:gd name="connsiteX1" fmla="*/ 109728 w 2642260"/>
                <a:gd name="connsiteY1" fmla="*/ 1641499 h 1692705"/>
                <a:gd name="connsiteX2" fmla="*/ 226771 w 2642260"/>
                <a:gd name="connsiteY2" fmla="*/ 1626868 h 1692705"/>
                <a:gd name="connsiteX3" fmla="*/ 292608 w 2642260"/>
                <a:gd name="connsiteY3" fmla="*/ 1568347 h 1692705"/>
                <a:gd name="connsiteX4" fmla="*/ 365760 w 2642260"/>
                <a:gd name="connsiteY4" fmla="*/ 1429358 h 1692705"/>
                <a:gd name="connsiteX5" fmla="*/ 402336 w 2642260"/>
                <a:gd name="connsiteY5" fmla="*/ 1231847 h 1692705"/>
                <a:gd name="connsiteX6" fmla="*/ 460857 w 2642260"/>
                <a:gd name="connsiteY6" fmla="*/ 1100174 h 1692705"/>
                <a:gd name="connsiteX7" fmla="*/ 577900 w 2642260"/>
                <a:gd name="connsiteY7" fmla="*/ 1034337 h 1692705"/>
                <a:gd name="connsiteX8" fmla="*/ 716889 w 2642260"/>
                <a:gd name="connsiteY8" fmla="*/ 1063598 h 1692705"/>
                <a:gd name="connsiteX9" fmla="*/ 877824 w 2642260"/>
                <a:gd name="connsiteY9" fmla="*/ 1136750 h 1692705"/>
                <a:gd name="connsiteX10" fmla="*/ 1031443 w 2642260"/>
                <a:gd name="connsiteY10" fmla="*/ 1180641 h 1692705"/>
                <a:gd name="connsiteX11" fmla="*/ 1119225 w 2642260"/>
                <a:gd name="connsiteY11" fmla="*/ 1195271 h 1692705"/>
                <a:gd name="connsiteX12" fmla="*/ 1214323 w 2642260"/>
                <a:gd name="connsiteY12" fmla="*/ 1151380 h 1692705"/>
                <a:gd name="connsiteX13" fmla="*/ 1280160 w 2642260"/>
                <a:gd name="connsiteY13" fmla="*/ 1034337 h 1692705"/>
                <a:gd name="connsiteX14" fmla="*/ 1302105 w 2642260"/>
                <a:gd name="connsiteY14" fmla="*/ 931924 h 1692705"/>
                <a:gd name="connsiteX15" fmla="*/ 1382572 w 2642260"/>
                <a:gd name="connsiteY15" fmla="*/ 888033 h 1692705"/>
                <a:gd name="connsiteX16" fmla="*/ 1514246 w 2642260"/>
                <a:gd name="connsiteY16" fmla="*/ 866087 h 1692705"/>
                <a:gd name="connsiteX17" fmla="*/ 2642260 w 2642260"/>
                <a:gd name="connsiteY17" fmla="*/ 0 h 1692705"/>
                <a:gd name="connsiteX0" fmla="*/ 0 w 1514246"/>
                <a:gd name="connsiteY0" fmla="*/ 826618 h 826618"/>
                <a:gd name="connsiteX1" fmla="*/ 109728 w 1514246"/>
                <a:gd name="connsiteY1" fmla="*/ 775412 h 826618"/>
                <a:gd name="connsiteX2" fmla="*/ 226771 w 1514246"/>
                <a:gd name="connsiteY2" fmla="*/ 760781 h 826618"/>
                <a:gd name="connsiteX3" fmla="*/ 292608 w 1514246"/>
                <a:gd name="connsiteY3" fmla="*/ 702260 h 826618"/>
                <a:gd name="connsiteX4" fmla="*/ 365760 w 1514246"/>
                <a:gd name="connsiteY4" fmla="*/ 563271 h 826618"/>
                <a:gd name="connsiteX5" fmla="*/ 402336 w 1514246"/>
                <a:gd name="connsiteY5" fmla="*/ 365760 h 826618"/>
                <a:gd name="connsiteX6" fmla="*/ 460857 w 1514246"/>
                <a:gd name="connsiteY6" fmla="*/ 234087 h 826618"/>
                <a:gd name="connsiteX7" fmla="*/ 577900 w 1514246"/>
                <a:gd name="connsiteY7" fmla="*/ 168250 h 826618"/>
                <a:gd name="connsiteX8" fmla="*/ 716889 w 1514246"/>
                <a:gd name="connsiteY8" fmla="*/ 197511 h 826618"/>
                <a:gd name="connsiteX9" fmla="*/ 877824 w 1514246"/>
                <a:gd name="connsiteY9" fmla="*/ 270663 h 826618"/>
                <a:gd name="connsiteX10" fmla="*/ 1031443 w 1514246"/>
                <a:gd name="connsiteY10" fmla="*/ 314554 h 826618"/>
                <a:gd name="connsiteX11" fmla="*/ 1119225 w 1514246"/>
                <a:gd name="connsiteY11" fmla="*/ 329184 h 826618"/>
                <a:gd name="connsiteX12" fmla="*/ 1214323 w 1514246"/>
                <a:gd name="connsiteY12" fmla="*/ 285293 h 826618"/>
                <a:gd name="connsiteX13" fmla="*/ 1280160 w 1514246"/>
                <a:gd name="connsiteY13" fmla="*/ 168250 h 826618"/>
                <a:gd name="connsiteX14" fmla="*/ 1302105 w 1514246"/>
                <a:gd name="connsiteY14" fmla="*/ 65837 h 826618"/>
                <a:gd name="connsiteX15" fmla="*/ 1382572 w 1514246"/>
                <a:gd name="connsiteY15" fmla="*/ 21946 h 826618"/>
                <a:gd name="connsiteX16" fmla="*/ 1514246 w 1514246"/>
                <a:gd name="connsiteY16" fmla="*/ 0 h 82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4246" h="826618">
                  <a:moveTo>
                    <a:pt x="0" y="826618"/>
                  </a:moveTo>
                  <a:lnTo>
                    <a:pt x="109728" y="775412"/>
                  </a:lnTo>
                  <a:lnTo>
                    <a:pt x="226771" y="760781"/>
                  </a:lnTo>
                  <a:lnTo>
                    <a:pt x="292608" y="702260"/>
                  </a:lnTo>
                  <a:lnTo>
                    <a:pt x="365760" y="563271"/>
                  </a:lnTo>
                  <a:lnTo>
                    <a:pt x="402336" y="365760"/>
                  </a:lnTo>
                  <a:lnTo>
                    <a:pt x="460857" y="234087"/>
                  </a:lnTo>
                  <a:lnTo>
                    <a:pt x="577900" y="168250"/>
                  </a:lnTo>
                  <a:lnTo>
                    <a:pt x="716889" y="197511"/>
                  </a:lnTo>
                  <a:lnTo>
                    <a:pt x="877824" y="270663"/>
                  </a:lnTo>
                  <a:lnTo>
                    <a:pt x="1031443" y="314554"/>
                  </a:lnTo>
                  <a:lnTo>
                    <a:pt x="1119225" y="329184"/>
                  </a:lnTo>
                  <a:lnTo>
                    <a:pt x="1214323" y="285293"/>
                  </a:lnTo>
                  <a:lnTo>
                    <a:pt x="1280160" y="168250"/>
                  </a:lnTo>
                  <a:lnTo>
                    <a:pt x="1302105" y="65837"/>
                  </a:lnTo>
                  <a:lnTo>
                    <a:pt x="1382572" y="21946"/>
                  </a:lnTo>
                  <a:lnTo>
                    <a:pt x="1514246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6" name="Forme libre 15"/>
          <p:cNvSpPr/>
          <p:nvPr/>
        </p:nvSpPr>
        <p:spPr>
          <a:xfrm rot="1212672">
            <a:off x="4199618" y="4775673"/>
            <a:ext cx="210204" cy="73424"/>
          </a:xfrm>
          <a:custGeom>
            <a:avLst/>
            <a:gdLst>
              <a:gd name="connsiteX0" fmla="*/ 0 w 4114800"/>
              <a:gd name="connsiteY0" fmla="*/ 962882 h 1035929"/>
              <a:gd name="connsiteX1" fmla="*/ 1524000 w 4114800"/>
              <a:gd name="connsiteY1" fmla="*/ 1000982 h 1035929"/>
              <a:gd name="connsiteX2" fmla="*/ 3314700 w 4114800"/>
              <a:gd name="connsiteY2" fmla="*/ 524732 h 1035929"/>
              <a:gd name="connsiteX3" fmla="*/ 4114800 w 4114800"/>
              <a:gd name="connsiteY3" fmla="*/ 10382 h 1035929"/>
              <a:gd name="connsiteX0" fmla="*/ 0 w 3962400"/>
              <a:gd name="connsiteY0" fmla="*/ 1301977 h 1375024"/>
              <a:gd name="connsiteX1" fmla="*/ 1524000 w 3962400"/>
              <a:gd name="connsiteY1" fmla="*/ 1340077 h 1375024"/>
              <a:gd name="connsiteX2" fmla="*/ 3314700 w 3962400"/>
              <a:gd name="connsiteY2" fmla="*/ 863827 h 1375024"/>
              <a:gd name="connsiteX3" fmla="*/ 3962400 w 3962400"/>
              <a:gd name="connsiteY3" fmla="*/ 6577 h 1375024"/>
              <a:gd name="connsiteX0" fmla="*/ 0 w 3962400"/>
              <a:gd name="connsiteY0" fmla="*/ 1302687 h 1381375"/>
              <a:gd name="connsiteX1" fmla="*/ 1524000 w 3962400"/>
              <a:gd name="connsiteY1" fmla="*/ 1340787 h 1381375"/>
              <a:gd name="connsiteX2" fmla="*/ 3105150 w 3962400"/>
              <a:gd name="connsiteY2" fmla="*/ 788337 h 1381375"/>
              <a:gd name="connsiteX3" fmla="*/ 3962400 w 3962400"/>
              <a:gd name="connsiteY3" fmla="*/ 7287 h 1381375"/>
              <a:gd name="connsiteX0" fmla="*/ 0 w 3962400"/>
              <a:gd name="connsiteY0" fmla="*/ 1302593 h 1346092"/>
              <a:gd name="connsiteX1" fmla="*/ 1581150 w 3962400"/>
              <a:gd name="connsiteY1" fmla="*/ 1283543 h 1346092"/>
              <a:gd name="connsiteX2" fmla="*/ 3105150 w 3962400"/>
              <a:gd name="connsiteY2" fmla="*/ 788243 h 1346092"/>
              <a:gd name="connsiteX3" fmla="*/ 3962400 w 3962400"/>
              <a:gd name="connsiteY3" fmla="*/ 7193 h 1346092"/>
              <a:gd name="connsiteX0" fmla="*/ 0 w 3962400"/>
              <a:gd name="connsiteY0" fmla="*/ 1302593 h 1333610"/>
              <a:gd name="connsiteX1" fmla="*/ 1581150 w 3962400"/>
              <a:gd name="connsiteY1" fmla="*/ 1283543 h 1333610"/>
              <a:gd name="connsiteX2" fmla="*/ 3105150 w 3962400"/>
              <a:gd name="connsiteY2" fmla="*/ 788243 h 1333610"/>
              <a:gd name="connsiteX3" fmla="*/ 3962400 w 3962400"/>
              <a:gd name="connsiteY3" fmla="*/ 7193 h 1333610"/>
              <a:gd name="connsiteX0" fmla="*/ 0 w 3962400"/>
              <a:gd name="connsiteY0" fmla="*/ 1302997 h 1348837"/>
              <a:gd name="connsiteX1" fmla="*/ 1581150 w 3962400"/>
              <a:gd name="connsiteY1" fmla="*/ 1283947 h 1348837"/>
              <a:gd name="connsiteX2" fmla="*/ 3028950 w 3962400"/>
              <a:gd name="connsiteY2" fmla="*/ 750547 h 1348837"/>
              <a:gd name="connsiteX3" fmla="*/ 3962400 w 3962400"/>
              <a:gd name="connsiteY3" fmla="*/ 7597 h 1348837"/>
              <a:gd name="connsiteX0" fmla="*/ 0 w 3911600"/>
              <a:gd name="connsiteY0" fmla="*/ 1302997 h 1348837"/>
              <a:gd name="connsiteX1" fmla="*/ 1530350 w 3911600"/>
              <a:gd name="connsiteY1" fmla="*/ 1283947 h 1348837"/>
              <a:gd name="connsiteX2" fmla="*/ 2978150 w 3911600"/>
              <a:gd name="connsiteY2" fmla="*/ 750547 h 1348837"/>
              <a:gd name="connsiteX3" fmla="*/ 3911600 w 3911600"/>
              <a:gd name="connsiteY3" fmla="*/ 7597 h 1348837"/>
              <a:gd name="connsiteX0" fmla="*/ 0 w 3860800"/>
              <a:gd name="connsiteY0" fmla="*/ 1328397 h 1364571"/>
              <a:gd name="connsiteX1" fmla="*/ 1479550 w 3860800"/>
              <a:gd name="connsiteY1" fmla="*/ 1283947 h 1364571"/>
              <a:gd name="connsiteX2" fmla="*/ 2927350 w 3860800"/>
              <a:gd name="connsiteY2" fmla="*/ 750547 h 1364571"/>
              <a:gd name="connsiteX3" fmla="*/ 3860800 w 3860800"/>
              <a:gd name="connsiteY3" fmla="*/ 7597 h 1364571"/>
              <a:gd name="connsiteX0" fmla="*/ 0 w 3813175"/>
              <a:gd name="connsiteY0" fmla="*/ 1281346 h 1317520"/>
              <a:gd name="connsiteX1" fmla="*/ 1479550 w 3813175"/>
              <a:gd name="connsiteY1" fmla="*/ 1236896 h 1317520"/>
              <a:gd name="connsiteX2" fmla="*/ 2927350 w 3813175"/>
              <a:gd name="connsiteY2" fmla="*/ 703496 h 1317520"/>
              <a:gd name="connsiteX3" fmla="*/ 3813175 w 3813175"/>
              <a:gd name="connsiteY3" fmla="*/ 8171 h 1317520"/>
              <a:gd name="connsiteX0" fmla="*/ 0 w 3813175"/>
              <a:gd name="connsiteY0" fmla="*/ 1273175 h 1309349"/>
              <a:gd name="connsiteX1" fmla="*/ 1479550 w 3813175"/>
              <a:gd name="connsiteY1" fmla="*/ 1228725 h 1309349"/>
              <a:gd name="connsiteX2" fmla="*/ 2927350 w 3813175"/>
              <a:gd name="connsiteY2" fmla="*/ 695325 h 1309349"/>
              <a:gd name="connsiteX3" fmla="*/ 3813175 w 3813175"/>
              <a:gd name="connsiteY3" fmla="*/ 0 h 1309349"/>
              <a:gd name="connsiteX0" fmla="*/ 0 w 3813175"/>
              <a:gd name="connsiteY0" fmla="*/ 1273175 h 1283842"/>
              <a:gd name="connsiteX1" fmla="*/ 1322778 w 3813175"/>
              <a:gd name="connsiteY1" fmla="*/ 1057518 h 1283842"/>
              <a:gd name="connsiteX2" fmla="*/ 2927350 w 3813175"/>
              <a:gd name="connsiteY2" fmla="*/ 695325 h 1283842"/>
              <a:gd name="connsiteX3" fmla="*/ 3813175 w 3813175"/>
              <a:gd name="connsiteY3" fmla="*/ 0 h 1283842"/>
              <a:gd name="connsiteX0" fmla="*/ 0 w 3813175"/>
              <a:gd name="connsiteY0" fmla="*/ 1273175 h 1285301"/>
              <a:gd name="connsiteX1" fmla="*/ 1322778 w 3813175"/>
              <a:gd name="connsiteY1" fmla="*/ 1057518 h 1285301"/>
              <a:gd name="connsiteX2" fmla="*/ 2770577 w 3813175"/>
              <a:gd name="connsiteY2" fmla="*/ 524118 h 1285301"/>
              <a:gd name="connsiteX3" fmla="*/ 3813175 w 3813175"/>
              <a:gd name="connsiteY3" fmla="*/ 0 h 1285301"/>
              <a:gd name="connsiteX0" fmla="*/ 0 w 3551887"/>
              <a:gd name="connsiteY0" fmla="*/ 1273176 h 1285302"/>
              <a:gd name="connsiteX1" fmla="*/ 1061490 w 3551887"/>
              <a:gd name="connsiteY1" fmla="*/ 1057518 h 1285302"/>
              <a:gd name="connsiteX2" fmla="*/ 2509289 w 3551887"/>
              <a:gd name="connsiteY2" fmla="*/ 524118 h 1285302"/>
              <a:gd name="connsiteX3" fmla="*/ 3551887 w 3551887"/>
              <a:gd name="connsiteY3" fmla="*/ 0 h 1285302"/>
              <a:gd name="connsiteX0" fmla="*/ 0 w 3551887"/>
              <a:gd name="connsiteY0" fmla="*/ 1273176 h 1273177"/>
              <a:gd name="connsiteX1" fmla="*/ 1061490 w 3551887"/>
              <a:gd name="connsiteY1" fmla="*/ 1057518 h 1273177"/>
              <a:gd name="connsiteX2" fmla="*/ 2509289 w 3551887"/>
              <a:gd name="connsiteY2" fmla="*/ 524118 h 1273177"/>
              <a:gd name="connsiteX3" fmla="*/ 3551887 w 3551887"/>
              <a:gd name="connsiteY3" fmla="*/ 0 h 1273177"/>
              <a:gd name="connsiteX0" fmla="*/ 0 w 3551887"/>
              <a:gd name="connsiteY0" fmla="*/ 1273176 h 1273176"/>
              <a:gd name="connsiteX1" fmla="*/ 1375036 w 3551887"/>
              <a:gd name="connsiteY1" fmla="*/ 971914 h 1273176"/>
              <a:gd name="connsiteX2" fmla="*/ 2509289 w 3551887"/>
              <a:gd name="connsiteY2" fmla="*/ 524118 h 1273176"/>
              <a:gd name="connsiteX3" fmla="*/ 3551887 w 3551887"/>
              <a:gd name="connsiteY3" fmla="*/ 0 h 1273176"/>
              <a:gd name="connsiteX0" fmla="*/ 0 w 3447372"/>
              <a:gd name="connsiteY0" fmla="*/ 1236551 h 1236551"/>
              <a:gd name="connsiteX1" fmla="*/ 1270521 w 3447372"/>
              <a:gd name="connsiteY1" fmla="*/ 971914 h 1236551"/>
              <a:gd name="connsiteX2" fmla="*/ 2404774 w 3447372"/>
              <a:gd name="connsiteY2" fmla="*/ 524118 h 1236551"/>
              <a:gd name="connsiteX3" fmla="*/ 3447372 w 3447372"/>
              <a:gd name="connsiteY3" fmla="*/ 0 h 12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372" h="1236551">
                <a:moveTo>
                  <a:pt x="0" y="1236551"/>
                </a:moveTo>
                <a:cubicBezTo>
                  <a:pt x="538034" y="1177974"/>
                  <a:pt x="869725" y="1090653"/>
                  <a:pt x="1270521" y="971914"/>
                </a:cubicBezTo>
                <a:cubicBezTo>
                  <a:pt x="1671317" y="853175"/>
                  <a:pt x="2007899" y="736843"/>
                  <a:pt x="2404774" y="524118"/>
                </a:cubicBezTo>
                <a:cubicBezTo>
                  <a:pt x="2801649" y="311393"/>
                  <a:pt x="3294972" y="60325"/>
                  <a:pt x="3447372" y="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triangle" w="med" len="med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72743" y="4550666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9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5455882" y="3195375"/>
            <a:ext cx="716889" cy="658368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642260"/>
              <a:gd name="connsiteY0" fmla="*/ 1692705 h 1692705"/>
              <a:gd name="connsiteX1" fmla="*/ 109728 w 2642260"/>
              <a:gd name="connsiteY1" fmla="*/ 1641499 h 1692705"/>
              <a:gd name="connsiteX2" fmla="*/ 226771 w 2642260"/>
              <a:gd name="connsiteY2" fmla="*/ 1626868 h 1692705"/>
              <a:gd name="connsiteX3" fmla="*/ 292608 w 2642260"/>
              <a:gd name="connsiteY3" fmla="*/ 1568347 h 1692705"/>
              <a:gd name="connsiteX4" fmla="*/ 365760 w 2642260"/>
              <a:gd name="connsiteY4" fmla="*/ 1429358 h 1692705"/>
              <a:gd name="connsiteX5" fmla="*/ 402336 w 2642260"/>
              <a:gd name="connsiteY5" fmla="*/ 1231847 h 1692705"/>
              <a:gd name="connsiteX6" fmla="*/ 460857 w 2642260"/>
              <a:gd name="connsiteY6" fmla="*/ 1100174 h 1692705"/>
              <a:gd name="connsiteX7" fmla="*/ 577900 w 2642260"/>
              <a:gd name="connsiteY7" fmla="*/ 1034337 h 1692705"/>
              <a:gd name="connsiteX8" fmla="*/ 716889 w 2642260"/>
              <a:gd name="connsiteY8" fmla="*/ 1063598 h 1692705"/>
              <a:gd name="connsiteX9" fmla="*/ 877824 w 2642260"/>
              <a:gd name="connsiteY9" fmla="*/ 1136750 h 1692705"/>
              <a:gd name="connsiteX10" fmla="*/ 1031443 w 2642260"/>
              <a:gd name="connsiteY10" fmla="*/ 1180641 h 1692705"/>
              <a:gd name="connsiteX11" fmla="*/ 1119225 w 2642260"/>
              <a:gd name="connsiteY11" fmla="*/ 1195271 h 1692705"/>
              <a:gd name="connsiteX12" fmla="*/ 1214323 w 2642260"/>
              <a:gd name="connsiteY12" fmla="*/ 1151380 h 1692705"/>
              <a:gd name="connsiteX13" fmla="*/ 1280160 w 2642260"/>
              <a:gd name="connsiteY13" fmla="*/ 1034337 h 1692705"/>
              <a:gd name="connsiteX14" fmla="*/ 1302105 w 2642260"/>
              <a:gd name="connsiteY14" fmla="*/ 931924 h 1692705"/>
              <a:gd name="connsiteX15" fmla="*/ 1382572 w 2642260"/>
              <a:gd name="connsiteY15" fmla="*/ 888033 h 1692705"/>
              <a:gd name="connsiteX16" fmla="*/ 1514246 w 2642260"/>
              <a:gd name="connsiteY16" fmla="*/ 866087 h 1692705"/>
              <a:gd name="connsiteX17" fmla="*/ 2642260 w 2642260"/>
              <a:gd name="connsiteY17" fmla="*/ 0 h 1692705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877824 w 1514246"/>
              <a:gd name="connsiteY9" fmla="*/ 270663 h 826618"/>
              <a:gd name="connsiteX10" fmla="*/ 1031443 w 1514246"/>
              <a:gd name="connsiteY10" fmla="*/ 314554 h 826618"/>
              <a:gd name="connsiteX11" fmla="*/ 1119225 w 1514246"/>
              <a:gd name="connsiteY11" fmla="*/ 329184 h 826618"/>
              <a:gd name="connsiteX12" fmla="*/ 1214323 w 1514246"/>
              <a:gd name="connsiteY12" fmla="*/ 285293 h 826618"/>
              <a:gd name="connsiteX13" fmla="*/ 1280160 w 1514246"/>
              <a:gd name="connsiteY13" fmla="*/ 168250 h 826618"/>
              <a:gd name="connsiteX14" fmla="*/ 1302105 w 1514246"/>
              <a:gd name="connsiteY14" fmla="*/ 65837 h 826618"/>
              <a:gd name="connsiteX15" fmla="*/ 1382572 w 1514246"/>
              <a:gd name="connsiteY15" fmla="*/ 21946 h 826618"/>
              <a:gd name="connsiteX16" fmla="*/ 1514246 w 1514246"/>
              <a:gd name="connsiteY16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031443 w 1514246"/>
              <a:gd name="connsiteY9" fmla="*/ 314554 h 826618"/>
              <a:gd name="connsiteX10" fmla="*/ 1119225 w 1514246"/>
              <a:gd name="connsiteY10" fmla="*/ 329184 h 826618"/>
              <a:gd name="connsiteX11" fmla="*/ 1214323 w 1514246"/>
              <a:gd name="connsiteY11" fmla="*/ 285293 h 826618"/>
              <a:gd name="connsiteX12" fmla="*/ 1280160 w 1514246"/>
              <a:gd name="connsiteY12" fmla="*/ 168250 h 826618"/>
              <a:gd name="connsiteX13" fmla="*/ 1302105 w 1514246"/>
              <a:gd name="connsiteY13" fmla="*/ 65837 h 826618"/>
              <a:gd name="connsiteX14" fmla="*/ 1382572 w 1514246"/>
              <a:gd name="connsiteY14" fmla="*/ 21946 h 826618"/>
              <a:gd name="connsiteX15" fmla="*/ 1514246 w 1514246"/>
              <a:gd name="connsiteY15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119225 w 1514246"/>
              <a:gd name="connsiteY9" fmla="*/ 329184 h 826618"/>
              <a:gd name="connsiteX10" fmla="*/ 1214323 w 1514246"/>
              <a:gd name="connsiteY10" fmla="*/ 285293 h 826618"/>
              <a:gd name="connsiteX11" fmla="*/ 1280160 w 1514246"/>
              <a:gd name="connsiteY11" fmla="*/ 168250 h 826618"/>
              <a:gd name="connsiteX12" fmla="*/ 1302105 w 1514246"/>
              <a:gd name="connsiteY12" fmla="*/ 65837 h 826618"/>
              <a:gd name="connsiteX13" fmla="*/ 1382572 w 1514246"/>
              <a:gd name="connsiteY13" fmla="*/ 21946 h 826618"/>
              <a:gd name="connsiteX14" fmla="*/ 1514246 w 1514246"/>
              <a:gd name="connsiteY14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214323 w 1514246"/>
              <a:gd name="connsiteY9" fmla="*/ 285293 h 826618"/>
              <a:gd name="connsiteX10" fmla="*/ 1280160 w 1514246"/>
              <a:gd name="connsiteY10" fmla="*/ 168250 h 826618"/>
              <a:gd name="connsiteX11" fmla="*/ 1302105 w 1514246"/>
              <a:gd name="connsiteY11" fmla="*/ 65837 h 826618"/>
              <a:gd name="connsiteX12" fmla="*/ 1382572 w 1514246"/>
              <a:gd name="connsiteY12" fmla="*/ 21946 h 826618"/>
              <a:gd name="connsiteX13" fmla="*/ 1514246 w 1514246"/>
              <a:gd name="connsiteY13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280160 w 1514246"/>
              <a:gd name="connsiteY9" fmla="*/ 168250 h 826618"/>
              <a:gd name="connsiteX10" fmla="*/ 1302105 w 1514246"/>
              <a:gd name="connsiteY10" fmla="*/ 65837 h 826618"/>
              <a:gd name="connsiteX11" fmla="*/ 1382572 w 1514246"/>
              <a:gd name="connsiteY11" fmla="*/ 21946 h 826618"/>
              <a:gd name="connsiteX12" fmla="*/ 1514246 w 1514246"/>
              <a:gd name="connsiteY12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302105 w 1514246"/>
              <a:gd name="connsiteY9" fmla="*/ 65837 h 826618"/>
              <a:gd name="connsiteX10" fmla="*/ 1382572 w 1514246"/>
              <a:gd name="connsiteY10" fmla="*/ 21946 h 826618"/>
              <a:gd name="connsiteX11" fmla="*/ 1514246 w 1514246"/>
              <a:gd name="connsiteY11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382572 w 1514246"/>
              <a:gd name="connsiteY9" fmla="*/ 21946 h 826618"/>
              <a:gd name="connsiteX10" fmla="*/ 1514246 w 1514246"/>
              <a:gd name="connsiteY10" fmla="*/ 0 h 826618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1514246 w 1514246"/>
              <a:gd name="connsiteY9" fmla="*/ 0 h 826618"/>
              <a:gd name="connsiteX0" fmla="*/ 0 w 716889"/>
              <a:gd name="connsiteY0" fmla="*/ 658368 h 658368"/>
              <a:gd name="connsiteX1" fmla="*/ 109728 w 716889"/>
              <a:gd name="connsiteY1" fmla="*/ 607162 h 658368"/>
              <a:gd name="connsiteX2" fmla="*/ 226771 w 716889"/>
              <a:gd name="connsiteY2" fmla="*/ 592531 h 658368"/>
              <a:gd name="connsiteX3" fmla="*/ 292608 w 716889"/>
              <a:gd name="connsiteY3" fmla="*/ 534010 h 658368"/>
              <a:gd name="connsiteX4" fmla="*/ 365760 w 716889"/>
              <a:gd name="connsiteY4" fmla="*/ 395021 h 658368"/>
              <a:gd name="connsiteX5" fmla="*/ 402336 w 716889"/>
              <a:gd name="connsiteY5" fmla="*/ 197510 h 658368"/>
              <a:gd name="connsiteX6" fmla="*/ 460857 w 716889"/>
              <a:gd name="connsiteY6" fmla="*/ 65837 h 658368"/>
              <a:gd name="connsiteX7" fmla="*/ 577900 w 716889"/>
              <a:gd name="connsiteY7" fmla="*/ 0 h 658368"/>
              <a:gd name="connsiteX8" fmla="*/ 716889 w 716889"/>
              <a:gd name="connsiteY8" fmla="*/ 29261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889" h="658368">
                <a:moveTo>
                  <a:pt x="0" y="658368"/>
                </a:moveTo>
                <a:lnTo>
                  <a:pt x="109728" y="607162"/>
                </a:lnTo>
                <a:lnTo>
                  <a:pt x="226771" y="592531"/>
                </a:lnTo>
                <a:lnTo>
                  <a:pt x="292608" y="534010"/>
                </a:lnTo>
                <a:lnTo>
                  <a:pt x="365760" y="395021"/>
                </a:lnTo>
                <a:lnTo>
                  <a:pt x="402336" y="197510"/>
                </a:lnTo>
                <a:lnTo>
                  <a:pt x="460857" y="65837"/>
                </a:lnTo>
                <a:lnTo>
                  <a:pt x="577900" y="0"/>
                </a:lnTo>
                <a:lnTo>
                  <a:pt x="716889" y="29261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3534847" y="4156981"/>
            <a:ext cx="1097280" cy="336499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696358"/>
              <a:gd name="connsiteY0" fmla="*/ 1697126 h 1938528"/>
              <a:gd name="connsiteX1" fmla="*/ 131673 w 4696358"/>
              <a:gd name="connsiteY1" fmla="*/ 1667865 h 1938528"/>
              <a:gd name="connsiteX2" fmla="*/ 248716 w 4696358"/>
              <a:gd name="connsiteY2" fmla="*/ 1631289 h 1938528"/>
              <a:gd name="connsiteX3" fmla="*/ 351129 w 4696358"/>
              <a:gd name="connsiteY3" fmla="*/ 1602029 h 1938528"/>
              <a:gd name="connsiteX4" fmla="*/ 446227 w 4696358"/>
              <a:gd name="connsiteY4" fmla="*/ 1675181 h 1938528"/>
              <a:gd name="connsiteX5" fmla="*/ 526694 w 4696358"/>
              <a:gd name="connsiteY5" fmla="*/ 1799539 h 1938528"/>
              <a:gd name="connsiteX6" fmla="*/ 577900 w 4696358"/>
              <a:gd name="connsiteY6" fmla="*/ 1894637 h 1938528"/>
              <a:gd name="connsiteX7" fmla="*/ 629107 w 4696358"/>
              <a:gd name="connsiteY7" fmla="*/ 1923897 h 1938528"/>
              <a:gd name="connsiteX8" fmla="*/ 746150 w 4696358"/>
              <a:gd name="connsiteY8" fmla="*/ 1938528 h 1938528"/>
              <a:gd name="connsiteX9" fmla="*/ 855878 w 4696358"/>
              <a:gd name="connsiteY9" fmla="*/ 1938528 h 1938528"/>
              <a:gd name="connsiteX10" fmla="*/ 972921 w 4696358"/>
              <a:gd name="connsiteY10" fmla="*/ 1901952 h 1938528"/>
              <a:gd name="connsiteX11" fmla="*/ 1097280 w 4696358"/>
              <a:gd name="connsiteY11" fmla="*/ 1814169 h 1938528"/>
              <a:gd name="connsiteX12" fmla="*/ 1221638 w 4696358"/>
              <a:gd name="connsiteY12" fmla="*/ 1733702 h 1938528"/>
              <a:gd name="connsiteX13" fmla="*/ 1324051 w 4696358"/>
              <a:gd name="connsiteY13" fmla="*/ 1675181 h 1938528"/>
              <a:gd name="connsiteX14" fmla="*/ 1448409 w 4696358"/>
              <a:gd name="connsiteY14" fmla="*/ 1667865 h 1938528"/>
              <a:gd name="connsiteX15" fmla="*/ 1558137 w 4696358"/>
              <a:gd name="connsiteY15" fmla="*/ 1689811 h 1938528"/>
              <a:gd name="connsiteX16" fmla="*/ 1645920 w 4696358"/>
              <a:gd name="connsiteY16" fmla="*/ 1689811 h 1938528"/>
              <a:gd name="connsiteX17" fmla="*/ 1711756 w 4696358"/>
              <a:gd name="connsiteY17" fmla="*/ 1631289 h 1938528"/>
              <a:gd name="connsiteX18" fmla="*/ 1777593 w 4696358"/>
              <a:gd name="connsiteY18" fmla="*/ 1492301 h 1938528"/>
              <a:gd name="connsiteX19" fmla="*/ 1799539 w 4696358"/>
              <a:gd name="connsiteY19" fmla="*/ 1419149 h 1938528"/>
              <a:gd name="connsiteX20" fmla="*/ 1858060 w 4696358"/>
              <a:gd name="connsiteY20" fmla="*/ 1338681 h 1938528"/>
              <a:gd name="connsiteX21" fmla="*/ 1938528 w 4696358"/>
              <a:gd name="connsiteY21" fmla="*/ 1287475 h 1938528"/>
              <a:gd name="connsiteX22" fmla="*/ 2048256 w 4696358"/>
              <a:gd name="connsiteY22" fmla="*/ 1236269 h 1938528"/>
              <a:gd name="connsiteX23" fmla="*/ 2165299 w 4696358"/>
              <a:gd name="connsiteY23" fmla="*/ 1221638 h 1938528"/>
              <a:gd name="connsiteX24" fmla="*/ 2231136 w 4696358"/>
              <a:gd name="connsiteY24" fmla="*/ 1163117 h 1938528"/>
              <a:gd name="connsiteX25" fmla="*/ 2304288 w 4696358"/>
              <a:gd name="connsiteY25" fmla="*/ 1024128 h 1938528"/>
              <a:gd name="connsiteX26" fmla="*/ 2340864 w 4696358"/>
              <a:gd name="connsiteY26" fmla="*/ 826617 h 1938528"/>
              <a:gd name="connsiteX27" fmla="*/ 2399385 w 4696358"/>
              <a:gd name="connsiteY27" fmla="*/ 694944 h 1938528"/>
              <a:gd name="connsiteX28" fmla="*/ 2516428 w 4696358"/>
              <a:gd name="connsiteY28" fmla="*/ 629107 h 1938528"/>
              <a:gd name="connsiteX29" fmla="*/ 2655417 w 4696358"/>
              <a:gd name="connsiteY29" fmla="*/ 658368 h 1938528"/>
              <a:gd name="connsiteX30" fmla="*/ 2816352 w 4696358"/>
              <a:gd name="connsiteY30" fmla="*/ 731520 h 1938528"/>
              <a:gd name="connsiteX31" fmla="*/ 2969971 w 4696358"/>
              <a:gd name="connsiteY31" fmla="*/ 775411 h 1938528"/>
              <a:gd name="connsiteX32" fmla="*/ 3057753 w 4696358"/>
              <a:gd name="connsiteY32" fmla="*/ 790041 h 1938528"/>
              <a:gd name="connsiteX33" fmla="*/ 3152851 w 4696358"/>
              <a:gd name="connsiteY33" fmla="*/ 746150 h 1938528"/>
              <a:gd name="connsiteX34" fmla="*/ 3218688 w 4696358"/>
              <a:gd name="connsiteY34" fmla="*/ 629107 h 1938528"/>
              <a:gd name="connsiteX35" fmla="*/ 3240633 w 4696358"/>
              <a:gd name="connsiteY35" fmla="*/ 526694 h 1938528"/>
              <a:gd name="connsiteX36" fmla="*/ 3321100 w 4696358"/>
              <a:gd name="connsiteY36" fmla="*/ 482803 h 1938528"/>
              <a:gd name="connsiteX37" fmla="*/ 3452774 w 4696358"/>
              <a:gd name="connsiteY37" fmla="*/ 460857 h 1938528"/>
              <a:gd name="connsiteX38" fmla="*/ 3584448 w 4696358"/>
              <a:gd name="connsiteY38" fmla="*/ 526694 h 1938528"/>
              <a:gd name="connsiteX39" fmla="*/ 3723436 w 4696358"/>
              <a:gd name="connsiteY39" fmla="*/ 534009 h 1938528"/>
              <a:gd name="connsiteX40" fmla="*/ 3899001 w 4696358"/>
              <a:gd name="connsiteY40" fmla="*/ 460857 h 1938528"/>
              <a:gd name="connsiteX41" fmla="*/ 4067251 w 4696358"/>
              <a:gd name="connsiteY41" fmla="*/ 351129 h 1938528"/>
              <a:gd name="connsiteX42" fmla="*/ 4213555 w 4696358"/>
              <a:gd name="connsiteY42" fmla="*/ 299923 h 1938528"/>
              <a:gd name="connsiteX43" fmla="*/ 4396435 w 4696358"/>
              <a:gd name="connsiteY43" fmla="*/ 277977 h 1938528"/>
              <a:gd name="connsiteX44" fmla="*/ 4615891 w 4696358"/>
              <a:gd name="connsiteY44" fmla="*/ 197510 h 1938528"/>
              <a:gd name="connsiteX45" fmla="*/ 4681728 w 4696358"/>
              <a:gd name="connsiteY45" fmla="*/ 102413 h 1938528"/>
              <a:gd name="connsiteX46" fmla="*/ 4696358 w 4696358"/>
              <a:gd name="connsiteY46" fmla="*/ 0 h 1938528"/>
              <a:gd name="connsiteX0" fmla="*/ 0 w 4681728"/>
              <a:gd name="connsiteY0" fmla="*/ 1594713 h 1836115"/>
              <a:gd name="connsiteX1" fmla="*/ 131673 w 4681728"/>
              <a:gd name="connsiteY1" fmla="*/ 1565452 h 1836115"/>
              <a:gd name="connsiteX2" fmla="*/ 248716 w 4681728"/>
              <a:gd name="connsiteY2" fmla="*/ 1528876 h 1836115"/>
              <a:gd name="connsiteX3" fmla="*/ 351129 w 4681728"/>
              <a:gd name="connsiteY3" fmla="*/ 1499616 h 1836115"/>
              <a:gd name="connsiteX4" fmla="*/ 446227 w 4681728"/>
              <a:gd name="connsiteY4" fmla="*/ 1572768 h 1836115"/>
              <a:gd name="connsiteX5" fmla="*/ 526694 w 4681728"/>
              <a:gd name="connsiteY5" fmla="*/ 1697126 h 1836115"/>
              <a:gd name="connsiteX6" fmla="*/ 577900 w 4681728"/>
              <a:gd name="connsiteY6" fmla="*/ 1792224 h 1836115"/>
              <a:gd name="connsiteX7" fmla="*/ 629107 w 4681728"/>
              <a:gd name="connsiteY7" fmla="*/ 1821484 h 1836115"/>
              <a:gd name="connsiteX8" fmla="*/ 746150 w 4681728"/>
              <a:gd name="connsiteY8" fmla="*/ 1836115 h 1836115"/>
              <a:gd name="connsiteX9" fmla="*/ 855878 w 4681728"/>
              <a:gd name="connsiteY9" fmla="*/ 1836115 h 1836115"/>
              <a:gd name="connsiteX10" fmla="*/ 972921 w 4681728"/>
              <a:gd name="connsiteY10" fmla="*/ 1799539 h 1836115"/>
              <a:gd name="connsiteX11" fmla="*/ 1097280 w 4681728"/>
              <a:gd name="connsiteY11" fmla="*/ 1711756 h 1836115"/>
              <a:gd name="connsiteX12" fmla="*/ 1221638 w 4681728"/>
              <a:gd name="connsiteY12" fmla="*/ 1631289 h 1836115"/>
              <a:gd name="connsiteX13" fmla="*/ 1324051 w 4681728"/>
              <a:gd name="connsiteY13" fmla="*/ 1572768 h 1836115"/>
              <a:gd name="connsiteX14" fmla="*/ 1448409 w 4681728"/>
              <a:gd name="connsiteY14" fmla="*/ 1565452 h 1836115"/>
              <a:gd name="connsiteX15" fmla="*/ 1558137 w 4681728"/>
              <a:gd name="connsiteY15" fmla="*/ 1587398 h 1836115"/>
              <a:gd name="connsiteX16" fmla="*/ 1645920 w 4681728"/>
              <a:gd name="connsiteY16" fmla="*/ 1587398 h 1836115"/>
              <a:gd name="connsiteX17" fmla="*/ 1711756 w 4681728"/>
              <a:gd name="connsiteY17" fmla="*/ 1528876 h 1836115"/>
              <a:gd name="connsiteX18" fmla="*/ 1777593 w 4681728"/>
              <a:gd name="connsiteY18" fmla="*/ 1389888 h 1836115"/>
              <a:gd name="connsiteX19" fmla="*/ 1799539 w 4681728"/>
              <a:gd name="connsiteY19" fmla="*/ 1316736 h 1836115"/>
              <a:gd name="connsiteX20" fmla="*/ 1858060 w 4681728"/>
              <a:gd name="connsiteY20" fmla="*/ 1236268 h 1836115"/>
              <a:gd name="connsiteX21" fmla="*/ 1938528 w 4681728"/>
              <a:gd name="connsiteY21" fmla="*/ 1185062 h 1836115"/>
              <a:gd name="connsiteX22" fmla="*/ 2048256 w 4681728"/>
              <a:gd name="connsiteY22" fmla="*/ 1133856 h 1836115"/>
              <a:gd name="connsiteX23" fmla="*/ 2165299 w 4681728"/>
              <a:gd name="connsiteY23" fmla="*/ 1119225 h 1836115"/>
              <a:gd name="connsiteX24" fmla="*/ 2231136 w 4681728"/>
              <a:gd name="connsiteY24" fmla="*/ 1060704 h 1836115"/>
              <a:gd name="connsiteX25" fmla="*/ 2304288 w 4681728"/>
              <a:gd name="connsiteY25" fmla="*/ 921715 h 1836115"/>
              <a:gd name="connsiteX26" fmla="*/ 2340864 w 4681728"/>
              <a:gd name="connsiteY26" fmla="*/ 724204 h 1836115"/>
              <a:gd name="connsiteX27" fmla="*/ 2399385 w 4681728"/>
              <a:gd name="connsiteY27" fmla="*/ 592531 h 1836115"/>
              <a:gd name="connsiteX28" fmla="*/ 2516428 w 4681728"/>
              <a:gd name="connsiteY28" fmla="*/ 526694 h 1836115"/>
              <a:gd name="connsiteX29" fmla="*/ 2655417 w 4681728"/>
              <a:gd name="connsiteY29" fmla="*/ 555955 h 1836115"/>
              <a:gd name="connsiteX30" fmla="*/ 2816352 w 4681728"/>
              <a:gd name="connsiteY30" fmla="*/ 629107 h 1836115"/>
              <a:gd name="connsiteX31" fmla="*/ 2969971 w 4681728"/>
              <a:gd name="connsiteY31" fmla="*/ 672998 h 1836115"/>
              <a:gd name="connsiteX32" fmla="*/ 3057753 w 4681728"/>
              <a:gd name="connsiteY32" fmla="*/ 687628 h 1836115"/>
              <a:gd name="connsiteX33" fmla="*/ 3152851 w 4681728"/>
              <a:gd name="connsiteY33" fmla="*/ 643737 h 1836115"/>
              <a:gd name="connsiteX34" fmla="*/ 3218688 w 4681728"/>
              <a:gd name="connsiteY34" fmla="*/ 526694 h 1836115"/>
              <a:gd name="connsiteX35" fmla="*/ 3240633 w 4681728"/>
              <a:gd name="connsiteY35" fmla="*/ 424281 h 1836115"/>
              <a:gd name="connsiteX36" fmla="*/ 3321100 w 4681728"/>
              <a:gd name="connsiteY36" fmla="*/ 380390 h 1836115"/>
              <a:gd name="connsiteX37" fmla="*/ 3452774 w 4681728"/>
              <a:gd name="connsiteY37" fmla="*/ 358444 h 1836115"/>
              <a:gd name="connsiteX38" fmla="*/ 3584448 w 4681728"/>
              <a:gd name="connsiteY38" fmla="*/ 424281 h 1836115"/>
              <a:gd name="connsiteX39" fmla="*/ 3723436 w 4681728"/>
              <a:gd name="connsiteY39" fmla="*/ 431596 h 1836115"/>
              <a:gd name="connsiteX40" fmla="*/ 3899001 w 4681728"/>
              <a:gd name="connsiteY40" fmla="*/ 358444 h 1836115"/>
              <a:gd name="connsiteX41" fmla="*/ 4067251 w 4681728"/>
              <a:gd name="connsiteY41" fmla="*/ 248716 h 1836115"/>
              <a:gd name="connsiteX42" fmla="*/ 4213555 w 4681728"/>
              <a:gd name="connsiteY42" fmla="*/ 197510 h 1836115"/>
              <a:gd name="connsiteX43" fmla="*/ 4396435 w 4681728"/>
              <a:gd name="connsiteY43" fmla="*/ 175564 h 1836115"/>
              <a:gd name="connsiteX44" fmla="*/ 4615891 w 4681728"/>
              <a:gd name="connsiteY44" fmla="*/ 95097 h 1836115"/>
              <a:gd name="connsiteX45" fmla="*/ 4681728 w 4681728"/>
              <a:gd name="connsiteY45" fmla="*/ 0 h 1836115"/>
              <a:gd name="connsiteX0" fmla="*/ 0 w 4615891"/>
              <a:gd name="connsiteY0" fmla="*/ 1499616 h 1741018"/>
              <a:gd name="connsiteX1" fmla="*/ 131673 w 4615891"/>
              <a:gd name="connsiteY1" fmla="*/ 1470355 h 1741018"/>
              <a:gd name="connsiteX2" fmla="*/ 248716 w 4615891"/>
              <a:gd name="connsiteY2" fmla="*/ 1433779 h 1741018"/>
              <a:gd name="connsiteX3" fmla="*/ 351129 w 4615891"/>
              <a:gd name="connsiteY3" fmla="*/ 1404519 h 1741018"/>
              <a:gd name="connsiteX4" fmla="*/ 446227 w 4615891"/>
              <a:gd name="connsiteY4" fmla="*/ 1477671 h 1741018"/>
              <a:gd name="connsiteX5" fmla="*/ 526694 w 4615891"/>
              <a:gd name="connsiteY5" fmla="*/ 1602029 h 1741018"/>
              <a:gd name="connsiteX6" fmla="*/ 577900 w 4615891"/>
              <a:gd name="connsiteY6" fmla="*/ 1697127 h 1741018"/>
              <a:gd name="connsiteX7" fmla="*/ 629107 w 4615891"/>
              <a:gd name="connsiteY7" fmla="*/ 1726387 h 1741018"/>
              <a:gd name="connsiteX8" fmla="*/ 746150 w 4615891"/>
              <a:gd name="connsiteY8" fmla="*/ 1741018 h 1741018"/>
              <a:gd name="connsiteX9" fmla="*/ 855878 w 4615891"/>
              <a:gd name="connsiteY9" fmla="*/ 1741018 h 1741018"/>
              <a:gd name="connsiteX10" fmla="*/ 972921 w 4615891"/>
              <a:gd name="connsiteY10" fmla="*/ 1704442 h 1741018"/>
              <a:gd name="connsiteX11" fmla="*/ 1097280 w 4615891"/>
              <a:gd name="connsiteY11" fmla="*/ 1616659 h 1741018"/>
              <a:gd name="connsiteX12" fmla="*/ 1221638 w 4615891"/>
              <a:gd name="connsiteY12" fmla="*/ 1536192 h 1741018"/>
              <a:gd name="connsiteX13" fmla="*/ 1324051 w 4615891"/>
              <a:gd name="connsiteY13" fmla="*/ 1477671 h 1741018"/>
              <a:gd name="connsiteX14" fmla="*/ 1448409 w 4615891"/>
              <a:gd name="connsiteY14" fmla="*/ 1470355 h 1741018"/>
              <a:gd name="connsiteX15" fmla="*/ 1558137 w 4615891"/>
              <a:gd name="connsiteY15" fmla="*/ 1492301 h 1741018"/>
              <a:gd name="connsiteX16" fmla="*/ 1645920 w 4615891"/>
              <a:gd name="connsiteY16" fmla="*/ 1492301 h 1741018"/>
              <a:gd name="connsiteX17" fmla="*/ 1711756 w 4615891"/>
              <a:gd name="connsiteY17" fmla="*/ 1433779 h 1741018"/>
              <a:gd name="connsiteX18" fmla="*/ 1777593 w 4615891"/>
              <a:gd name="connsiteY18" fmla="*/ 1294791 h 1741018"/>
              <a:gd name="connsiteX19" fmla="*/ 1799539 w 4615891"/>
              <a:gd name="connsiteY19" fmla="*/ 1221639 h 1741018"/>
              <a:gd name="connsiteX20" fmla="*/ 1858060 w 4615891"/>
              <a:gd name="connsiteY20" fmla="*/ 1141171 h 1741018"/>
              <a:gd name="connsiteX21" fmla="*/ 1938528 w 4615891"/>
              <a:gd name="connsiteY21" fmla="*/ 1089965 h 1741018"/>
              <a:gd name="connsiteX22" fmla="*/ 2048256 w 4615891"/>
              <a:gd name="connsiteY22" fmla="*/ 1038759 h 1741018"/>
              <a:gd name="connsiteX23" fmla="*/ 2165299 w 4615891"/>
              <a:gd name="connsiteY23" fmla="*/ 1024128 h 1741018"/>
              <a:gd name="connsiteX24" fmla="*/ 2231136 w 4615891"/>
              <a:gd name="connsiteY24" fmla="*/ 965607 h 1741018"/>
              <a:gd name="connsiteX25" fmla="*/ 2304288 w 4615891"/>
              <a:gd name="connsiteY25" fmla="*/ 826618 h 1741018"/>
              <a:gd name="connsiteX26" fmla="*/ 2340864 w 4615891"/>
              <a:gd name="connsiteY26" fmla="*/ 629107 h 1741018"/>
              <a:gd name="connsiteX27" fmla="*/ 2399385 w 4615891"/>
              <a:gd name="connsiteY27" fmla="*/ 497434 h 1741018"/>
              <a:gd name="connsiteX28" fmla="*/ 2516428 w 4615891"/>
              <a:gd name="connsiteY28" fmla="*/ 431597 h 1741018"/>
              <a:gd name="connsiteX29" fmla="*/ 2655417 w 4615891"/>
              <a:gd name="connsiteY29" fmla="*/ 460858 h 1741018"/>
              <a:gd name="connsiteX30" fmla="*/ 2816352 w 4615891"/>
              <a:gd name="connsiteY30" fmla="*/ 534010 h 1741018"/>
              <a:gd name="connsiteX31" fmla="*/ 2969971 w 4615891"/>
              <a:gd name="connsiteY31" fmla="*/ 577901 h 1741018"/>
              <a:gd name="connsiteX32" fmla="*/ 3057753 w 4615891"/>
              <a:gd name="connsiteY32" fmla="*/ 592531 h 1741018"/>
              <a:gd name="connsiteX33" fmla="*/ 3152851 w 4615891"/>
              <a:gd name="connsiteY33" fmla="*/ 548640 h 1741018"/>
              <a:gd name="connsiteX34" fmla="*/ 3218688 w 4615891"/>
              <a:gd name="connsiteY34" fmla="*/ 431597 h 1741018"/>
              <a:gd name="connsiteX35" fmla="*/ 3240633 w 4615891"/>
              <a:gd name="connsiteY35" fmla="*/ 329184 h 1741018"/>
              <a:gd name="connsiteX36" fmla="*/ 3321100 w 4615891"/>
              <a:gd name="connsiteY36" fmla="*/ 285293 h 1741018"/>
              <a:gd name="connsiteX37" fmla="*/ 3452774 w 4615891"/>
              <a:gd name="connsiteY37" fmla="*/ 263347 h 1741018"/>
              <a:gd name="connsiteX38" fmla="*/ 3584448 w 4615891"/>
              <a:gd name="connsiteY38" fmla="*/ 329184 h 1741018"/>
              <a:gd name="connsiteX39" fmla="*/ 3723436 w 4615891"/>
              <a:gd name="connsiteY39" fmla="*/ 336499 h 1741018"/>
              <a:gd name="connsiteX40" fmla="*/ 3899001 w 4615891"/>
              <a:gd name="connsiteY40" fmla="*/ 263347 h 1741018"/>
              <a:gd name="connsiteX41" fmla="*/ 4067251 w 4615891"/>
              <a:gd name="connsiteY41" fmla="*/ 153619 h 1741018"/>
              <a:gd name="connsiteX42" fmla="*/ 4213555 w 4615891"/>
              <a:gd name="connsiteY42" fmla="*/ 102413 h 1741018"/>
              <a:gd name="connsiteX43" fmla="*/ 4396435 w 4615891"/>
              <a:gd name="connsiteY43" fmla="*/ 80467 h 1741018"/>
              <a:gd name="connsiteX44" fmla="*/ 4615891 w 4615891"/>
              <a:gd name="connsiteY44" fmla="*/ 0 h 1741018"/>
              <a:gd name="connsiteX0" fmla="*/ 0 w 4396435"/>
              <a:gd name="connsiteY0" fmla="*/ 1419149 h 1660551"/>
              <a:gd name="connsiteX1" fmla="*/ 131673 w 4396435"/>
              <a:gd name="connsiteY1" fmla="*/ 1389888 h 1660551"/>
              <a:gd name="connsiteX2" fmla="*/ 248716 w 4396435"/>
              <a:gd name="connsiteY2" fmla="*/ 1353312 h 1660551"/>
              <a:gd name="connsiteX3" fmla="*/ 351129 w 4396435"/>
              <a:gd name="connsiteY3" fmla="*/ 1324052 h 1660551"/>
              <a:gd name="connsiteX4" fmla="*/ 446227 w 4396435"/>
              <a:gd name="connsiteY4" fmla="*/ 1397204 h 1660551"/>
              <a:gd name="connsiteX5" fmla="*/ 526694 w 4396435"/>
              <a:gd name="connsiteY5" fmla="*/ 1521562 h 1660551"/>
              <a:gd name="connsiteX6" fmla="*/ 577900 w 4396435"/>
              <a:gd name="connsiteY6" fmla="*/ 1616660 h 1660551"/>
              <a:gd name="connsiteX7" fmla="*/ 629107 w 4396435"/>
              <a:gd name="connsiteY7" fmla="*/ 1645920 h 1660551"/>
              <a:gd name="connsiteX8" fmla="*/ 746150 w 4396435"/>
              <a:gd name="connsiteY8" fmla="*/ 1660551 h 1660551"/>
              <a:gd name="connsiteX9" fmla="*/ 855878 w 4396435"/>
              <a:gd name="connsiteY9" fmla="*/ 1660551 h 1660551"/>
              <a:gd name="connsiteX10" fmla="*/ 972921 w 4396435"/>
              <a:gd name="connsiteY10" fmla="*/ 1623975 h 1660551"/>
              <a:gd name="connsiteX11" fmla="*/ 1097280 w 4396435"/>
              <a:gd name="connsiteY11" fmla="*/ 1536192 h 1660551"/>
              <a:gd name="connsiteX12" fmla="*/ 1221638 w 4396435"/>
              <a:gd name="connsiteY12" fmla="*/ 1455725 h 1660551"/>
              <a:gd name="connsiteX13" fmla="*/ 1324051 w 4396435"/>
              <a:gd name="connsiteY13" fmla="*/ 1397204 h 1660551"/>
              <a:gd name="connsiteX14" fmla="*/ 1448409 w 4396435"/>
              <a:gd name="connsiteY14" fmla="*/ 1389888 h 1660551"/>
              <a:gd name="connsiteX15" fmla="*/ 1558137 w 4396435"/>
              <a:gd name="connsiteY15" fmla="*/ 1411834 h 1660551"/>
              <a:gd name="connsiteX16" fmla="*/ 1645920 w 4396435"/>
              <a:gd name="connsiteY16" fmla="*/ 1411834 h 1660551"/>
              <a:gd name="connsiteX17" fmla="*/ 1711756 w 4396435"/>
              <a:gd name="connsiteY17" fmla="*/ 1353312 h 1660551"/>
              <a:gd name="connsiteX18" fmla="*/ 1777593 w 4396435"/>
              <a:gd name="connsiteY18" fmla="*/ 1214324 h 1660551"/>
              <a:gd name="connsiteX19" fmla="*/ 1799539 w 4396435"/>
              <a:gd name="connsiteY19" fmla="*/ 1141172 h 1660551"/>
              <a:gd name="connsiteX20" fmla="*/ 1858060 w 4396435"/>
              <a:gd name="connsiteY20" fmla="*/ 1060704 h 1660551"/>
              <a:gd name="connsiteX21" fmla="*/ 1938528 w 4396435"/>
              <a:gd name="connsiteY21" fmla="*/ 1009498 h 1660551"/>
              <a:gd name="connsiteX22" fmla="*/ 2048256 w 4396435"/>
              <a:gd name="connsiteY22" fmla="*/ 958292 h 1660551"/>
              <a:gd name="connsiteX23" fmla="*/ 2165299 w 4396435"/>
              <a:gd name="connsiteY23" fmla="*/ 943661 h 1660551"/>
              <a:gd name="connsiteX24" fmla="*/ 2231136 w 4396435"/>
              <a:gd name="connsiteY24" fmla="*/ 885140 h 1660551"/>
              <a:gd name="connsiteX25" fmla="*/ 2304288 w 4396435"/>
              <a:gd name="connsiteY25" fmla="*/ 746151 h 1660551"/>
              <a:gd name="connsiteX26" fmla="*/ 2340864 w 4396435"/>
              <a:gd name="connsiteY26" fmla="*/ 548640 h 1660551"/>
              <a:gd name="connsiteX27" fmla="*/ 2399385 w 4396435"/>
              <a:gd name="connsiteY27" fmla="*/ 416967 h 1660551"/>
              <a:gd name="connsiteX28" fmla="*/ 2516428 w 4396435"/>
              <a:gd name="connsiteY28" fmla="*/ 351130 h 1660551"/>
              <a:gd name="connsiteX29" fmla="*/ 2655417 w 4396435"/>
              <a:gd name="connsiteY29" fmla="*/ 380391 h 1660551"/>
              <a:gd name="connsiteX30" fmla="*/ 2816352 w 4396435"/>
              <a:gd name="connsiteY30" fmla="*/ 453543 h 1660551"/>
              <a:gd name="connsiteX31" fmla="*/ 2969971 w 4396435"/>
              <a:gd name="connsiteY31" fmla="*/ 497434 h 1660551"/>
              <a:gd name="connsiteX32" fmla="*/ 3057753 w 4396435"/>
              <a:gd name="connsiteY32" fmla="*/ 512064 h 1660551"/>
              <a:gd name="connsiteX33" fmla="*/ 3152851 w 4396435"/>
              <a:gd name="connsiteY33" fmla="*/ 468173 h 1660551"/>
              <a:gd name="connsiteX34" fmla="*/ 3218688 w 4396435"/>
              <a:gd name="connsiteY34" fmla="*/ 351130 h 1660551"/>
              <a:gd name="connsiteX35" fmla="*/ 3240633 w 4396435"/>
              <a:gd name="connsiteY35" fmla="*/ 248717 h 1660551"/>
              <a:gd name="connsiteX36" fmla="*/ 3321100 w 4396435"/>
              <a:gd name="connsiteY36" fmla="*/ 204826 h 1660551"/>
              <a:gd name="connsiteX37" fmla="*/ 3452774 w 4396435"/>
              <a:gd name="connsiteY37" fmla="*/ 182880 h 1660551"/>
              <a:gd name="connsiteX38" fmla="*/ 3584448 w 4396435"/>
              <a:gd name="connsiteY38" fmla="*/ 248717 h 1660551"/>
              <a:gd name="connsiteX39" fmla="*/ 3723436 w 4396435"/>
              <a:gd name="connsiteY39" fmla="*/ 256032 h 1660551"/>
              <a:gd name="connsiteX40" fmla="*/ 3899001 w 4396435"/>
              <a:gd name="connsiteY40" fmla="*/ 182880 h 1660551"/>
              <a:gd name="connsiteX41" fmla="*/ 4067251 w 4396435"/>
              <a:gd name="connsiteY41" fmla="*/ 73152 h 1660551"/>
              <a:gd name="connsiteX42" fmla="*/ 4213555 w 4396435"/>
              <a:gd name="connsiteY42" fmla="*/ 21946 h 1660551"/>
              <a:gd name="connsiteX43" fmla="*/ 4396435 w 4396435"/>
              <a:gd name="connsiteY43" fmla="*/ 0 h 1660551"/>
              <a:gd name="connsiteX0" fmla="*/ 0 w 4213555"/>
              <a:gd name="connsiteY0" fmla="*/ 1397203 h 1638605"/>
              <a:gd name="connsiteX1" fmla="*/ 131673 w 4213555"/>
              <a:gd name="connsiteY1" fmla="*/ 1367942 h 1638605"/>
              <a:gd name="connsiteX2" fmla="*/ 248716 w 4213555"/>
              <a:gd name="connsiteY2" fmla="*/ 1331366 h 1638605"/>
              <a:gd name="connsiteX3" fmla="*/ 351129 w 4213555"/>
              <a:gd name="connsiteY3" fmla="*/ 1302106 h 1638605"/>
              <a:gd name="connsiteX4" fmla="*/ 446227 w 4213555"/>
              <a:gd name="connsiteY4" fmla="*/ 1375258 h 1638605"/>
              <a:gd name="connsiteX5" fmla="*/ 526694 w 4213555"/>
              <a:gd name="connsiteY5" fmla="*/ 1499616 h 1638605"/>
              <a:gd name="connsiteX6" fmla="*/ 577900 w 4213555"/>
              <a:gd name="connsiteY6" fmla="*/ 1594714 h 1638605"/>
              <a:gd name="connsiteX7" fmla="*/ 629107 w 4213555"/>
              <a:gd name="connsiteY7" fmla="*/ 1623974 h 1638605"/>
              <a:gd name="connsiteX8" fmla="*/ 746150 w 4213555"/>
              <a:gd name="connsiteY8" fmla="*/ 1638605 h 1638605"/>
              <a:gd name="connsiteX9" fmla="*/ 855878 w 4213555"/>
              <a:gd name="connsiteY9" fmla="*/ 1638605 h 1638605"/>
              <a:gd name="connsiteX10" fmla="*/ 972921 w 4213555"/>
              <a:gd name="connsiteY10" fmla="*/ 1602029 h 1638605"/>
              <a:gd name="connsiteX11" fmla="*/ 1097280 w 4213555"/>
              <a:gd name="connsiteY11" fmla="*/ 1514246 h 1638605"/>
              <a:gd name="connsiteX12" fmla="*/ 1221638 w 4213555"/>
              <a:gd name="connsiteY12" fmla="*/ 1433779 h 1638605"/>
              <a:gd name="connsiteX13" fmla="*/ 1324051 w 4213555"/>
              <a:gd name="connsiteY13" fmla="*/ 1375258 h 1638605"/>
              <a:gd name="connsiteX14" fmla="*/ 1448409 w 4213555"/>
              <a:gd name="connsiteY14" fmla="*/ 1367942 h 1638605"/>
              <a:gd name="connsiteX15" fmla="*/ 1558137 w 4213555"/>
              <a:gd name="connsiteY15" fmla="*/ 1389888 h 1638605"/>
              <a:gd name="connsiteX16" fmla="*/ 1645920 w 4213555"/>
              <a:gd name="connsiteY16" fmla="*/ 1389888 h 1638605"/>
              <a:gd name="connsiteX17" fmla="*/ 1711756 w 4213555"/>
              <a:gd name="connsiteY17" fmla="*/ 1331366 h 1638605"/>
              <a:gd name="connsiteX18" fmla="*/ 1777593 w 4213555"/>
              <a:gd name="connsiteY18" fmla="*/ 1192378 h 1638605"/>
              <a:gd name="connsiteX19" fmla="*/ 1799539 w 4213555"/>
              <a:gd name="connsiteY19" fmla="*/ 1119226 h 1638605"/>
              <a:gd name="connsiteX20" fmla="*/ 1858060 w 4213555"/>
              <a:gd name="connsiteY20" fmla="*/ 1038758 h 1638605"/>
              <a:gd name="connsiteX21" fmla="*/ 1938528 w 4213555"/>
              <a:gd name="connsiteY21" fmla="*/ 987552 h 1638605"/>
              <a:gd name="connsiteX22" fmla="*/ 2048256 w 4213555"/>
              <a:gd name="connsiteY22" fmla="*/ 936346 h 1638605"/>
              <a:gd name="connsiteX23" fmla="*/ 2165299 w 4213555"/>
              <a:gd name="connsiteY23" fmla="*/ 921715 h 1638605"/>
              <a:gd name="connsiteX24" fmla="*/ 2231136 w 4213555"/>
              <a:gd name="connsiteY24" fmla="*/ 863194 h 1638605"/>
              <a:gd name="connsiteX25" fmla="*/ 2304288 w 4213555"/>
              <a:gd name="connsiteY25" fmla="*/ 724205 h 1638605"/>
              <a:gd name="connsiteX26" fmla="*/ 2340864 w 4213555"/>
              <a:gd name="connsiteY26" fmla="*/ 526694 h 1638605"/>
              <a:gd name="connsiteX27" fmla="*/ 2399385 w 4213555"/>
              <a:gd name="connsiteY27" fmla="*/ 395021 h 1638605"/>
              <a:gd name="connsiteX28" fmla="*/ 2516428 w 4213555"/>
              <a:gd name="connsiteY28" fmla="*/ 329184 h 1638605"/>
              <a:gd name="connsiteX29" fmla="*/ 2655417 w 4213555"/>
              <a:gd name="connsiteY29" fmla="*/ 358445 h 1638605"/>
              <a:gd name="connsiteX30" fmla="*/ 2816352 w 4213555"/>
              <a:gd name="connsiteY30" fmla="*/ 431597 h 1638605"/>
              <a:gd name="connsiteX31" fmla="*/ 2969971 w 4213555"/>
              <a:gd name="connsiteY31" fmla="*/ 475488 h 1638605"/>
              <a:gd name="connsiteX32" fmla="*/ 3057753 w 4213555"/>
              <a:gd name="connsiteY32" fmla="*/ 490118 h 1638605"/>
              <a:gd name="connsiteX33" fmla="*/ 3152851 w 4213555"/>
              <a:gd name="connsiteY33" fmla="*/ 446227 h 1638605"/>
              <a:gd name="connsiteX34" fmla="*/ 3218688 w 4213555"/>
              <a:gd name="connsiteY34" fmla="*/ 329184 h 1638605"/>
              <a:gd name="connsiteX35" fmla="*/ 3240633 w 4213555"/>
              <a:gd name="connsiteY35" fmla="*/ 226771 h 1638605"/>
              <a:gd name="connsiteX36" fmla="*/ 3321100 w 4213555"/>
              <a:gd name="connsiteY36" fmla="*/ 182880 h 1638605"/>
              <a:gd name="connsiteX37" fmla="*/ 3452774 w 4213555"/>
              <a:gd name="connsiteY37" fmla="*/ 160934 h 1638605"/>
              <a:gd name="connsiteX38" fmla="*/ 3584448 w 4213555"/>
              <a:gd name="connsiteY38" fmla="*/ 226771 h 1638605"/>
              <a:gd name="connsiteX39" fmla="*/ 3723436 w 4213555"/>
              <a:gd name="connsiteY39" fmla="*/ 234086 h 1638605"/>
              <a:gd name="connsiteX40" fmla="*/ 3899001 w 4213555"/>
              <a:gd name="connsiteY40" fmla="*/ 160934 h 1638605"/>
              <a:gd name="connsiteX41" fmla="*/ 4067251 w 4213555"/>
              <a:gd name="connsiteY41" fmla="*/ 51206 h 1638605"/>
              <a:gd name="connsiteX42" fmla="*/ 4213555 w 4213555"/>
              <a:gd name="connsiteY42" fmla="*/ 0 h 1638605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152851 w 4067251"/>
              <a:gd name="connsiteY33" fmla="*/ 395021 h 1587399"/>
              <a:gd name="connsiteX34" fmla="*/ 3218688 w 4067251"/>
              <a:gd name="connsiteY34" fmla="*/ 277978 h 1587399"/>
              <a:gd name="connsiteX35" fmla="*/ 3240633 w 4067251"/>
              <a:gd name="connsiteY35" fmla="*/ 175565 h 1587399"/>
              <a:gd name="connsiteX36" fmla="*/ 3321100 w 4067251"/>
              <a:gd name="connsiteY36" fmla="*/ 131674 h 1587399"/>
              <a:gd name="connsiteX37" fmla="*/ 3452774 w 4067251"/>
              <a:gd name="connsiteY37" fmla="*/ 109728 h 1587399"/>
              <a:gd name="connsiteX38" fmla="*/ 3584448 w 4067251"/>
              <a:gd name="connsiteY38" fmla="*/ 175565 h 1587399"/>
              <a:gd name="connsiteX39" fmla="*/ 3723436 w 4067251"/>
              <a:gd name="connsiteY39" fmla="*/ 182880 h 1587399"/>
              <a:gd name="connsiteX40" fmla="*/ 3899001 w 4067251"/>
              <a:gd name="connsiteY40" fmla="*/ 109728 h 1587399"/>
              <a:gd name="connsiteX41" fmla="*/ 4067251 w 4067251"/>
              <a:gd name="connsiteY4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218688 w 4067251"/>
              <a:gd name="connsiteY33" fmla="*/ 277978 h 1587399"/>
              <a:gd name="connsiteX34" fmla="*/ 3240633 w 4067251"/>
              <a:gd name="connsiteY34" fmla="*/ 175565 h 1587399"/>
              <a:gd name="connsiteX35" fmla="*/ 3321100 w 4067251"/>
              <a:gd name="connsiteY35" fmla="*/ 131674 h 1587399"/>
              <a:gd name="connsiteX36" fmla="*/ 3452774 w 4067251"/>
              <a:gd name="connsiteY36" fmla="*/ 109728 h 1587399"/>
              <a:gd name="connsiteX37" fmla="*/ 3584448 w 4067251"/>
              <a:gd name="connsiteY37" fmla="*/ 175565 h 1587399"/>
              <a:gd name="connsiteX38" fmla="*/ 3723436 w 4067251"/>
              <a:gd name="connsiteY38" fmla="*/ 182880 h 1587399"/>
              <a:gd name="connsiteX39" fmla="*/ 3899001 w 4067251"/>
              <a:gd name="connsiteY39" fmla="*/ 109728 h 1587399"/>
              <a:gd name="connsiteX40" fmla="*/ 4067251 w 4067251"/>
              <a:gd name="connsiteY4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3057753 w 4067251"/>
              <a:gd name="connsiteY31" fmla="*/ 438912 h 1587399"/>
              <a:gd name="connsiteX32" fmla="*/ 3218688 w 4067251"/>
              <a:gd name="connsiteY32" fmla="*/ 277978 h 1587399"/>
              <a:gd name="connsiteX33" fmla="*/ 3240633 w 4067251"/>
              <a:gd name="connsiteY33" fmla="*/ 175565 h 1587399"/>
              <a:gd name="connsiteX34" fmla="*/ 3321100 w 4067251"/>
              <a:gd name="connsiteY34" fmla="*/ 131674 h 1587399"/>
              <a:gd name="connsiteX35" fmla="*/ 3452774 w 4067251"/>
              <a:gd name="connsiteY35" fmla="*/ 109728 h 1587399"/>
              <a:gd name="connsiteX36" fmla="*/ 3584448 w 4067251"/>
              <a:gd name="connsiteY36" fmla="*/ 175565 h 1587399"/>
              <a:gd name="connsiteX37" fmla="*/ 3723436 w 4067251"/>
              <a:gd name="connsiteY37" fmla="*/ 182880 h 1587399"/>
              <a:gd name="connsiteX38" fmla="*/ 3899001 w 4067251"/>
              <a:gd name="connsiteY38" fmla="*/ 109728 h 1587399"/>
              <a:gd name="connsiteX39" fmla="*/ 4067251 w 4067251"/>
              <a:gd name="connsiteY3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516428 w 4067251"/>
              <a:gd name="connsiteY27" fmla="*/ 277978 h 1587399"/>
              <a:gd name="connsiteX28" fmla="*/ 2655417 w 4067251"/>
              <a:gd name="connsiteY28" fmla="*/ 307239 h 1587399"/>
              <a:gd name="connsiteX29" fmla="*/ 2816352 w 4067251"/>
              <a:gd name="connsiteY29" fmla="*/ 380391 h 1587399"/>
              <a:gd name="connsiteX30" fmla="*/ 3057753 w 4067251"/>
              <a:gd name="connsiteY30" fmla="*/ 438912 h 1587399"/>
              <a:gd name="connsiteX31" fmla="*/ 3218688 w 4067251"/>
              <a:gd name="connsiteY31" fmla="*/ 277978 h 1587399"/>
              <a:gd name="connsiteX32" fmla="*/ 3240633 w 4067251"/>
              <a:gd name="connsiteY32" fmla="*/ 175565 h 1587399"/>
              <a:gd name="connsiteX33" fmla="*/ 3321100 w 4067251"/>
              <a:gd name="connsiteY33" fmla="*/ 131674 h 1587399"/>
              <a:gd name="connsiteX34" fmla="*/ 3452774 w 4067251"/>
              <a:gd name="connsiteY34" fmla="*/ 109728 h 1587399"/>
              <a:gd name="connsiteX35" fmla="*/ 3584448 w 4067251"/>
              <a:gd name="connsiteY35" fmla="*/ 175565 h 1587399"/>
              <a:gd name="connsiteX36" fmla="*/ 3723436 w 4067251"/>
              <a:gd name="connsiteY36" fmla="*/ 182880 h 1587399"/>
              <a:gd name="connsiteX37" fmla="*/ 3899001 w 4067251"/>
              <a:gd name="connsiteY37" fmla="*/ 109728 h 1587399"/>
              <a:gd name="connsiteX38" fmla="*/ 4067251 w 4067251"/>
              <a:gd name="connsiteY3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40864 w 4067251"/>
              <a:gd name="connsiteY25" fmla="*/ 475488 h 1587399"/>
              <a:gd name="connsiteX26" fmla="*/ 2516428 w 4067251"/>
              <a:gd name="connsiteY26" fmla="*/ 277978 h 1587399"/>
              <a:gd name="connsiteX27" fmla="*/ 2655417 w 4067251"/>
              <a:gd name="connsiteY27" fmla="*/ 307239 h 1587399"/>
              <a:gd name="connsiteX28" fmla="*/ 2816352 w 4067251"/>
              <a:gd name="connsiteY28" fmla="*/ 380391 h 1587399"/>
              <a:gd name="connsiteX29" fmla="*/ 3057753 w 4067251"/>
              <a:gd name="connsiteY29" fmla="*/ 438912 h 1587399"/>
              <a:gd name="connsiteX30" fmla="*/ 3218688 w 4067251"/>
              <a:gd name="connsiteY30" fmla="*/ 277978 h 1587399"/>
              <a:gd name="connsiteX31" fmla="*/ 3240633 w 4067251"/>
              <a:gd name="connsiteY31" fmla="*/ 175565 h 1587399"/>
              <a:gd name="connsiteX32" fmla="*/ 3321100 w 4067251"/>
              <a:gd name="connsiteY32" fmla="*/ 131674 h 1587399"/>
              <a:gd name="connsiteX33" fmla="*/ 3452774 w 4067251"/>
              <a:gd name="connsiteY33" fmla="*/ 109728 h 1587399"/>
              <a:gd name="connsiteX34" fmla="*/ 3584448 w 4067251"/>
              <a:gd name="connsiteY34" fmla="*/ 175565 h 1587399"/>
              <a:gd name="connsiteX35" fmla="*/ 3723436 w 4067251"/>
              <a:gd name="connsiteY35" fmla="*/ 182880 h 1587399"/>
              <a:gd name="connsiteX36" fmla="*/ 3899001 w 4067251"/>
              <a:gd name="connsiteY36" fmla="*/ 109728 h 1587399"/>
              <a:gd name="connsiteX37" fmla="*/ 4067251 w 4067251"/>
              <a:gd name="connsiteY3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165299 w 4067251"/>
              <a:gd name="connsiteY22" fmla="*/ 870509 h 1587399"/>
              <a:gd name="connsiteX23" fmla="*/ 2231136 w 4067251"/>
              <a:gd name="connsiteY23" fmla="*/ 811988 h 1587399"/>
              <a:gd name="connsiteX24" fmla="*/ 2340864 w 4067251"/>
              <a:gd name="connsiteY24" fmla="*/ 475488 h 1587399"/>
              <a:gd name="connsiteX25" fmla="*/ 2516428 w 4067251"/>
              <a:gd name="connsiteY25" fmla="*/ 277978 h 1587399"/>
              <a:gd name="connsiteX26" fmla="*/ 2655417 w 4067251"/>
              <a:gd name="connsiteY26" fmla="*/ 307239 h 1587399"/>
              <a:gd name="connsiteX27" fmla="*/ 2816352 w 4067251"/>
              <a:gd name="connsiteY27" fmla="*/ 380391 h 1587399"/>
              <a:gd name="connsiteX28" fmla="*/ 3057753 w 4067251"/>
              <a:gd name="connsiteY28" fmla="*/ 438912 h 1587399"/>
              <a:gd name="connsiteX29" fmla="*/ 3218688 w 4067251"/>
              <a:gd name="connsiteY29" fmla="*/ 277978 h 1587399"/>
              <a:gd name="connsiteX30" fmla="*/ 3240633 w 4067251"/>
              <a:gd name="connsiteY30" fmla="*/ 175565 h 1587399"/>
              <a:gd name="connsiteX31" fmla="*/ 3321100 w 4067251"/>
              <a:gd name="connsiteY31" fmla="*/ 131674 h 1587399"/>
              <a:gd name="connsiteX32" fmla="*/ 3452774 w 4067251"/>
              <a:gd name="connsiteY32" fmla="*/ 109728 h 1587399"/>
              <a:gd name="connsiteX33" fmla="*/ 3584448 w 4067251"/>
              <a:gd name="connsiteY33" fmla="*/ 175565 h 1587399"/>
              <a:gd name="connsiteX34" fmla="*/ 3723436 w 4067251"/>
              <a:gd name="connsiteY34" fmla="*/ 182880 h 1587399"/>
              <a:gd name="connsiteX35" fmla="*/ 3899001 w 4067251"/>
              <a:gd name="connsiteY35" fmla="*/ 109728 h 1587399"/>
              <a:gd name="connsiteX36" fmla="*/ 4067251 w 4067251"/>
              <a:gd name="connsiteY3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231136 w 4067251"/>
              <a:gd name="connsiteY22" fmla="*/ 811988 h 1587399"/>
              <a:gd name="connsiteX23" fmla="*/ 2340864 w 4067251"/>
              <a:gd name="connsiteY23" fmla="*/ 475488 h 1587399"/>
              <a:gd name="connsiteX24" fmla="*/ 2516428 w 4067251"/>
              <a:gd name="connsiteY24" fmla="*/ 277978 h 1587399"/>
              <a:gd name="connsiteX25" fmla="*/ 2655417 w 4067251"/>
              <a:gd name="connsiteY25" fmla="*/ 307239 h 1587399"/>
              <a:gd name="connsiteX26" fmla="*/ 2816352 w 4067251"/>
              <a:gd name="connsiteY26" fmla="*/ 380391 h 1587399"/>
              <a:gd name="connsiteX27" fmla="*/ 3057753 w 4067251"/>
              <a:gd name="connsiteY27" fmla="*/ 438912 h 1587399"/>
              <a:gd name="connsiteX28" fmla="*/ 3218688 w 4067251"/>
              <a:gd name="connsiteY28" fmla="*/ 277978 h 1587399"/>
              <a:gd name="connsiteX29" fmla="*/ 3240633 w 4067251"/>
              <a:gd name="connsiteY29" fmla="*/ 175565 h 1587399"/>
              <a:gd name="connsiteX30" fmla="*/ 3321100 w 4067251"/>
              <a:gd name="connsiteY30" fmla="*/ 131674 h 1587399"/>
              <a:gd name="connsiteX31" fmla="*/ 3452774 w 4067251"/>
              <a:gd name="connsiteY31" fmla="*/ 109728 h 1587399"/>
              <a:gd name="connsiteX32" fmla="*/ 3584448 w 4067251"/>
              <a:gd name="connsiteY32" fmla="*/ 175565 h 1587399"/>
              <a:gd name="connsiteX33" fmla="*/ 3723436 w 4067251"/>
              <a:gd name="connsiteY33" fmla="*/ 182880 h 1587399"/>
              <a:gd name="connsiteX34" fmla="*/ 3899001 w 4067251"/>
              <a:gd name="connsiteY34" fmla="*/ 109728 h 1587399"/>
              <a:gd name="connsiteX35" fmla="*/ 4067251 w 4067251"/>
              <a:gd name="connsiteY35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340864 w 4067251"/>
              <a:gd name="connsiteY22" fmla="*/ 475488 h 1587399"/>
              <a:gd name="connsiteX23" fmla="*/ 2516428 w 4067251"/>
              <a:gd name="connsiteY23" fmla="*/ 277978 h 1587399"/>
              <a:gd name="connsiteX24" fmla="*/ 2655417 w 4067251"/>
              <a:gd name="connsiteY24" fmla="*/ 307239 h 1587399"/>
              <a:gd name="connsiteX25" fmla="*/ 2816352 w 4067251"/>
              <a:gd name="connsiteY25" fmla="*/ 380391 h 1587399"/>
              <a:gd name="connsiteX26" fmla="*/ 3057753 w 4067251"/>
              <a:gd name="connsiteY26" fmla="*/ 438912 h 1587399"/>
              <a:gd name="connsiteX27" fmla="*/ 3218688 w 4067251"/>
              <a:gd name="connsiteY27" fmla="*/ 277978 h 1587399"/>
              <a:gd name="connsiteX28" fmla="*/ 3240633 w 4067251"/>
              <a:gd name="connsiteY28" fmla="*/ 175565 h 1587399"/>
              <a:gd name="connsiteX29" fmla="*/ 3321100 w 4067251"/>
              <a:gd name="connsiteY29" fmla="*/ 131674 h 1587399"/>
              <a:gd name="connsiteX30" fmla="*/ 3452774 w 4067251"/>
              <a:gd name="connsiteY30" fmla="*/ 109728 h 1587399"/>
              <a:gd name="connsiteX31" fmla="*/ 3584448 w 4067251"/>
              <a:gd name="connsiteY31" fmla="*/ 175565 h 1587399"/>
              <a:gd name="connsiteX32" fmla="*/ 3723436 w 4067251"/>
              <a:gd name="connsiteY32" fmla="*/ 182880 h 1587399"/>
              <a:gd name="connsiteX33" fmla="*/ 3899001 w 4067251"/>
              <a:gd name="connsiteY33" fmla="*/ 109728 h 1587399"/>
              <a:gd name="connsiteX34" fmla="*/ 4067251 w 4067251"/>
              <a:gd name="connsiteY34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516428 w 4067251"/>
              <a:gd name="connsiteY22" fmla="*/ 277978 h 1587399"/>
              <a:gd name="connsiteX23" fmla="*/ 2655417 w 4067251"/>
              <a:gd name="connsiteY23" fmla="*/ 307239 h 1587399"/>
              <a:gd name="connsiteX24" fmla="*/ 2816352 w 4067251"/>
              <a:gd name="connsiteY24" fmla="*/ 380391 h 1587399"/>
              <a:gd name="connsiteX25" fmla="*/ 3057753 w 4067251"/>
              <a:gd name="connsiteY25" fmla="*/ 438912 h 1587399"/>
              <a:gd name="connsiteX26" fmla="*/ 3218688 w 4067251"/>
              <a:gd name="connsiteY26" fmla="*/ 277978 h 1587399"/>
              <a:gd name="connsiteX27" fmla="*/ 3240633 w 4067251"/>
              <a:gd name="connsiteY27" fmla="*/ 175565 h 1587399"/>
              <a:gd name="connsiteX28" fmla="*/ 3321100 w 4067251"/>
              <a:gd name="connsiteY28" fmla="*/ 131674 h 1587399"/>
              <a:gd name="connsiteX29" fmla="*/ 3452774 w 4067251"/>
              <a:gd name="connsiteY29" fmla="*/ 109728 h 1587399"/>
              <a:gd name="connsiteX30" fmla="*/ 3584448 w 4067251"/>
              <a:gd name="connsiteY30" fmla="*/ 175565 h 1587399"/>
              <a:gd name="connsiteX31" fmla="*/ 3723436 w 4067251"/>
              <a:gd name="connsiteY31" fmla="*/ 182880 h 1587399"/>
              <a:gd name="connsiteX32" fmla="*/ 3899001 w 4067251"/>
              <a:gd name="connsiteY32" fmla="*/ 109728 h 1587399"/>
              <a:gd name="connsiteX33" fmla="*/ 4067251 w 4067251"/>
              <a:gd name="connsiteY33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655417 w 4067251"/>
              <a:gd name="connsiteY22" fmla="*/ 307239 h 1587399"/>
              <a:gd name="connsiteX23" fmla="*/ 2816352 w 4067251"/>
              <a:gd name="connsiteY23" fmla="*/ 380391 h 1587399"/>
              <a:gd name="connsiteX24" fmla="*/ 3057753 w 4067251"/>
              <a:gd name="connsiteY24" fmla="*/ 438912 h 1587399"/>
              <a:gd name="connsiteX25" fmla="*/ 3218688 w 4067251"/>
              <a:gd name="connsiteY25" fmla="*/ 277978 h 1587399"/>
              <a:gd name="connsiteX26" fmla="*/ 3240633 w 4067251"/>
              <a:gd name="connsiteY26" fmla="*/ 175565 h 1587399"/>
              <a:gd name="connsiteX27" fmla="*/ 3321100 w 4067251"/>
              <a:gd name="connsiteY27" fmla="*/ 131674 h 1587399"/>
              <a:gd name="connsiteX28" fmla="*/ 3452774 w 4067251"/>
              <a:gd name="connsiteY28" fmla="*/ 109728 h 1587399"/>
              <a:gd name="connsiteX29" fmla="*/ 3584448 w 4067251"/>
              <a:gd name="connsiteY29" fmla="*/ 175565 h 1587399"/>
              <a:gd name="connsiteX30" fmla="*/ 3723436 w 4067251"/>
              <a:gd name="connsiteY30" fmla="*/ 182880 h 1587399"/>
              <a:gd name="connsiteX31" fmla="*/ 3899001 w 4067251"/>
              <a:gd name="connsiteY31" fmla="*/ 109728 h 1587399"/>
              <a:gd name="connsiteX32" fmla="*/ 4067251 w 4067251"/>
              <a:gd name="connsiteY32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240633 w 4067251"/>
              <a:gd name="connsiteY25" fmla="*/ 175565 h 1587399"/>
              <a:gd name="connsiteX26" fmla="*/ 3321100 w 4067251"/>
              <a:gd name="connsiteY26" fmla="*/ 131674 h 1587399"/>
              <a:gd name="connsiteX27" fmla="*/ 3452774 w 4067251"/>
              <a:gd name="connsiteY27" fmla="*/ 109728 h 1587399"/>
              <a:gd name="connsiteX28" fmla="*/ 3584448 w 4067251"/>
              <a:gd name="connsiteY28" fmla="*/ 175565 h 1587399"/>
              <a:gd name="connsiteX29" fmla="*/ 3723436 w 4067251"/>
              <a:gd name="connsiteY29" fmla="*/ 182880 h 1587399"/>
              <a:gd name="connsiteX30" fmla="*/ 3899001 w 4067251"/>
              <a:gd name="connsiteY30" fmla="*/ 109728 h 1587399"/>
              <a:gd name="connsiteX31" fmla="*/ 4067251 w 4067251"/>
              <a:gd name="connsiteY3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321100 w 4067251"/>
              <a:gd name="connsiteY25" fmla="*/ 131674 h 1587399"/>
              <a:gd name="connsiteX26" fmla="*/ 3452774 w 4067251"/>
              <a:gd name="connsiteY26" fmla="*/ 109728 h 1587399"/>
              <a:gd name="connsiteX27" fmla="*/ 3584448 w 4067251"/>
              <a:gd name="connsiteY27" fmla="*/ 175565 h 1587399"/>
              <a:gd name="connsiteX28" fmla="*/ 3723436 w 4067251"/>
              <a:gd name="connsiteY28" fmla="*/ 182880 h 1587399"/>
              <a:gd name="connsiteX29" fmla="*/ 3899001 w 4067251"/>
              <a:gd name="connsiteY29" fmla="*/ 109728 h 1587399"/>
              <a:gd name="connsiteX30" fmla="*/ 4067251 w 4067251"/>
              <a:gd name="connsiteY3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452774 w 4067251"/>
              <a:gd name="connsiteY25" fmla="*/ 109728 h 1587399"/>
              <a:gd name="connsiteX26" fmla="*/ 3584448 w 4067251"/>
              <a:gd name="connsiteY26" fmla="*/ 175565 h 1587399"/>
              <a:gd name="connsiteX27" fmla="*/ 3723436 w 4067251"/>
              <a:gd name="connsiteY27" fmla="*/ 182880 h 1587399"/>
              <a:gd name="connsiteX28" fmla="*/ 3899001 w 4067251"/>
              <a:gd name="connsiteY28" fmla="*/ 109728 h 1587399"/>
              <a:gd name="connsiteX29" fmla="*/ 4067251 w 4067251"/>
              <a:gd name="connsiteY2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584448 w 4067251"/>
              <a:gd name="connsiteY25" fmla="*/ 175565 h 1587399"/>
              <a:gd name="connsiteX26" fmla="*/ 3723436 w 4067251"/>
              <a:gd name="connsiteY26" fmla="*/ 182880 h 1587399"/>
              <a:gd name="connsiteX27" fmla="*/ 3899001 w 4067251"/>
              <a:gd name="connsiteY27" fmla="*/ 109728 h 1587399"/>
              <a:gd name="connsiteX28" fmla="*/ 4067251 w 4067251"/>
              <a:gd name="connsiteY2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723436 w 4067251"/>
              <a:gd name="connsiteY25" fmla="*/ 182880 h 1587399"/>
              <a:gd name="connsiteX26" fmla="*/ 3899001 w 4067251"/>
              <a:gd name="connsiteY26" fmla="*/ 109728 h 1587399"/>
              <a:gd name="connsiteX27" fmla="*/ 4067251 w 4067251"/>
              <a:gd name="connsiteY2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899001 w 4067251"/>
              <a:gd name="connsiteY25" fmla="*/ 109728 h 1587399"/>
              <a:gd name="connsiteX26" fmla="*/ 4067251 w 4067251"/>
              <a:gd name="connsiteY2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4067251 w 4067251"/>
              <a:gd name="connsiteY25" fmla="*/ 0 h 1587399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057753 w 3218688"/>
              <a:gd name="connsiteY23" fmla="*/ 160934 h 1309421"/>
              <a:gd name="connsiteX24" fmla="*/ 3218688 w 3218688"/>
              <a:gd name="connsiteY24" fmla="*/ 0 h 1309421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218688 w 3218688"/>
              <a:gd name="connsiteY23" fmla="*/ 0 h 1309421"/>
              <a:gd name="connsiteX0" fmla="*/ 0 w 3218688"/>
              <a:gd name="connsiteY0" fmla="*/ 1073891 h 1315293"/>
              <a:gd name="connsiteX1" fmla="*/ 131673 w 3218688"/>
              <a:gd name="connsiteY1" fmla="*/ 1044630 h 1315293"/>
              <a:gd name="connsiteX2" fmla="*/ 248716 w 3218688"/>
              <a:gd name="connsiteY2" fmla="*/ 1008054 h 1315293"/>
              <a:gd name="connsiteX3" fmla="*/ 351129 w 3218688"/>
              <a:gd name="connsiteY3" fmla="*/ 978794 h 1315293"/>
              <a:gd name="connsiteX4" fmla="*/ 446227 w 3218688"/>
              <a:gd name="connsiteY4" fmla="*/ 1051946 h 1315293"/>
              <a:gd name="connsiteX5" fmla="*/ 526694 w 3218688"/>
              <a:gd name="connsiteY5" fmla="*/ 1176304 h 1315293"/>
              <a:gd name="connsiteX6" fmla="*/ 577900 w 3218688"/>
              <a:gd name="connsiteY6" fmla="*/ 1271402 h 1315293"/>
              <a:gd name="connsiteX7" fmla="*/ 629107 w 3218688"/>
              <a:gd name="connsiteY7" fmla="*/ 1300662 h 1315293"/>
              <a:gd name="connsiteX8" fmla="*/ 746150 w 3218688"/>
              <a:gd name="connsiteY8" fmla="*/ 1315293 h 1315293"/>
              <a:gd name="connsiteX9" fmla="*/ 855878 w 3218688"/>
              <a:gd name="connsiteY9" fmla="*/ 1315293 h 1315293"/>
              <a:gd name="connsiteX10" fmla="*/ 972921 w 3218688"/>
              <a:gd name="connsiteY10" fmla="*/ 1278717 h 1315293"/>
              <a:gd name="connsiteX11" fmla="*/ 1097280 w 3218688"/>
              <a:gd name="connsiteY11" fmla="*/ 1190934 h 1315293"/>
              <a:gd name="connsiteX12" fmla="*/ 1221638 w 3218688"/>
              <a:gd name="connsiteY12" fmla="*/ 1110467 h 1315293"/>
              <a:gd name="connsiteX13" fmla="*/ 1324051 w 3218688"/>
              <a:gd name="connsiteY13" fmla="*/ 1051946 h 1315293"/>
              <a:gd name="connsiteX14" fmla="*/ 1448409 w 3218688"/>
              <a:gd name="connsiteY14" fmla="*/ 1044630 h 1315293"/>
              <a:gd name="connsiteX15" fmla="*/ 1558137 w 3218688"/>
              <a:gd name="connsiteY15" fmla="*/ 1066576 h 1315293"/>
              <a:gd name="connsiteX16" fmla="*/ 1645920 w 3218688"/>
              <a:gd name="connsiteY16" fmla="*/ 1066576 h 1315293"/>
              <a:gd name="connsiteX17" fmla="*/ 1711756 w 3218688"/>
              <a:gd name="connsiteY17" fmla="*/ 1008054 h 1315293"/>
              <a:gd name="connsiteX18" fmla="*/ 1777593 w 3218688"/>
              <a:gd name="connsiteY18" fmla="*/ 869066 h 1315293"/>
              <a:gd name="connsiteX19" fmla="*/ 1799539 w 3218688"/>
              <a:gd name="connsiteY19" fmla="*/ 795914 h 1315293"/>
              <a:gd name="connsiteX20" fmla="*/ 1858060 w 3218688"/>
              <a:gd name="connsiteY20" fmla="*/ 715446 h 1315293"/>
              <a:gd name="connsiteX21" fmla="*/ 1938528 w 3218688"/>
              <a:gd name="connsiteY21" fmla="*/ 664240 h 1315293"/>
              <a:gd name="connsiteX22" fmla="*/ 2816352 w 3218688"/>
              <a:gd name="connsiteY22" fmla="*/ 108285 h 1315293"/>
              <a:gd name="connsiteX23" fmla="*/ 3171248 w 3218688"/>
              <a:gd name="connsiteY23" fmla="*/ 0 h 1315293"/>
              <a:gd name="connsiteX24" fmla="*/ 3218688 w 3218688"/>
              <a:gd name="connsiteY24" fmla="*/ 5872 h 1315293"/>
              <a:gd name="connsiteX0" fmla="*/ 0 w 3171248"/>
              <a:gd name="connsiteY0" fmla="*/ 1073891 h 1315293"/>
              <a:gd name="connsiteX1" fmla="*/ 131673 w 3171248"/>
              <a:gd name="connsiteY1" fmla="*/ 1044630 h 1315293"/>
              <a:gd name="connsiteX2" fmla="*/ 248716 w 3171248"/>
              <a:gd name="connsiteY2" fmla="*/ 1008054 h 1315293"/>
              <a:gd name="connsiteX3" fmla="*/ 351129 w 3171248"/>
              <a:gd name="connsiteY3" fmla="*/ 978794 h 1315293"/>
              <a:gd name="connsiteX4" fmla="*/ 446227 w 3171248"/>
              <a:gd name="connsiteY4" fmla="*/ 1051946 h 1315293"/>
              <a:gd name="connsiteX5" fmla="*/ 526694 w 3171248"/>
              <a:gd name="connsiteY5" fmla="*/ 1176304 h 1315293"/>
              <a:gd name="connsiteX6" fmla="*/ 577900 w 3171248"/>
              <a:gd name="connsiteY6" fmla="*/ 1271402 h 1315293"/>
              <a:gd name="connsiteX7" fmla="*/ 629107 w 3171248"/>
              <a:gd name="connsiteY7" fmla="*/ 1300662 h 1315293"/>
              <a:gd name="connsiteX8" fmla="*/ 746150 w 3171248"/>
              <a:gd name="connsiteY8" fmla="*/ 1315293 h 1315293"/>
              <a:gd name="connsiteX9" fmla="*/ 855878 w 3171248"/>
              <a:gd name="connsiteY9" fmla="*/ 1315293 h 1315293"/>
              <a:gd name="connsiteX10" fmla="*/ 972921 w 3171248"/>
              <a:gd name="connsiteY10" fmla="*/ 1278717 h 1315293"/>
              <a:gd name="connsiteX11" fmla="*/ 1097280 w 3171248"/>
              <a:gd name="connsiteY11" fmla="*/ 1190934 h 1315293"/>
              <a:gd name="connsiteX12" fmla="*/ 1221638 w 3171248"/>
              <a:gd name="connsiteY12" fmla="*/ 1110467 h 1315293"/>
              <a:gd name="connsiteX13" fmla="*/ 1324051 w 3171248"/>
              <a:gd name="connsiteY13" fmla="*/ 1051946 h 1315293"/>
              <a:gd name="connsiteX14" fmla="*/ 1448409 w 3171248"/>
              <a:gd name="connsiteY14" fmla="*/ 1044630 h 1315293"/>
              <a:gd name="connsiteX15" fmla="*/ 1558137 w 3171248"/>
              <a:gd name="connsiteY15" fmla="*/ 1066576 h 1315293"/>
              <a:gd name="connsiteX16" fmla="*/ 1645920 w 3171248"/>
              <a:gd name="connsiteY16" fmla="*/ 1066576 h 1315293"/>
              <a:gd name="connsiteX17" fmla="*/ 1711756 w 3171248"/>
              <a:gd name="connsiteY17" fmla="*/ 1008054 h 1315293"/>
              <a:gd name="connsiteX18" fmla="*/ 1777593 w 3171248"/>
              <a:gd name="connsiteY18" fmla="*/ 869066 h 1315293"/>
              <a:gd name="connsiteX19" fmla="*/ 1799539 w 3171248"/>
              <a:gd name="connsiteY19" fmla="*/ 795914 h 1315293"/>
              <a:gd name="connsiteX20" fmla="*/ 1858060 w 3171248"/>
              <a:gd name="connsiteY20" fmla="*/ 715446 h 1315293"/>
              <a:gd name="connsiteX21" fmla="*/ 1938528 w 3171248"/>
              <a:gd name="connsiteY21" fmla="*/ 664240 h 1315293"/>
              <a:gd name="connsiteX22" fmla="*/ 2816352 w 3171248"/>
              <a:gd name="connsiteY22" fmla="*/ 108285 h 1315293"/>
              <a:gd name="connsiteX23" fmla="*/ 3171248 w 3171248"/>
              <a:gd name="connsiteY23" fmla="*/ 0 h 1315293"/>
              <a:gd name="connsiteX0" fmla="*/ 0 w 2816352"/>
              <a:gd name="connsiteY0" fmla="*/ 965606 h 1207008"/>
              <a:gd name="connsiteX1" fmla="*/ 131673 w 2816352"/>
              <a:gd name="connsiteY1" fmla="*/ 936345 h 1207008"/>
              <a:gd name="connsiteX2" fmla="*/ 248716 w 2816352"/>
              <a:gd name="connsiteY2" fmla="*/ 899769 h 1207008"/>
              <a:gd name="connsiteX3" fmla="*/ 351129 w 2816352"/>
              <a:gd name="connsiteY3" fmla="*/ 870509 h 1207008"/>
              <a:gd name="connsiteX4" fmla="*/ 446227 w 2816352"/>
              <a:gd name="connsiteY4" fmla="*/ 943661 h 1207008"/>
              <a:gd name="connsiteX5" fmla="*/ 526694 w 2816352"/>
              <a:gd name="connsiteY5" fmla="*/ 1068019 h 1207008"/>
              <a:gd name="connsiteX6" fmla="*/ 577900 w 2816352"/>
              <a:gd name="connsiteY6" fmla="*/ 1163117 h 1207008"/>
              <a:gd name="connsiteX7" fmla="*/ 629107 w 2816352"/>
              <a:gd name="connsiteY7" fmla="*/ 1192377 h 1207008"/>
              <a:gd name="connsiteX8" fmla="*/ 746150 w 2816352"/>
              <a:gd name="connsiteY8" fmla="*/ 1207008 h 1207008"/>
              <a:gd name="connsiteX9" fmla="*/ 855878 w 2816352"/>
              <a:gd name="connsiteY9" fmla="*/ 1207008 h 1207008"/>
              <a:gd name="connsiteX10" fmla="*/ 972921 w 2816352"/>
              <a:gd name="connsiteY10" fmla="*/ 1170432 h 1207008"/>
              <a:gd name="connsiteX11" fmla="*/ 1097280 w 2816352"/>
              <a:gd name="connsiteY11" fmla="*/ 1082649 h 1207008"/>
              <a:gd name="connsiteX12" fmla="*/ 1221638 w 2816352"/>
              <a:gd name="connsiteY12" fmla="*/ 1002182 h 1207008"/>
              <a:gd name="connsiteX13" fmla="*/ 1324051 w 2816352"/>
              <a:gd name="connsiteY13" fmla="*/ 943661 h 1207008"/>
              <a:gd name="connsiteX14" fmla="*/ 1448409 w 2816352"/>
              <a:gd name="connsiteY14" fmla="*/ 936345 h 1207008"/>
              <a:gd name="connsiteX15" fmla="*/ 1558137 w 2816352"/>
              <a:gd name="connsiteY15" fmla="*/ 958291 h 1207008"/>
              <a:gd name="connsiteX16" fmla="*/ 1645920 w 2816352"/>
              <a:gd name="connsiteY16" fmla="*/ 958291 h 1207008"/>
              <a:gd name="connsiteX17" fmla="*/ 1711756 w 2816352"/>
              <a:gd name="connsiteY17" fmla="*/ 899769 h 1207008"/>
              <a:gd name="connsiteX18" fmla="*/ 1777593 w 2816352"/>
              <a:gd name="connsiteY18" fmla="*/ 760781 h 1207008"/>
              <a:gd name="connsiteX19" fmla="*/ 1799539 w 2816352"/>
              <a:gd name="connsiteY19" fmla="*/ 687629 h 1207008"/>
              <a:gd name="connsiteX20" fmla="*/ 1858060 w 2816352"/>
              <a:gd name="connsiteY20" fmla="*/ 607161 h 1207008"/>
              <a:gd name="connsiteX21" fmla="*/ 1938528 w 2816352"/>
              <a:gd name="connsiteY21" fmla="*/ 555955 h 1207008"/>
              <a:gd name="connsiteX22" fmla="*/ 2816352 w 2816352"/>
              <a:gd name="connsiteY22" fmla="*/ 0 h 1207008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221638 w 1938528"/>
              <a:gd name="connsiteY12" fmla="*/ 446227 h 651053"/>
              <a:gd name="connsiteX13" fmla="*/ 1324051 w 1938528"/>
              <a:gd name="connsiteY13" fmla="*/ 387706 h 651053"/>
              <a:gd name="connsiteX14" fmla="*/ 1448409 w 1938528"/>
              <a:gd name="connsiteY14" fmla="*/ 380390 h 651053"/>
              <a:gd name="connsiteX15" fmla="*/ 1558137 w 1938528"/>
              <a:gd name="connsiteY15" fmla="*/ 402336 h 651053"/>
              <a:gd name="connsiteX16" fmla="*/ 1645920 w 1938528"/>
              <a:gd name="connsiteY16" fmla="*/ 402336 h 651053"/>
              <a:gd name="connsiteX17" fmla="*/ 1711756 w 1938528"/>
              <a:gd name="connsiteY17" fmla="*/ 343814 h 651053"/>
              <a:gd name="connsiteX18" fmla="*/ 1777593 w 1938528"/>
              <a:gd name="connsiteY18" fmla="*/ 204826 h 651053"/>
              <a:gd name="connsiteX19" fmla="*/ 1799539 w 1938528"/>
              <a:gd name="connsiteY19" fmla="*/ 131674 h 651053"/>
              <a:gd name="connsiteX20" fmla="*/ 1858060 w 1938528"/>
              <a:gd name="connsiteY20" fmla="*/ 51206 h 651053"/>
              <a:gd name="connsiteX21" fmla="*/ 1938528 w 1938528"/>
              <a:gd name="connsiteY21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324051 w 1938528"/>
              <a:gd name="connsiteY12" fmla="*/ 387706 h 651053"/>
              <a:gd name="connsiteX13" fmla="*/ 1448409 w 1938528"/>
              <a:gd name="connsiteY13" fmla="*/ 380390 h 651053"/>
              <a:gd name="connsiteX14" fmla="*/ 1558137 w 1938528"/>
              <a:gd name="connsiteY14" fmla="*/ 402336 h 651053"/>
              <a:gd name="connsiteX15" fmla="*/ 1645920 w 1938528"/>
              <a:gd name="connsiteY15" fmla="*/ 402336 h 651053"/>
              <a:gd name="connsiteX16" fmla="*/ 1711756 w 1938528"/>
              <a:gd name="connsiteY16" fmla="*/ 343814 h 651053"/>
              <a:gd name="connsiteX17" fmla="*/ 1777593 w 1938528"/>
              <a:gd name="connsiteY17" fmla="*/ 204826 h 651053"/>
              <a:gd name="connsiteX18" fmla="*/ 1799539 w 1938528"/>
              <a:gd name="connsiteY18" fmla="*/ 131674 h 651053"/>
              <a:gd name="connsiteX19" fmla="*/ 1858060 w 1938528"/>
              <a:gd name="connsiteY19" fmla="*/ 51206 h 651053"/>
              <a:gd name="connsiteX20" fmla="*/ 1938528 w 1938528"/>
              <a:gd name="connsiteY20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448409 w 1938528"/>
              <a:gd name="connsiteY12" fmla="*/ 380390 h 651053"/>
              <a:gd name="connsiteX13" fmla="*/ 1558137 w 1938528"/>
              <a:gd name="connsiteY13" fmla="*/ 402336 h 651053"/>
              <a:gd name="connsiteX14" fmla="*/ 1645920 w 1938528"/>
              <a:gd name="connsiteY14" fmla="*/ 402336 h 651053"/>
              <a:gd name="connsiteX15" fmla="*/ 1711756 w 1938528"/>
              <a:gd name="connsiteY15" fmla="*/ 343814 h 651053"/>
              <a:gd name="connsiteX16" fmla="*/ 1777593 w 1938528"/>
              <a:gd name="connsiteY16" fmla="*/ 204826 h 651053"/>
              <a:gd name="connsiteX17" fmla="*/ 1799539 w 1938528"/>
              <a:gd name="connsiteY17" fmla="*/ 131674 h 651053"/>
              <a:gd name="connsiteX18" fmla="*/ 1858060 w 1938528"/>
              <a:gd name="connsiteY18" fmla="*/ 51206 h 651053"/>
              <a:gd name="connsiteX19" fmla="*/ 1938528 w 1938528"/>
              <a:gd name="connsiteY19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558137 w 1938528"/>
              <a:gd name="connsiteY12" fmla="*/ 402336 h 651053"/>
              <a:gd name="connsiteX13" fmla="*/ 1645920 w 1938528"/>
              <a:gd name="connsiteY13" fmla="*/ 402336 h 651053"/>
              <a:gd name="connsiteX14" fmla="*/ 1711756 w 1938528"/>
              <a:gd name="connsiteY14" fmla="*/ 343814 h 651053"/>
              <a:gd name="connsiteX15" fmla="*/ 1777593 w 1938528"/>
              <a:gd name="connsiteY15" fmla="*/ 204826 h 651053"/>
              <a:gd name="connsiteX16" fmla="*/ 1799539 w 1938528"/>
              <a:gd name="connsiteY16" fmla="*/ 131674 h 651053"/>
              <a:gd name="connsiteX17" fmla="*/ 1858060 w 1938528"/>
              <a:gd name="connsiteY17" fmla="*/ 51206 h 651053"/>
              <a:gd name="connsiteX18" fmla="*/ 1938528 w 1938528"/>
              <a:gd name="connsiteY18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645920 w 1938528"/>
              <a:gd name="connsiteY12" fmla="*/ 402336 h 651053"/>
              <a:gd name="connsiteX13" fmla="*/ 1711756 w 1938528"/>
              <a:gd name="connsiteY13" fmla="*/ 343814 h 651053"/>
              <a:gd name="connsiteX14" fmla="*/ 1777593 w 1938528"/>
              <a:gd name="connsiteY14" fmla="*/ 204826 h 651053"/>
              <a:gd name="connsiteX15" fmla="*/ 1799539 w 1938528"/>
              <a:gd name="connsiteY15" fmla="*/ 131674 h 651053"/>
              <a:gd name="connsiteX16" fmla="*/ 1858060 w 1938528"/>
              <a:gd name="connsiteY16" fmla="*/ 51206 h 651053"/>
              <a:gd name="connsiteX17" fmla="*/ 1938528 w 1938528"/>
              <a:gd name="connsiteY17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711756 w 1938528"/>
              <a:gd name="connsiteY12" fmla="*/ 343814 h 651053"/>
              <a:gd name="connsiteX13" fmla="*/ 1777593 w 1938528"/>
              <a:gd name="connsiteY13" fmla="*/ 204826 h 651053"/>
              <a:gd name="connsiteX14" fmla="*/ 1799539 w 1938528"/>
              <a:gd name="connsiteY14" fmla="*/ 131674 h 651053"/>
              <a:gd name="connsiteX15" fmla="*/ 1858060 w 1938528"/>
              <a:gd name="connsiteY15" fmla="*/ 51206 h 651053"/>
              <a:gd name="connsiteX16" fmla="*/ 1938528 w 1938528"/>
              <a:gd name="connsiteY16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777593 w 1938528"/>
              <a:gd name="connsiteY12" fmla="*/ 204826 h 651053"/>
              <a:gd name="connsiteX13" fmla="*/ 1799539 w 1938528"/>
              <a:gd name="connsiteY13" fmla="*/ 131674 h 651053"/>
              <a:gd name="connsiteX14" fmla="*/ 1858060 w 1938528"/>
              <a:gd name="connsiteY14" fmla="*/ 51206 h 651053"/>
              <a:gd name="connsiteX15" fmla="*/ 1938528 w 1938528"/>
              <a:gd name="connsiteY15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799539 w 1938528"/>
              <a:gd name="connsiteY12" fmla="*/ 131674 h 651053"/>
              <a:gd name="connsiteX13" fmla="*/ 1858060 w 1938528"/>
              <a:gd name="connsiteY13" fmla="*/ 51206 h 651053"/>
              <a:gd name="connsiteX14" fmla="*/ 1938528 w 1938528"/>
              <a:gd name="connsiteY14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858060 w 1938528"/>
              <a:gd name="connsiteY12" fmla="*/ 51206 h 651053"/>
              <a:gd name="connsiteX13" fmla="*/ 1938528 w 1938528"/>
              <a:gd name="connsiteY13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938528 w 1938528"/>
              <a:gd name="connsiteY12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858980 w 1938528"/>
              <a:gd name="connsiteY12" fmla="*/ 50339 h 651053"/>
              <a:gd name="connsiteX13" fmla="*/ 1938528 w 1938528"/>
              <a:gd name="connsiteY13" fmla="*/ 0 h 651053"/>
              <a:gd name="connsiteX0" fmla="*/ 0 w 1858980"/>
              <a:gd name="connsiteY0" fmla="*/ 359312 h 600714"/>
              <a:gd name="connsiteX1" fmla="*/ 131673 w 1858980"/>
              <a:gd name="connsiteY1" fmla="*/ 330051 h 600714"/>
              <a:gd name="connsiteX2" fmla="*/ 248716 w 1858980"/>
              <a:gd name="connsiteY2" fmla="*/ 293475 h 600714"/>
              <a:gd name="connsiteX3" fmla="*/ 351129 w 1858980"/>
              <a:gd name="connsiteY3" fmla="*/ 264215 h 600714"/>
              <a:gd name="connsiteX4" fmla="*/ 446227 w 1858980"/>
              <a:gd name="connsiteY4" fmla="*/ 337367 h 600714"/>
              <a:gd name="connsiteX5" fmla="*/ 526694 w 1858980"/>
              <a:gd name="connsiteY5" fmla="*/ 461725 h 600714"/>
              <a:gd name="connsiteX6" fmla="*/ 577900 w 1858980"/>
              <a:gd name="connsiteY6" fmla="*/ 556823 h 600714"/>
              <a:gd name="connsiteX7" fmla="*/ 629107 w 1858980"/>
              <a:gd name="connsiteY7" fmla="*/ 586083 h 600714"/>
              <a:gd name="connsiteX8" fmla="*/ 746150 w 1858980"/>
              <a:gd name="connsiteY8" fmla="*/ 600714 h 600714"/>
              <a:gd name="connsiteX9" fmla="*/ 855878 w 1858980"/>
              <a:gd name="connsiteY9" fmla="*/ 600714 h 600714"/>
              <a:gd name="connsiteX10" fmla="*/ 972921 w 1858980"/>
              <a:gd name="connsiteY10" fmla="*/ 564138 h 600714"/>
              <a:gd name="connsiteX11" fmla="*/ 1097280 w 1858980"/>
              <a:gd name="connsiteY11" fmla="*/ 476355 h 600714"/>
              <a:gd name="connsiteX12" fmla="*/ 1858980 w 1858980"/>
              <a:gd name="connsiteY12" fmla="*/ 0 h 600714"/>
              <a:gd name="connsiteX0" fmla="*/ 0 w 1097280"/>
              <a:gd name="connsiteY0" fmla="*/ 95097 h 336499"/>
              <a:gd name="connsiteX1" fmla="*/ 131673 w 1097280"/>
              <a:gd name="connsiteY1" fmla="*/ 65836 h 336499"/>
              <a:gd name="connsiteX2" fmla="*/ 248716 w 1097280"/>
              <a:gd name="connsiteY2" fmla="*/ 29260 h 336499"/>
              <a:gd name="connsiteX3" fmla="*/ 351129 w 1097280"/>
              <a:gd name="connsiteY3" fmla="*/ 0 h 336499"/>
              <a:gd name="connsiteX4" fmla="*/ 446227 w 1097280"/>
              <a:gd name="connsiteY4" fmla="*/ 73152 h 336499"/>
              <a:gd name="connsiteX5" fmla="*/ 526694 w 1097280"/>
              <a:gd name="connsiteY5" fmla="*/ 197510 h 336499"/>
              <a:gd name="connsiteX6" fmla="*/ 577900 w 1097280"/>
              <a:gd name="connsiteY6" fmla="*/ 292608 h 336499"/>
              <a:gd name="connsiteX7" fmla="*/ 629107 w 1097280"/>
              <a:gd name="connsiteY7" fmla="*/ 321868 h 336499"/>
              <a:gd name="connsiteX8" fmla="*/ 746150 w 1097280"/>
              <a:gd name="connsiteY8" fmla="*/ 336499 h 336499"/>
              <a:gd name="connsiteX9" fmla="*/ 855878 w 1097280"/>
              <a:gd name="connsiteY9" fmla="*/ 336499 h 336499"/>
              <a:gd name="connsiteX10" fmla="*/ 972921 w 1097280"/>
              <a:gd name="connsiteY10" fmla="*/ 299923 h 336499"/>
              <a:gd name="connsiteX11" fmla="*/ 1097280 w 1097280"/>
              <a:gd name="connsiteY11" fmla="*/ 212140 h 33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7280" h="336499">
                <a:moveTo>
                  <a:pt x="0" y="95097"/>
                </a:moveTo>
                <a:lnTo>
                  <a:pt x="131673" y="65836"/>
                </a:lnTo>
                <a:lnTo>
                  <a:pt x="248716" y="29260"/>
                </a:lnTo>
                <a:lnTo>
                  <a:pt x="351129" y="0"/>
                </a:lnTo>
                <a:lnTo>
                  <a:pt x="446227" y="73152"/>
                </a:lnTo>
                <a:lnTo>
                  <a:pt x="526694" y="197510"/>
                </a:lnTo>
                <a:lnTo>
                  <a:pt x="577900" y="292608"/>
                </a:lnTo>
                <a:lnTo>
                  <a:pt x="629107" y="321868"/>
                </a:lnTo>
                <a:lnTo>
                  <a:pt x="746150" y="336499"/>
                </a:lnTo>
                <a:lnTo>
                  <a:pt x="855878" y="336499"/>
                </a:lnTo>
                <a:lnTo>
                  <a:pt x="972921" y="299923"/>
                </a:lnTo>
                <a:lnTo>
                  <a:pt x="1097280" y="21214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4632127" y="3847942"/>
            <a:ext cx="841248" cy="526694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696358"/>
              <a:gd name="connsiteY0" fmla="*/ 1697126 h 1938528"/>
              <a:gd name="connsiteX1" fmla="*/ 131673 w 4696358"/>
              <a:gd name="connsiteY1" fmla="*/ 1667865 h 1938528"/>
              <a:gd name="connsiteX2" fmla="*/ 248716 w 4696358"/>
              <a:gd name="connsiteY2" fmla="*/ 1631289 h 1938528"/>
              <a:gd name="connsiteX3" fmla="*/ 351129 w 4696358"/>
              <a:gd name="connsiteY3" fmla="*/ 1602029 h 1938528"/>
              <a:gd name="connsiteX4" fmla="*/ 446227 w 4696358"/>
              <a:gd name="connsiteY4" fmla="*/ 1675181 h 1938528"/>
              <a:gd name="connsiteX5" fmla="*/ 526694 w 4696358"/>
              <a:gd name="connsiteY5" fmla="*/ 1799539 h 1938528"/>
              <a:gd name="connsiteX6" fmla="*/ 577900 w 4696358"/>
              <a:gd name="connsiteY6" fmla="*/ 1894637 h 1938528"/>
              <a:gd name="connsiteX7" fmla="*/ 629107 w 4696358"/>
              <a:gd name="connsiteY7" fmla="*/ 1923897 h 1938528"/>
              <a:gd name="connsiteX8" fmla="*/ 746150 w 4696358"/>
              <a:gd name="connsiteY8" fmla="*/ 1938528 h 1938528"/>
              <a:gd name="connsiteX9" fmla="*/ 855878 w 4696358"/>
              <a:gd name="connsiteY9" fmla="*/ 1938528 h 1938528"/>
              <a:gd name="connsiteX10" fmla="*/ 972921 w 4696358"/>
              <a:gd name="connsiteY10" fmla="*/ 1901952 h 1938528"/>
              <a:gd name="connsiteX11" fmla="*/ 1097280 w 4696358"/>
              <a:gd name="connsiteY11" fmla="*/ 1814169 h 1938528"/>
              <a:gd name="connsiteX12" fmla="*/ 1221638 w 4696358"/>
              <a:gd name="connsiteY12" fmla="*/ 1733702 h 1938528"/>
              <a:gd name="connsiteX13" fmla="*/ 1324051 w 4696358"/>
              <a:gd name="connsiteY13" fmla="*/ 1675181 h 1938528"/>
              <a:gd name="connsiteX14" fmla="*/ 1448409 w 4696358"/>
              <a:gd name="connsiteY14" fmla="*/ 1667865 h 1938528"/>
              <a:gd name="connsiteX15" fmla="*/ 1558137 w 4696358"/>
              <a:gd name="connsiteY15" fmla="*/ 1689811 h 1938528"/>
              <a:gd name="connsiteX16" fmla="*/ 1645920 w 4696358"/>
              <a:gd name="connsiteY16" fmla="*/ 1689811 h 1938528"/>
              <a:gd name="connsiteX17" fmla="*/ 1711756 w 4696358"/>
              <a:gd name="connsiteY17" fmla="*/ 1631289 h 1938528"/>
              <a:gd name="connsiteX18" fmla="*/ 1777593 w 4696358"/>
              <a:gd name="connsiteY18" fmla="*/ 1492301 h 1938528"/>
              <a:gd name="connsiteX19" fmla="*/ 1799539 w 4696358"/>
              <a:gd name="connsiteY19" fmla="*/ 1419149 h 1938528"/>
              <a:gd name="connsiteX20" fmla="*/ 1858060 w 4696358"/>
              <a:gd name="connsiteY20" fmla="*/ 1338681 h 1938528"/>
              <a:gd name="connsiteX21" fmla="*/ 1938528 w 4696358"/>
              <a:gd name="connsiteY21" fmla="*/ 1287475 h 1938528"/>
              <a:gd name="connsiteX22" fmla="*/ 2048256 w 4696358"/>
              <a:gd name="connsiteY22" fmla="*/ 1236269 h 1938528"/>
              <a:gd name="connsiteX23" fmla="*/ 2165299 w 4696358"/>
              <a:gd name="connsiteY23" fmla="*/ 1221638 h 1938528"/>
              <a:gd name="connsiteX24" fmla="*/ 2231136 w 4696358"/>
              <a:gd name="connsiteY24" fmla="*/ 1163117 h 1938528"/>
              <a:gd name="connsiteX25" fmla="*/ 2304288 w 4696358"/>
              <a:gd name="connsiteY25" fmla="*/ 1024128 h 1938528"/>
              <a:gd name="connsiteX26" fmla="*/ 2340864 w 4696358"/>
              <a:gd name="connsiteY26" fmla="*/ 826617 h 1938528"/>
              <a:gd name="connsiteX27" fmla="*/ 2399385 w 4696358"/>
              <a:gd name="connsiteY27" fmla="*/ 694944 h 1938528"/>
              <a:gd name="connsiteX28" fmla="*/ 2516428 w 4696358"/>
              <a:gd name="connsiteY28" fmla="*/ 629107 h 1938528"/>
              <a:gd name="connsiteX29" fmla="*/ 2655417 w 4696358"/>
              <a:gd name="connsiteY29" fmla="*/ 658368 h 1938528"/>
              <a:gd name="connsiteX30" fmla="*/ 2816352 w 4696358"/>
              <a:gd name="connsiteY30" fmla="*/ 731520 h 1938528"/>
              <a:gd name="connsiteX31" fmla="*/ 2969971 w 4696358"/>
              <a:gd name="connsiteY31" fmla="*/ 775411 h 1938528"/>
              <a:gd name="connsiteX32" fmla="*/ 3057753 w 4696358"/>
              <a:gd name="connsiteY32" fmla="*/ 790041 h 1938528"/>
              <a:gd name="connsiteX33" fmla="*/ 3152851 w 4696358"/>
              <a:gd name="connsiteY33" fmla="*/ 746150 h 1938528"/>
              <a:gd name="connsiteX34" fmla="*/ 3218688 w 4696358"/>
              <a:gd name="connsiteY34" fmla="*/ 629107 h 1938528"/>
              <a:gd name="connsiteX35" fmla="*/ 3240633 w 4696358"/>
              <a:gd name="connsiteY35" fmla="*/ 526694 h 1938528"/>
              <a:gd name="connsiteX36" fmla="*/ 3321100 w 4696358"/>
              <a:gd name="connsiteY36" fmla="*/ 482803 h 1938528"/>
              <a:gd name="connsiteX37" fmla="*/ 3452774 w 4696358"/>
              <a:gd name="connsiteY37" fmla="*/ 460857 h 1938528"/>
              <a:gd name="connsiteX38" fmla="*/ 3584448 w 4696358"/>
              <a:gd name="connsiteY38" fmla="*/ 526694 h 1938528"/>
              <a:gd name="connsiteX39" fmla="*/ 3723436 w 4696358"/>
              <a:gd name="connsiteY39" fmla="*/ 534009 h 1938528"/>
              <a:gd name="connsiteX40" fmla="*/ 3899001 w 4696358"/>
              <a:gd name="connsiteY40" fmla="*/ 460857 h 1938528"/>
              <a:gd name="connsiteX41" fmla="*/ 4067251 w 4696358"/>
              <a:gd name="connsiteY41" fmla="*/ 351129 h 1938528"/>
              <a:gd name="connsiteX42" fmla="*/ 4213555 w 4696358"/>
              <a:gd name="connsiteY42" fmla="*/ 299923 h 1938528"/>
              <a:gd name="connsiteX43" fmla="*/ 4396435 w 4696358"/>
              <a:gd name="connsiteY43" fmla="*/ 277977 h 1938528"/>
              <a:gd name="connsiteX44" fmla="*/ 4615891 w 4696358"/>
              <a:gd name="connsiteY44" fmla="*/ 197510 h 1938528"/>
              <a:gd name="connsiteX45" fmla="*/ 4681728 w 4696358"/>
              <a:gd name="connsiteY45" fmla="*/ 102413 h 1938528"/>
              <a:gd name="connsiteX46" fmla="*/ 4696358 w 4696358"/>
              <a:gd name="connsiteY46" fmla="*/ 0 h 1938528"/>
              <a:gd name="connsiteX0" fmla="*/ 0 w 4681728"/>
              <a:gd name="connsiteY0" fmla="*/ 1594713 h 1836115"/>
              <a:gd name="connsiteX1" fmla="*/ 131673 w 4681728"/>
              <a:gd name="connsiteY1" fmla="*/ 1565452 h 1836115"/>
              <a:gd name="connsiteX2" fmla="*/ 248716 w 4681728"/>
              <a:gd name="connsiteY2" fmla="*/ 1528876 h 1836115"/>
              <a:gd name="connsiteX3" fmla="*/ 351129 w 4681728"/>
              <a:gd name="connsiteY3" fmla="*/ 1499616 h 1836115"/>
              <a:gd name="connsiteX4" fmla="*/ 446227 w 4681728"/>
              <a:gd name="connsiteY4" fmla="*/ 1572768 h 1836115"/>
              <a:gd name="connsiteX5" fmla="*/ 526694 w 4681728"/>
              <a:gd name="connsiteY5" fmla="*/ 1697126 h 1836115"/>
              <a:gd name="connsiteX6" fmla="*/ 577900 w 4681728"/>
              <a:gd name="connsiteY6" fmla="*/ 1792224 h 1836115"/>
              <a:gd name="connsiteX7" fmla="*/ 629107 w 4681728"/>
              <a:gd name="connsiteY7" fmla="*/ 1821484 h 1836115"/>
              <a:gd name="connsiteX8" fmla="*/ 746150 w 4681728"/>
              <a:gd name="connsiteY8" fmla="*/ 1836115 h 1836115"/>
              <a:gd name="connsiteX9" fmla="*/ 855878 w 4681728"/>
              <a:gd name="connsiteY9" fmla="*/ 1836115 h 1836115"/>
              <a:gd name="connsiteX10" fmla="*/ 972921 w 4681728"/>
              <a:gd name="connsiteY10" fmla="*/ 1799539 h 1836115"/>
              <a:gd name="connsiteX11" fmla="*/ 1097280 w 4681728"/>
              <a:gd name="connsiteY11" fmla="*/ 1711756 h 1836115"/>
              <a:gd name="connsiteX12" fmla="*/ 1221638 w 4681728"/>
              <a:gd name="connsiteY12" fmla="*/ 1631289 h 1836115"/>
              <a:gd name="connsiteX13" fmla="*/ 1324051 w 4681728"/>
              <a:gd name="connsiteY13" fmla="*/ 1572768 h 1836115"/>
              <a:gd name="connsiteX14" fmla="*/ 1448409 w 4681728"/>
              <a:gd name="connsiteY14" fmla="*/ 1565452 h 1836115"/>
              <a:gd name="connsiteX15" fmla="*/ 1558137 w 4681728"/>
              <a:gd name="connsiteY15" fmla="*/ 1587398 h 1836115"/>
              <a:gd name="connsiteX16" fmla="*/ 1645920 w 4681728"/>
              <a:gd name="connsiteY16" fmla="*/ 1587398 h 1836115"/>
              <a:gd name="connsiteX17" fmla="*/ 1711756 w 4681728"/>
              <a:gd name="connsiteY17" fmla="*/ 1528876 h 1836115"/>
              <a:gd name="connsiteX18" fmla="*/ 1777593 w 4681728"/>
              <a:gd name="connsiteY18" fmla="*/ 1389888 h 1836115"/>
              <a:gd name="connsiteX19" fmla="*/ 1799539 w 4681728"/>
              <a:gd name="connsiteY19" fmla="*/ 1316736 h 1836115"/>
              <a:gd name="connsiteX20" fmla="*/ 1858060 w 4681728"/>
              <a:gd name="connsiteY20" fmla="*/ 1236268 h 1836115"/>
              <a:gd name="connsiteX21" fmla="*/ 1938528 w 4681728"/>
              <a:gd name="connsiteY21" fmla="*/ 1185062 h 1836115"/>
              <a:gd name="connsiteX22" fmla="*/ 2048256 w 4681728"/>
              <a:gd name="connsiteY22" fmla="*/ 1133856 h 1836115"/>
              <a:gd name="connsiteX23" fmla="*/ 2165299 w 4681728"/>
              <a:gd name="connsiteY23" fmla="*/ 1119225 h 1836115"/>
              <a:gd name="connsiteX24" fmla="*/ 2231136 w 4681728"/>
              <a:gd name="connsiteY24" fmla="*/ 1060704 h 1836115"/>
              <a:gd name="connsiteX25" fmla="*/ 2304288 w 4681728"/>
              <a:gd name="connsiteY25" fmla="*/ 921715 h 1836115"/>
              <a:gd name="connsiteX26" fmla="*/ 2340864 w 4681728"/>
              <a:gd name="connsiteY26" fmla="*/ 724204 h 1836115"/>
              <a:gd name="connsiteX27" fmla="*/ 2399385 w 4681728"/>
              <a:gd name="connsiteY27" fmla="*/ 592531 h 1836115"/>
              <a:gd name="connsiteX28" fmla="*/ 2516428 w 4681728"/>
              <a:gd name="connsiteY28" fmla="*/ 526694 h 1836115"/>
              <a:gd name="connsiteX29" fmla="*/ 2655417 w 4681728"/>
              <a:gd name="connsiteY29" fmla="*/ 555955 h 1836115"/>
              <a:gd name="connsiteX30" fmla="*/ 2816352 w 4681728"/>
              <a:gd name="connsiteY30" fmla="*/ 629107 h 1836115"/>
              <a:gd name="connsiteX31" fmla="*/ 2969971 w 4681728"/>
              <a:gd name="connsiteY31" fmla="*/ 672998 h 1836115"/>
              <a:gd name="connsiteX32" fmla="*/ 3057753 w 4681728"/>
              <a:gd name="connsiteY32" fmla="*/ 687628 h 1836115"/>
              <a:gd name="connsiteX33" fmla="*/ 3152851 w 4681728"/>
              <a:gd name="connsiteY33" fmla="*/ 643737 h 1836115"/>
              <a:gd name="connsiteX34" fmla="*/ 3218688 w 4681728"/>
              <a:gd name="connsiteY34" fmla="*/ 526694 h 1836115"/>
              <a:gd name="connsiteX35" fmla="*/ 3240633 w 4681728"/>
              <a:gd name="connsiteY35" fmla="*/ 424281 h 1836115"/>
              <a:gd name="connsiteX36" fmla="*/ 3321100 w 4681728"/>
              <a:gd name="connsiteY36" fmla="*/ 380390 h 1836115"/>
              <a:gd name="connsiteX37" fmla="*/ 3452774 w 4681728"/>
              <a:gd name="connsiteY37" fmla="*/ 358444 h 1836115"/>
              <a:gd name="connsiteX38" fmla="*/ 3584448 w 4681728"/>
              <a:gd name="connsiteY38" fmla="*/ 424281 h 1836115"/>
              <a:gd name="connsiteX39" fmla="*/ 3723436 w 4681728"/>
              <a:gd name="connsiteY39" fmla="*/ 431596 h 1836115"/>
              <a:gd name="connsiteX40" fmla="*/ 3899001 w 4681728"/>
              <a:gd name="connsiteY40" fmla="*/ 358444 h 1836115"/>
              <a:gd name="connsiteX41" fmla="*/ 4067251 w 4681728"/>
              <a:gd name="connsiteY41" fmla="*/ 248716 h 1836115"/>
              <a:gd name="connsiteX42" fmla="*/ 4213555 w 4681728"/>
              <a:gd name="connsiteY42" fmla="*/ 197510 h 1836115"/>
              <a:gd name="connsiteX43" fmla="*/ 4396435 w 4681728"/>
              <a:gd name="connsiteY43" fmla="*/ 175564 h 1836115"/>
              <a:gd name="connsiteX44" fmla="*/ 4615891 w 4681728"/>
              <a:gd name="connsiteY44" fmla="*/ 95097 h 1836115"/>
              <a:gd name="connsiteX45" fmla="*/ 4681728 w 4681728"/>
              <a:gd name="connsiteY45" fmla="*/ 0 h 1836115"/>
              <a:gd name="connsiteX0" fmla="*/ 0 w 4615891"/>
              <a:gd name="connsiteY0" fmla="*/ 1499616 h 1741018"/>
              <a:gd name="connsiteX1" fmla="*/ 131673 w 4615891"/>
              <a:gd name="connsiteY1" fmla="*/ 1470355 h 1741018"/>
              <a:gd name="connsiteX2" fmla="*/ 248716 w 4615891"/>
              <a:gd name="connsiteY2" fmla="*/ 1433779 h 1741018"/>
              <a:gd name="connsiteX3" fmla="*/ 351129 w 4615891"/>
              <a:gd name="connsiteY3" fmla="*/ 1404519 h 1741018"/>
              <a:gd name="connsiteX4" fmla="*/ 446227 w 4615891"/>
              <a:gd name="connsiteY4" fmla="*/ 1477671 h 1741018"/>
              <a:gd name="connsiteX5" fmla="*/ 526694 w 4615891"/>
              <a:gd name="connsiteY5" fmla="*/ 1602029 h 1741018"/>
              <a:gd name="connsiteX6" fmla="*/ 577900 w 4615891"/>
              <a:gd name="connsiteY6" fmla="*/ 1697127 h 1741018"/>
              <a:gd name="connsiteX7" fmla="*/ 629107 w 4615891"/>
              <a:gd name="connsiteY7" fmla="*/ 1726387 h 1741018"/>
              <a:gd name="connsiteX8" fmla="*/ 746150 w 4615891"/>
              <a:gd name="connsiteY8" fmla="*/ 1741018 h 1741018"/>
              <a:gd name="connsiteX9" fmla="*/ 855878 w 4615891"/>
              <a:gd name="connsiteY9" fmla="*/ 1741018 h 1741018"/>
              <a:gd name="connsiteX10" fmla="*/ 972921 w 4615891"/>
              <a:gd name="connsiteY10" fmla="*/ 1704442 h 1741018"/>
              <a:gd name="connsiteX11" fmla="*/ 1097280 w 4615891"/>
              <a:gd name="connsiteY11" fmla="*/ 1616659 h 1741018"/>
              <a:gd name="connsiteX12" fmla="*/ 1221638 w 4615891"/>
              <a:gd name="connsiteY12" fmla="*/ 1536192 h 1741018"/>
              <a:gd name="connsiteX13" fmla="*/ 1324051 w 4615891"/>
              <a:gd name="connsiteY13" fmla="*/ 1477671 h 1741018"/>
              <a:gd name="connsiteX14" fmla="*/ 1448409 w 4615891"/>
              <a:gd name="connsiteY14" fmla="*/ 1470355 h 1741018"/>
              <a:gd name="connsiteX15" fmla="*/ 1558137 w 4615891"/>
              <a:gd name="connsiteY15" fmla="*/ 1492301 h 1741018"/>
              <a:gd name="connsiteX16" fmla="*/ 1645920 w 4615891"/>
              <a:gd name="connsiteY16" fmla="*/ 1492301 h 1741018"/>
              <a:gd name="connsiteX17" fmla="*/ 1711756 w 4615891"/>
              <a:gd name="connsiteY17" fmla="*/ 1433779 h 1741018"/>
              <a:gd name="connsiteX18" fmla="*/ 1777593 w 4615891"/>
              <a:gd name="connsiteY18" fmla="*/ 1294791 h 1741018"/>
              <a:gd name="connsiteX19" fmla="*/ 1799539 w 4615891"/>
              <a:gd name="connsiteY19" fmla="*/ 1221639 h 1741018"/>
              <a:gd name="connsiteX20" fmla="*/ 1858060 w 4615891"/>
              <a:gd name="connsiteY20" fmla="*/ 1141171 h 1741018"/>
              <a:gd name="connsiteX21" fmla="*/ 1938528 w 4615891"/>
              <a:gd name="connsiteY21" fmla="*/ 1089965 h 1741018"/>
              <a:gd name="connsiteX22" fmla="*/ 2048256 w 4615891"/>
              <a:gd name="connsiteY22" fmla="*/ 1038759 h 1741018"/>
              <a:gd name="connsiteX23" fmla="*/ 2165299 w 4615891"/>
              <a:gd name="connsiteY23" fmla="*/ 1024128 h 1741018"/>
              <a:gd name="connsiteX24" fmla="*/ 2231136 w 4615891"/>
              <a:gd name="connsiteY24" fmla="*/ 965607 h 1741018"/>
              <a:gd name="connsiteX25" fmla="*/ 2304288 w 4615891"/>
              <a:gd name="connsiteY25" fmla="*/ 826618 h 1741018"/>
              <a:gd name="connsiteX26" fmla="*/ 2340864 w 4615891"/>
              <a:gd name="connsiteY26" fmla="*/ 629107 h 1741018"/>
              <a:gd name="connsiteX27" fmla="*/ 2399385 w 4615891"/>
              <a:gd name="connsiteY27" fmla="*/ 497434 h 1741018"/>
              <a:gd name="connsiteX28" fmla="*/ 2516428 w 4615891"/>
              <a:gd name="connsiteY28" fmla="*/ 431597 h 1741018"/>
              <a:gd name="connsiteX29" fmla="*/ 2655417 w 4615891"/>
              <a:gd name="connsiteY29" fmla="*/ 460858 h 1741018"/>
              <a:gd name="connsiteX30" fmla="*/ 2816352 w 4615891"/>
              <a:gd name="connsiteY30" fmla="*/ 534010 h 1741018"/>
              <a:gd name="connsiteX31" fmla="*/ 2969971 w 4615891"/>
              <a:gd name="connsiteY31" fmla="*/ 577901 h 1741018"/>
              <a:gd name="connsiteX32" fmla="*/ 3057753 w 4615891"/>
              <a:gd name="connsiteY32" fmla="*/ 592531 h 1741018"/>
              <a:gd name="connsiteX33" fmla="*/ 3152851 w 4615891"/>
              <a:gd name="connsiteY33" fmla="*/ 548640 h 1741018"/>
              <a:gd name="connsiteX34" fmla="*/ 3218688 w 4615891"/>
              <a:gd name="connsiteY34" fmla="*/ 431597 h 1741018"/>
              <a:gd name="connsiteX35" fmla="*/ 3240633 w 4615891"/>
              <a:gd name="connsiteY35" fmla="*/ 329184 h 1741018"/>
              <a:gd name="connsiteX36" fmla="*/ 3321100 w 4615891"/>
              <a:gd name="connsiteY36" fmla="*/ 285293 h 1741018"/>
              <a:gd name="connsiteX37" fmla="*/ 3452774 w 4615891"/>
              <a:gd name="connsiteY37" fmla="*/ 263347 h 1741018"/>
              <a:gd name="connsiteX38" fmla="*/ 3584448 w 4615891"/>
              <a:gd name="connsiteY38" fmla="*/ 329184 h 1741018"/>
              <a:gd name="connsiteX39" fmla="*/ 3723436 w 4615891"/>
              <a:gd name="connsiteY39" fmla="*/ 336499 h 1741018"/>
              <a:gd name="connsiteX40" fmla="*/ 3899001 w 4615891"/>
              <a:gd name="connsiteY40" fmla="*/ 263347 h 1741018"/>
              <a:gd name="connsiteX41" fmla="*/ 4067251 w 4615891"/>
              <a:gd name="connsiteY41" fmla="*/ 153619 h 1741018"/>
              <a:gd name="connsiteX42" fmla="*/ 4213555 w 4615891"/>
              <a:gd name="connsiteY42" fmla="*/ 102413 h 1741018"/>
              <a:gd name="connsiteX43" fmla="*/ 4396435 w 4615891"/>
              <a:gd name="connsiteY43" fmla="*/ 80467 h 1741018"/>
              <a:gd name="connsiteX44" fmla="*/ 4615891 w 4615891"/>
              <a:gd name="connsiteY44" fmla="*/ 0 h 1741018"/>
              <a:gd name="connsiteX0" fmla="*/ 0 w 4396435"/>
              <a:gd name="connsiteY0" fmla="*/ 1419149 h 1660551"/>
              <a:gd name="connsiteX1" fmla="*/ 131673 w 4396435"/>
              <a:gd name="connsiteY1" fmla="*/ 1389888 h 1660551"/>
              <a:gd name="connsiteX2" fmla="*/ 248716 w 4396435"/>
              <a:gd name="connsiteY2" fmla="*/ 1353312 h 1660551"/>
              <a:gd name="connsiteX3" fmla="*/ 351129 w 4396435"/>
              <a:gd name="connsiteY3" fmla="*/ 1324052 h 1660551"/>
              <a:gd name="connsiteX4" fmla="*/ 446227 w 4396435"/>
              <a:gd name="connsiteY4" fmla="*/ 1397204 h 1660551"/>
              <a:gd name="connsiteX5" fmla="*/ 526694 w 4396435"/>
              <a:gd name="connsiteY5" fmla="*/ 1521562 h 1660551"/>
              <a:gd name="connsiteX6" fmla="*/ 577900 w 4396435"/>
              <a:gd name="connsiteY6" fmla="*/ 1616660 h 1660551"/>
              <a:gd name="connsiteX7" fmla="*/ 629107 w 4396435"/>
              <a:gd name="connsiteY7" fmla="*/ 1645920 h 1660551"/>
              <a:gd name="connsiteX8" fmla="*/ 746150 w 4396435"/>
              <a:gd name="connsiteY8" fmla="*/ 1660551 h 1660551"/>
              <a:gd name="connsiteX9" fmla="*/ 855878 w 4396435"/>
              <a:gd name="connsiteY9" fmla="*/ 1660551 h 1660551"/>
              <a:gd name="connsiteX10" fmla="*/ 972921 w 4396435"/>
              <a:gd name="connsiteY10" fmla="*/ 1623975 h 1660551"/>
              <a:gd name="connsiteX11" fmla="*/ 1097280 w 4396435"/>
              <a:gd name="connsiteY11" fmla="*/ 1536192 h 1660551"/>
              <a:gd name="connsiteX12" fmla="*/ 1221638 w 4396435"/>
              <a:gd name="connsiteY12" fmla="*/ 1455725 h 1660551"/>
              <a:gd name="connsiteX13" fmla="*/ 1324051 w 4396435"/>
              <a:gd name="connsiteY13" fmla="*/ 1397204 h 1660551"/>
              <a:gd name="connsiteX14" fmla="*/ 1448409 w 4396435"/>
              <a:gd name="connsiteY14" fmla="*/ 1389888 h 1660551"/>
              <a:gd name="connsiteX15" fmla="*/ 1558137 w 4396435"/>
              <a:gd name="connsiteY15" fmla="*/ 1411834 h 1660551"/>
              <a:gd name="connsiteX16" fmla="*/ 1645920 w 4396435"/>
              <a:gd name="connsiteY16" fmla="*/ 1411834 h 1660551"/>
              <a:gd name="connsiteX17" fmla="*/ 1711756 w 4396435"/>
              <a:gd name="connsiteY17" fmla="*/ 1353312 h 1660551"/>
              <a:gd name="connsiteX18" fmla="*/ 1777593 w 4396435"/>
              <a:gd name="connsiteY18" fmla="*/ 1214324 h 1660551"/>
              <a:gd name="connsiteX19" fmla="*/ 1799539 w 4396435"/>
              <a:gd name="connsiteY19" fmla="*/ 1141172 h 1660551"/>
              <a:gd name="connsiteX20" fmla="*/ 1858060 w 4396435"/>
              <a:gd name="connsiteY20" fmla="*/ 1060704 h 1660551"/>
              <a:gd name="connsiteX21" fmla="*/ 1938528 w 4396435"/>
              <a:gd name="connsiteY21" fmla="*/ 1009498 h 1660551"/>
              <a:gd name="connsiteX22" fmla="*/ 2048256 w 4396435"/>
              <a:gd name="connsiteY22" fmla="*/ 958292 h 1660551"/>
              <a:gd name="connsiteX23" fmla="*/ 2165299 w 4396435"/>
              <a:gd name="connsiteY23" fmla="*/ 943661 h 1660551"/>
              <a:gd name="connsiteX24" fmla="*/ 2231136 w 4396435"/>
              <a:gd name="connsiteY24" fmla="*/ 885140 h 1660551"/>
              <a:gd name="connsiteX25" fmla="*/ 2304288 w 4396435"/>
              <a:gd name="connsiteY25" fmla="*/ 746151 h 1660551"/>
              <a:gd name="connsiteX26" fmla="*/ 2340864 w 4396435"/>
              <a:gd name="connsiteY26" fmla="*/ 548640 h 1660551"/>
              <a:gd name="connsiteX27" fmla="*/ 2399385 w 4396435"/>
              <a:gd name="connsiteY27" fmla="*/ 416967 h 1660551"/>
              <a:gd name="connsiteX28" fmla="*/ 2516428 w 4396435"/>
              <a:gd name="connsiteY28" fmla="*/ 351130 h 1660551"/>
              <a:gd name="connsiteX29" fmla="*/ 2655417 w 4396435"/>
              <a:gd name="connsiteY29" fmla="*/ 380391 h 1660551"/>
              <a:gd name="connsiteX30" fmla="*/ 2816352 w 4396435"/>
              <a:gd name="connsiteY30" fmla="*/ 453543 h 1660551"/>
              <a:gd name="connsiteX31" fmla="*/ 2969971 w 4396435"/>
              <a:gd name="connsiteY31" fmla="*/ 497434 h 1660551"/>
              <a:gd name="connsiteX32" fmla="*/ 3057753 w 4396435"/>
              <a:gd name="connsiteY32" fmla="*/ 512064 h 1660551"/>
              <a:gd name="connsiteX33" fmla="*/ 3152851 w 4396435"/>
              <a:gd name="connsiteY33" fmla="*/ 468173 h 1660551"/>
              <a:gd name="connsiteX34" fmla="*/ 3218688 w 4396435"/>
              <a:gd name="connsiteY34" fmla="*/ 351130 h 1660551"/>
              <a:gd name="connsiteX35" fmla="*/ 3240633 w 4396435"/>
              <a:gd name="connsiteY35" fmla="*/ 248717 h 1660551"/>
              <a:gd name="connsiteX36" fmla="*/ 3321100 w 4396435"/>
              <a:gd name="connsiteY36" fmla="*/ 204826 h 1660551"/>
              <a:gd name="connsiteX37" fmla="*/ 3452774 w 4396435"/>
              <a:gd name="connsiteY37" fmla="*/ 182880 h 1660551"/>
              <a:gd name="connsiteX38" fmla="*/ 3584448 w 4396435"/>
              <a:gd name="connsiteY38" fmla="*/ 248717 h 1660551"/>
              <a:gd name="connsiteX39" fmla="*/ 3723436 w 4396435"/>
              <a:gd name="connsiteY39" fmla="*/ 256032 h 1660551"/>
              <a:gd name="connsiteX40" fmla="*/ 3899001 w 4396435"/>
              <a:gd name="connsiteY40" fmla="*/ 182880 h 1660551"/>
              <a:gd name="connsiteX41" fmla="*/ 4067251 w 4396435"/>
              <a:gd name="connsiteY41" fmla="*/ 73152 h 1660551"/>
              <a:gd name="connsiteX42" fmla="*/ 4213555 w 4396435"/>
              <a:gd name="connsiteY42" fmla="*/ 21946 h 1660551"/>
              <a:gd name="connsiteX43" fmla="*/ 4396435 w 4396435"/>
              <a:gd name="connsiteY43" fmla="*/ 0 h 1660551"/>
              <a:gd name="connsiteX0" fmla="*/ 0 w 4213555"/>
              <a:gd name="connsiteY0" fmla="*/ 1397203 h 1638605"/>
              <a:gd name="connsiteX1" fmla="*/ 131673 w 4213555"/>
              <a:gd name="connsiteY1" fmla="*/ 1367942 h 1638605"/>
              <a:gd name="connsiteX2" fmla="*/ 248716 w 4213555"/>
              <a:gd name="connsiteY2" fmla="*/ 1331366 h 1638605"/>
              <a:gd name="connsiteX3" fmla="*/ 351129 w 4213555"/>
              <a:gd name="connsiteY3" fmla="*/ 1302106 h 1638605"/>
              <a:gd name="connsiteX4" fmla="*/ 446227 w 4213555"/>
              <a:gd name="connsiteY4" fmla="*/ 1375258 h 1638605"/>
              <a:gd name="connsiteX5" fmla="*/ 526694 w 4213555"/>
              <a:gd name="connsiteY5" fmla="*/ 1499616 h 1638605"/>
              <a:gd name="connsiteX6" fmla="*/ 577900 w 4213555"/>
              <a:gd name="connsiteY6" fmla="*/ 1594714 h 1638605"/>
              <a:gd name="connsiteX7" fmla="*/ 629107 w 4213555"/>
              <a:gd name="connsiteY7" fmla="*/ 1623974 h 1638605"/>
              <a:gd name="connsiteX8" fmla="*/ 746150 w 4213555"/>
              <a:gd name="connsiteY8" fmla="*/ 1638605 h 1638605"/>
              <a:gd name="connsiteX9" fmla="*/ 855878 w 4213555"/>
              <a:gd name="connsiteY9" fmla="*/ 1638605 h 1638605"/>
              <a:gd name="connsiteX10" fmla="*/ 972921 w 4213555"/>
              <a:gd name="connsiteY10" fmla="*/ 1602029 h 1638605"/>
              <a:gd name="connsiteX11" fmla="*/ 1097280 w 4213555"/>
              <a:gd name="connsiteY11" fmla="*/ 1514246 h 1638605"/>
              <a:gd name="connsiteX12" fmla="*/ 1221638 w 4213555"/>
              <a:gd name="connsiteY12" fmla="*/ 1433779 h 1638605"/>
              <a:gd name="connsiteX13" fmla="*/ 1324051 w 4213555"/>
              <a:gd name="connsiteY13" fmla="*/ 1375258 h 1638605"/>
              <a:gd name="connsiteX14" fmla="*/ 1448409 w 4213555"/>
              <a:gd name="connsiteY14" fmla="*/ 1367942 h 1638605"/>
              <a:gd name="connsiteX15" fmla="*/ 1558137 w 4213555"/>
              <a:gd name="connsiteY15" fmla="*/ 1389888 h 1638605"/>
              <a:gd name="connsiteX16" fmla="*/ 1645920 w 4213555"/>
              <a:gd name="connsiteY16" fmla="*/ 1389888 h 1638605"/>
              <a:gd name="connsiteX17" fmla="*/ 1711756 w 4213555"/>
              <a:gd name="connsiteY17" fmla="*/ 1331366 h 1638605"/>
              <a:gd name="connsiteX18" fmla="*/ 1777593 w 4213555"/>
              <a:gd name="connsiteY18" fmla="*/ 1192378 h 1638605"/>
              <a:gd name="connsiteX19" fmla="*/ 1799539 w 4213555"/>
              <a:gd name="connsiteY19" fmla="*/ 1119226 h 1638605"/>
              <a:gd name="connsiteX20" fmla="*/ 1858060 w 4213555"/>
              <a:gd name="connsiteY20" fmla="*/ 1038758 h 1638605"/>
              <a:gd name="connsiteX21" fmla="*/ 1938528 w 4213555"/>
              <a:gd name="connsiteY21" fmla="*/ 987552 h 1638605"/>
              <a:gd name="connsiteX22" fmla="*/ 2048256 w 4213555"/>
              <a:gd name="connsiteY22" fmla="*/ 936346 h 1638605"/>
              <a:gd name="connsiteX23" fmla="*/ 2165299 w 4213555"/>
              <a:gd name="connsiteY23" fmla="*/ 921715 h 1638605"/>
              <a:gd name="connsiteX24" fmla="*/ 2231136 w 4213555"/>
              <a:gd name="connsiteY24" fmla="*/ 863194 h 1638605"/>
              <a:gd name="connsiteX25" fmla="*/ 2304288 w 4213555"/>
              <a:gd name="connsiteY25" fmla="*/ 724205 h 1638605"/>
              <a:gd name="connsiteX26" fmla="*/ 2340864 w 4213555"/>
              <a:gd name="connsiteY26" fmla="*/ 526694 h 1638605"/>
              <a:gd name="connsiteX27" fmla="*/ 2399385 w 4213555"/>
              <a:gd name="connsiteY27" fmla="*/ 395021 h 1638605"/>
              <a:gd name="connsiteX28" fmla="*/ 2516428 w 4213555"/>
              <a:gd name="connsiteY28" fmla="*/ 329184 h 1638605"/>
              <a:gd name="connsiteX29" fmla="*/ 2655417 w 4213555"/>
              <a:gd name="connsiteY29" fmla="*/ 358445 h 1638605"/>
              <a:gd name="connsiteX30" fmla="*/ 2816352 w 4213555"/>
              <a:gd name="connsiteY30" fmla="*/ 431597 h 1638605"/>
              <a:gd name="connsiteX31" fmla="*/ 2969971 w 4213555"/>
              <a:gd name="connsiteY31" fmla="*/ 475488 h 1638605"/>
              <a:gd name="connsiteX32" fmla="*/ 3057753 w 4213555"/>
              <a:gd name="connsiteY32" fmla="*/ 490118 h 1638605"/>
              <a:gd name="connsiteX33" fmla="*/ 3152851 w 4213555"/>
              <a:gd name="connsiteY33" fmla="*/ 446227 h 1638605"/>
              <a:gd name="connsiteX34" fmla="*/ 3218688 w 4213555"/>
              <a:gd name="connsiteY34" fmla="*/ 329184 h 1638605"/>
              <a:gd name="connsiteX35" fmla="*/ 3240633 w 4213555"/>
              <a:gd name="connsiteY35" fmla="*/ 226771 h 1638605"/>
              <a:gd name="connsiteX36" fmla="*/ 3321100 w 4213555"/>
              <a:gd name="connsiteY36" fmla="*/ 182880 h 1638605"/>
              <a:gd name="connsiteX37" fmla="*/ 3452774 w 4213555"/>
              <a:gd name="connsiteY37" fmla="*/ 160934 h 1638605"/>
              <a:gd name="connsiteX38" fmla="*/ 3584448 w 4213555"/>
              <a:gd name="connsiteY38" fmla="*/ 226771 h 1638605"/>
              <a:gd name="connsiteX39" fmla="*/ 3723436 w 4213555"/>
              <a:gd name="connsiteY39" fmla="*/ 234086 h 1638605"/>
              <a:gd name="connsiteX40" fmla="*/ 3899001 w 4213555"/>
              <a:gd name="connsiteY40" fmla="*/ 160934 h 1638605"/>
              <a:gd name="connsiteX41" fmla="*/ 4067251 w 4213555"/>
              <a:gd name="connsiteY41" fmla="*/ 51206 h 1638605"/>
              <a:gd name="connsiteX42" fmla="*/ 4213555 w 4213555"/>
              <a:gd name="connsiteY42" fmla="*/ 0 h 1638605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152851 w 4067251"/>
              <a:gd name="connsiteY33" fmla="*/ 395021 h 1587399"/>
              <a:gd name="connsiteX34" fmla="*/ 3218688 w 4067251"/>
              <a:gd name="connsiteY34" fmla="*/ 277978 h 1587399"/>
              <a:gd name="connsiteX35" fmla="*/ 3240633 w 4067251"/>
              <a:gd name="connsiteY35" fmla="*/ 175565 h 1587399"/>
              <a:gd name="connsiteX36" fmla="*/ 3321100 w 4067251"/>
              <a:gd name="connsiteY36" fmla="*/ 131674 h 1587399"/>
              <a:gd name="connsiteX37" fmla="*/ 3452774 w 4067251"/>
              <a:gd name="connsiteY37" fmla="*/ 109728 h 1587399"/>
              <a:gd name="connsiteX38" fmla="*/ 3584448 w 4067251"/>
              <a:gd name="connsiteY38" fmla="*/ 175565 h 1587399"/>
              <a:gd name="connsiteX39" fmla="*/ 3723436 w 4067251"/>
              <a:gd name="connsiteY39" fmla="*/ 182880 h 1587399"/>
              <a:gd name="connsiteX40" fmla="*/ 3899001 w 4067251"/>
              <a:gd name="connsiteY40" fmla="*/ 109728 h 1587399"/>
              <a:gd name="connsiteX41" fmla="*/ 4067251 w 4067251"/>
              <a:gd name="connsiteY4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2969971 w 4067251"/>
              <a:gd name="connsiteY31" fmla="*/ 424282 h 1587399"/>
              <a:gd name="connsiteX32" fmla="*/ 3057753 w 4067251"/>
              <a:gd name="connsiteY32" fmla="*/ 438912 h 1587399"/>
              <a:gd name="connsiteX33" fmla="*/ 3218688 w 4067251"/>
              <a:gd name="connsiteY33" fmla="*/ 277978 h 1587399"/>
              <a:gd name="connsiteX34" fmla="*/ 3240633 w 4067251"/>
              <a:gd name="connsiteY34" fmla="*/ 175565 h 1587399"/>
              <a:gd name="connsiteX35" fmla="*/ 3321100 w 4067251"/>
              <a:gd name="connsiteY35" fmla="*/ 131674 h 1587399"/>
              <a:gd name="connsiteX36" fmla="*/ 3452774 w 4067251"/>
              <a:gd name="connsiteY36" fmla="*/ 109728 h 1587399"/>
              <a:gd name="connsiteX37" fmla="*/ 3584448 w 4067251"/>
              <a:gd name="connsiteY37" fmla="*/ 175565 h 1587399"/>
              <a:gd name="connsiteX38" fmla="*/ 3723436 w 4067251"/>
              <a:gd name="connsiteY38" fmla="*/ 182880 h 1587399"/>
              <a:gd name="connsiteX39" fmla="*/ 3899001 w 4067251"/>
              <a:gd name="connsiteY39" fmla="*/ 109728 h 1587399"/>
              <a:gd name="connsiteX40" fmla="*/ 4067251 w 4067251"/>
              <a:gd name="connsiteY4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399385 w 4067251"/>
              <a:gd name="connsiteY27" fmla="*/ 343815 h 1587399"/>
              <a:gd name="connsiteX28" fmla="*/ 2516428 w 4067251"/>
              <a:gd name="connsiteY28" fmla="*/ 277978 h 1587399"/>
              <a:gd name="connsiteX29" fmla="*/ 2655417 w 4067251"/>
              <a:gd name="connsiteY29" fmla="*/ 307239 h 1587399"/>
              <a:gd name="connsiteX30" fmla="*/ 2816352 w 4067251"/>
              <a:gd name="connsiteY30" fmla="*/ 380391 h 1587399"/>
              <a:gd name="connsiteX31" fmla="*/ 3057753 w 4067251"/>
              <a:gd name="connsiteY31" fmla="*/ 438912 h 1587399"/>
              <a:gd name="connsiteX32" fmla="*/ 3218688 w 4067251"/>
              <a:gd name="connsiteY32" fmla="*/ 277978 h 1587399"/>
              <a:gd name="connsiteX33" fmla="*/ 3240633 w 4067251"/>
              <a:gd name="connsiteY33" fmla="*/ 175565 h 1587399"/>
              <a:gd name="connsiteX34" fmla="*/ 3321100 w 4067251"/>
              <a:gd name="connsiteY34" fmla="*/ 131674 h 1587399"/>
              <a:gd name="connsiteX35" fmla="*/ 3452774 w 4067251"/>
              <a:gd name="connsiteY35" fmla="*/ 109728 h 1587399"/>
              <a:gd name="connsiteX36" fmla="*/ 3584448 w 4067251"/>
              <a:gd name="connsiteY36" fmla="*/ 175565 h 1587399"/>
              <a:gd name="connsiteX37" fmla="*/ 3723436 w 4067251"/>
              <a:gd name="connsiteY37" fmla="*/ 182880 h 1587399"/>
              <a:gd name="connsiteX38" fmla="*/ 3899001 w 4067251"/>
              <a:gd name="connsiteY38" fmla="*/ 109728 h 1587399"/>
              <a:gd name="connsiteX39" fmla="*/ 4067251 w 4067251"/>
              <a:gd name="connsiteY3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04288 w 4067251"/>
              <a:gd name="connsiteY25" fmla="*/ 672999 h 1587399"/>
              <a:gd name="connsiteX26" fmla="*/ 2340864 w 4067251"/>
              <a:gd name="connsiteY26" fmla="*/ 475488 h 1587399"/>
              <a:gd name="connsiteX27" fmla="*/ 2516428 w 4067251"/>
              <a:gd name="connsiteY27" fmla="*/ 277978 h 1587399"/>
              <a:gd name="connsiteX28" fmla="*/ 2655417 w 4067251"/>
              <a:gd name="connsiteY28" fmla="*/ 307239 h 1587399"/>
              <a:gd name="connsiteX29" fmla="*/ 2816352 w 4067251"/>
              <a:gd name="connsiteY29" fmla="*/ 380391 h 1587399"/>
              <a:gd name="connsiteX30" fmla="*/ 3057753 w 4067251"/>
              <a:gd name="connsiteY30" fmla="*/ 438912 h 1587399"/>
              <a:gd name="connsiteX31" fmla="*/ 3218688 w 4067251"/>
              <a:gd name="connsiteY31" fmla="*/ 277978 h 1587399"/>
              <a:gd name="connsiteX32" fmla="*/ 3240633 w 4067251"/>
              <a:gd name="connsiteY32" fmla="*/ 175565 h 1587399"/>
              <a:gd name="connsiteX33" fmla="*/ 3321100 w 4067251"/>
              <a:gd name="connsiteY33" fmla="*/ 131674 h 1587399"/>
              <a:gd name="connsiteX34" fmla="*/ 3452774 w 4067251"/>
              <a:gd name="connsiteY34" fmla="*/ 109728 h 1587399"/>
              <a:gd name="connsiteX35" fmla="*/ 3584448 w 4067251"/>
              <a:gd name="connsiteY35" fmla="*/ 175565 h 1587399"/>
              <a:gd name="connsiteX36" fmla="*/ 3723436 w 4067251"/>
              <a:gd name="connsiteY36" fmla="*/ 182880 h 1587399"/>
              <a:gd name="connsiteX37" fmla="*/ 3899001 w 4067251"/>
              <a:gd name="connsiteY37" fmla="*/ 109728 h 1587399"/>
              <a:gd name="connsiteX38" fmla="*/ 4067251 w 4067251"/>
              <a:gd name="connsiteY3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048256 w 4067251"/>
              <a:gd name="connsiteY22" fmla="*/ 885140 h 1587399"/>
              <a:gd name="connsiteX23" fmla="*/ 2165299 w 4067251"/>
              <a:gd name="connsiteY23" fmla="*/ 870509 h 1587399"/>
              <a:gd name="connsiteX24" fmla="*/ 2231136 w 4067251"/>
              <a:gd name="connsiteY24" fmla="*/ 811988 h 1587399"/>
              <a:gd name="connsiteX25" fmla="*/ 2340864 w 4067251"/>
              <a:gd name="connsiteY25" fmla="*/ 475488 h 1587399"/>
              <a:gd name="connsiteX26" fmla="*/ 2516428 w 4067251"/>
              <a:gd name="connsiteY26" fmla="*/ 277978 h 1587399"/>
              <a:gd name="connsiteX27" fmla="*/ 2655417 w 4067251"/>
              <a:gd name="connsiteY27" fmla="*/ 307239 h 1587399"/>
              <a:gd name="connsiteX28" fmla="*/ 2816352 w 4067251"/>
              <a:gd name="connsiteY28" fmla="*/ 380391 h 1587399"/>
              <a:gd name="connsiteX29" fmla="*/ 3057753 w 4067251"/>
              <a:gd name="connsiteY29" fmla="*/ 438912 h 1587399"/>
              <a:gd name="connsiteX30" fmla="*/ 3218688 w 4067251"/>
              <a:gd name="connsiteY30" fmla="*/ 277978 h 1587399"/>
              <a:gd name="connsiteX31" fmla="*/ 3240633 w 4067251"/>
              <a:gd name="connsiteY31" fmla="*/ 175565 h 1587399"/>
              <a:gd name="connsiteX32" fmla="*/ 3321100 w 4067251"/>
              <a:gd name="connsiteY32" fmla="*/ 131674 h 1587399"/>
              <a:gd name="connsiteX33" fmla="*/ 3452774 w 4067251"/>
              <a:gd name="connsiteY33" fmla="*/ 109728 h 1587399"/>
              <a:gd name="connsiteX34" fmla="*/ 3584448 w 4067251"/>
              <a:gd name="connsiteY34" fmla="*/ 175565 h 1587399"/>
              <a:gd name="connsiteX35" fmla="*/ 3723436 w 4067251"/>
              <a:gd name="connsiteY35" fmla="*/ 182880 h 1587399"/>
              <a:gd name="connsiteX36" fmla="*/ 3899001 w 4067251"/>
              <a:gd name="connsiteY36" fmla="*/ 109728 h 1587399"/>
              <a:gd name="connsiteX37" fmla="*/ 4067251 w 4067251"/>
              <a:gd name="connsiteY3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165299 w 4067251"/>
              <a:gd name="connsiteY22" fmla="*/ 870509 h 1587399"/>
              <a:gd name="connsiteX23" fmla="*/ 2231136 w 4067251"/>
              <a:gd name="connsiteY23" fmla="*/ 811988 h 1587399"/>
              <a:gd name="connsiteX24" fmla="*/ 2340864 w 4067251"/>
              <a:gd name="connsiteY24" fmla="*/ 475488 h 1587399"/>
              <a:gd name="connsiteX25" fmla="*/ 2516428 w 4067251"/>
              <a:gd name="connsiteY25" fmla="*/ 277978 h 1587399"/>
              <a:gd name="connsiteX26" fmla="*/ 2655417 w 4067251"/>
              <a:gd name="connsiteY26" fmla="*/ 307239 h 1587399"/>
              <a:gd name="connsiteX27" fmla="*/ 2816352 w 4067251"/>
              <a:gd name="connsiteY27" fmla="*/ 380391 h 1587399"/>
              <a:gd name="connsiteX28" fmla="*/ 3057753 w 4067251"/>
              <a:gd name="connsiteY28" fmla="*/ 438912 h 1587399"/>
              <a:gd name="connsiteX29" fmla="*/ 3218688 w 4067251"/>
              <a:gd name="connsiteY29" fmla="*/ 277978 h 1587399"/>
              <a:gd name="connsiteX30" fmla="*/ 3240633 w 4067251"/>
              <a:gd name="connsiteY30" fmla="*/ 175565 h 1587399"/>
              <a:gd name="connsiteX31" fmla="*/ 3321100 w 4067251"/>
              <a:gd name="connsiteY31" fmla="*/ 131674 h 1587399"/>
              <a:gd name="connsiteX32" fmla="*/ 3452774 w 4067251"/>
              <a:gd name="connsiteY32" fmla="*/ 109728 h 1587399"/>
              <a:gd name="connsiteX33" fmla="*/ 3584448 w 4067251"/>
              <a:gd name="connsiteY33" fmla="*/ 175565 h 1587399"/>
              <a:gd name="connsiteX34" fmla="*/ 3723436 w 4067251"/>
              <a:gd name="connsiteY34" fmla="*/ 182880 h 1587399"/>
              <a:gd name="connsiteX35" fmla="*/ 3899001 w 4067251"/>
              <a:gd name="connsiteY35" fmla="*/ 109728 h 1587399"/>
              <a:gd name="connsiteX36" fmla="*/ 4067251 w 4067251"/>
              <a:gd name="connsiteY3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231136 w 4067251"/>
              <a:gd name="connsiteY22" fmla="*/ 811988 h 1587399"/>
              <a:gd name="connsiteX23" fmla="*/ 2340864 w 4067251"/>
              <a:gd name="connsiteY23" fmla="*/ 475488 h 1587399"/>
              <a:gd name="connsiteX24" fmla="*/ 2516428 w 4067251"/>
              <a:gd name="connsiteY24" fmla="*/ 277978 h 1587399"/>
              <a:gd name="connsiteX25" fmla="*/ 2655417 w 4067251"/>
              <a:gd name="connsiteY25" fmla="*/ 307239 h 1587399"/>
              <a:gd name="connsiteX26" fmla="*/ 2816352 w 4067251"/>
              <a:gd name="connsiteY26" fmla="*/ 380391 h 1587399"/>
              <a:gd name="connsiteX27" fmla="*/ 3057753 w 4067251"/>
              <a:gd name="connsiteY27" fmla="*/ 438912 h 1587399"/>
              <a:gd name="connsiteX28" fmla="*/ 3218688 w 4067251"/>
              <a:gd name="connsiteY28" fmla="*/ 277978 h 1587399"/>
              <a:gd name="connsiteX29" fmla="*/ 3240633 w 4067251"/>
              <a:gd name="connsiteY29" fmla="*/ 175565 h 1587399"/>
              <a:gd name="connsiteX30" fmla="*/ 3321100 w 4067251"/>
              <a:gd name="connsiteY30" fmla="*/ 131674 h 1587399"/>
              <a:gd name="connsiteX31" fmla="*/ 3452774 w 4067251"/>
              <a:gd name="connsiteY31" fmla="*/ 109728 h 1587399"/>
              <a:gd name="connsiteX32" fmla="*/ 3584448 w 4067251"/>
              <a:gd name="connsiteY32" fmla="*/ 175565 h 1587399"/>
              <a:gd name="connsiteX33" fmla="*/ 3723436 w 4067251"/>
              <a:gd name="connsiteY33" fmla="*/ 182880 h 1587399"/>
              <a:gd name="connsiteX34" fmla="*/ 3899001 w 4067251"/>
              <a:gd name="connsiteY34" fmla="*/ 109728 h 1587399"/>
              <a:gd name="connsiteX35" fmla="*/ 4067251 w 4067251"/>
              <a:gd name="connsiteY35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340864 w 4067251"/>
              <a:gd name="connsiteY22" fmla="*/ 475488 h 1587399"/>
              <a:gd name="connsiteX23" fmla="*/ 2516428 w 4067251"/>
              <a:gd name="connsiteY23" fmla="*/ 277978 h 1587399"/>
              <a:gd name="connsiteX24" fmla="*/ 2655417 w 4067251"/>
              <a:gd name="connsiteY24" fmla="*/ 307239 h 1587399"/>
              <a:gd name="connsiteX25" fmla="*/ 2816352 w 4067251"/>
              <a:gd name="connsiteY25" fmla="*/ 380391 h 1587399"/>
              <a:gd name="connsiteX26" fmla="*/ 3057753 w 4067251"/>
              <a:gd name="connsiteY26" fmla="*/ 438912 h 1587399"/>
              <a:gd name="connsiteX27" fmla="*/ 3218688 w 4067251"/>
              <a:gd name="connsiteY27" fmla="*/ 277978 h 1587399"/>
              <a:gd name="connsiteX28" fmla="*/ 3240633 w 4067251"/>
              <a:gd name="connsiteY28" fmla="*/ 175565 h 1587399"/>
              <a:gd name="connsiteX29" fmla="*/ 3321100 w 4067251"/>
              <a:gd name="connsiteY29" fmla="*/ 131674 h 1587399"/>
              <a:gd name="connsiteX30" fmla="*/ 3452774 w 4067251"/>
              <a:gd name="connsiteY30" fmla="*/ 109728 h 1587399"/>
              <a:gd name="connsiteX31" fmla="*/ 3584448 w 4067251"/>
              <a:gd name="connsiteY31" fmla="*/ 175565 h 1587399"/>
              <a:gd name="connsiteX32" fmla="*/ 3723436 w 4067251"/>
              <a:gd name="connsiteY32" fmla="*/ 182880 h 1587399"/>
              <a:gd name="connsiteX33" fmla="*/ 3899001 w 4067251"/>
              <a:gd name="connsiteY33" fmla="*/ 109728 h 1587399"/>
              <a:gd name="connsiteX34" fmla="*/ 4067251 w 4067251"/>
              <a:gd name="connsiteY34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516428 w 4067251"/>
              <a:gd name="connsiteY22" fmla="*/ 277978 h 1587399"/>
              <a:gd name="connsiteX23" fmla="*/ 2655417 w 4067251"/>
              <a:gd name="connsiteY23" fmla="*/ 307239 h 1587399"/>
              <a:gd name="connsiteX24" fmla="*/ 2816352 w 4067251"/>
              <a:gd name="connsiteY24" fmla="*/ 380391 h 1587399"/>
              <a:gd name="connsiteX25" fmla="*/ 3057753 w 4067251"/>
              <a:gd name="connsiteY25" fmla="*/ 438912 h 1587399"/>
              <a:gd name="connsiteX26" fmla="*/ 3218688 w 4067251"/>
              <a:gd name="connsiteY26" fmla="*/ 277978 h 1587399"/>
              <a:gd name="connsiteX27" fmla="*/ 3240633 w 4067251"/>
              <a:gd name="connsiteY27" fmla="*/ 175565 h 1587399"/>
              <a:gd name="connsiteX28" fmla="*/ 3321100 w 4067251"/>
              <a:gd name="connsiteY28" fmla="*/ 131674 h 1587399"/>
              <a:gd name="connsiteX29" fmla="*/ 3452774 w 4067251"/>
              <a:gd name="connsiteY29" fmla="*/ 109728 h 1587399"/>
              <a:gd name="connsiteX30" fmla="*/ 3584448 w 4067251"/>
              <a:gd name="connsiteY30" fmla="*/ 175565 h 1587399"/>
              <a:gd name="connsiteX31" fmla="*/ 3723436 w 4067251"/>
              <a:gd name="connsiteY31" fmla="*/ 182880 h 1587399"/>
              <a:gd name="connsiteX32" fmla="*/ 3899001 w 4067251"/>
              <a:gd name="connsiteY32" fmla="*/ 109728 h 1587399"/>
              <a:gd name="connsiteX33" fmla="*/ 4067251 w 4067251"/>
              <a:gd name="connsiteY33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655417 w 4067251"/>
              <a:gd name="connsiteY22" fmla="*/ 307239 h 1587399"/>
              <a:gd name="connsiteX23" fmla="*/ 2816352 w 4067251"/>
              <a:gd name="connsiteY23" fmla="*/ 380391 h 1587399"/>
              <a:gd name="connsiteX24" fmla="*/ 3057753 w 4067251"/>
              <a:gd name="connsiteY24" fmla="*/ 438912 h 1587399"/>
              <a:gd name="connsiteX25" fmla="*/ 3218688 w 4067251"/>
              <a:gd name="connsiteY25" fmla="*/ 277978 h 1587399"/>
              <a:gd name="connsiteX26" fmla="*/ 3240633 w 4067251"/>
              <a:gd name="connsiteY26" fmla="*/ 175565 h 1587399"/>
              <a:gd name="connsiteX27" fmla="*/ 3321100 w 4067251"/>
              <a:gd name="connsiteY27" fmla="*/ 131674 h 1587399"/>
              <a:gd name="connsiteX28" fmla="*/ 3452774 w 4067251"/>
              <a:gd name="connsiteY28" fmla="*/ 109728 h 1587399"/>
              <a:gd name="connsiteX29" fmla="*/ 3584448 w 4067251"/>
              <a:gd name="connsiteY29" fmla="*/ 175565 h 1587399"/>
              <a:gd name="connsiteX30" fmla="*/ 3723436 w 4067251"/>
              <a:gd name="connsiteY30" fmla="*/ 182880 h 1587399"/>
              <a:gd name="connsiteX31" fmla="*/ 3899001 w 4067251"/>
              <a:gd name="connsiteY31" fmla="*/ 109728 h 1587399"/>
              <a:gd name="connsiteX32" fmla="*/ 4067251 w 4067251"/>
              <a:gd name="connsiteY32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240633 w 4067251"/>
              <a:gd name="connsiteY25" fmla="*/ 175565 h 1587399"/>
              <a:gd name="connsiteX26" fmla="*/ 3321100 w 4067251"/>
              <a:gd name="connsiteY26" fmla="*/ 131674 h 1587399"/>
              <a:gd name="connsiteX27" fmla="*/ 3452774 w 4067251"/>
              <a:gd name="connsiteY27" fmla="*/ 109728 h 1587399"/>
              <a:gd name="connsiteX28" fmla="*/ 3584448 w 4067251"/>
              <a:gd name="connsiteY28" fmla="*/ 175565 h 1587399"/>
              <a:gd name="connsiteX29" fmla="*/ 3723436 w 4067251"/>
              <a:gd name="connsiteY29" fmla="*/ 182880 h 1587399"/>
              <a:gd name="connsiteX30" fmla="*/ 3899001 w 4067251"/>
              <a:gd name="connsiteY30" fmla="*/ 109728 h 1587399"/>
              <a:gd name="connsiteX31" fmla="*/ 4067251 w 4067251"/>
              <a:gd name="connsiteY31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321100 w 4067251"/>
              <a:gd name="connsiteY25" fmla="*/ 131674 h 1587399"/>
              <a:gd name="connsiteX26" fmla="*/ 3452774 w 4067251"/>
              <a:gd name="connsiteY26" fmla="*/ 109728 h 1587399"/>
              <a:gd name="connsiteX27" fmla="*/ 3584448 w 4067251"/>
              <a:gd name="connsiteY27" fmla="*/ 175565 h 1587399"/>
              <a:gd name="connsiteX28" fmla="*/ 3723436 w 4067251"/>
              <a:gd name="connsiteY28" fmla="*/ 182880 h 1587399"/>
              <a:gd name="connsiteX29" fmla="*/ 3899001 w 4067251"/>
              <a:gd name="connsiteY29" fmla="*/ 109728 h 1587399"/>
              <a:gd name="connsiteX30" fmla="*/ 4067251 w 4067251"/>
              <a:gd name="connsiteY30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452774 w 4067251"/>
              <a:gd name="connsiteY25" fmla="*/ 109728 h 1587399"/>
              <a:gd name="connsiteX26" fmla="*/ 3584448 w 4067251"/>
              <a:gd name="connsiteY26" fmla="*/ 175565 h 1587399"/>
              <a:gd name="connsiteX27" fmla="*/ 3723436 w 4067251"/>
              <a:gd name="connsiteY27" fmla="*/ 182880 h 1587399"/>
              <a:gd name="connsiteX28" fmla="*/ 3899001 w 4067251"/>
              <a:gd name="connsiteY28" fmla="*/ 109728 h 1587399"/>
              <a:gd name="connsiteX29" fmla="*/ 4067251 w 4067251"/>
              <a:gd name="connsiteY29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584448 w 4067251"/>
              <a:gd name="connsiteY25" fmla="*/ 175565 h 1587399"/>
              <a:gd name="connsiteX26" fmla="*/ 3723436 w 4067251"/>
              <a:gd name="connsiteY26" fmla="*/ 182880 h 1587399"/>
              <a:gd name="connsiteX27" fmla="*/ 3899001 w 4067251"/>
              <a:gd name="connsiteY27" fmla="*/ 109728 h 1587399"/>
              <a:gd name="connsiteX28" fmla="*/ 4067251 w 4067251"/>
              <a:gd name="connsiteY28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723436 w 4067251"/>
              <a:gd name="connsiteY25" fmla="*/ 182880 h 1587399"/>
              <a:gd name="connsiteX26" fmla="*/ 3899001 w 4067251"/>
              <a:gd name="connsiteY26" fmla="*/ 109728 h 1587399"/>
              <a:gd name="connsiteX27" fmla="*/ 4067251 w 4067251"/>
              <a:gd name="connsiteY27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3899001 w 4067251"/>
              <a:gd name="connsiteY25" fmla="*/ 109728 h 1587399"/>
              <a:gd name="connsiteX26" fmla="*/ 4067251 w 4067251"/>
              <a:gd name="connsiteY26" fmla="*/ 0 h 1587399"/>
              <a:gd name="connsiteX0" fmla="*/ 0 w 4067251"/>
              <a:gd name="connsiteY0" fmla="*/ 1345997 h 1587399"/>
              <a:gd name="connsiteX1" fmla="*/ 131673 w 4067251"/>
              <a:gd name="connsiteY1" fmla="*/ 1316736 h 1587399"/>
              <a:gd name="connsiteX2" fmla="*/ 248716 w 4067251"/>
              <a:gd name="connsiteY2" fmla="*/ 1280160 h 1587399"/>
              <a:gd name="connsiteX3" fmla="*/ 351129 w 4067251"/>
              <a:gd name="connsiteY3" fmla="*/ 1250900 h 1587399"/>
              <a:gd name="connsiteX4" fmla="*/ 446227 w 4067251"/>
              <a:gd name="connsiteY4" fmla="*/ 1324052 h 1587399"/>
              <a:gd name="connsiteX5" fmla="*/ 526694 w 4067251"/>
              <a:gd name="connsiteY5" fmla="*/ 1448410 h 1587399"/>
              <a:gd name="connsiteX6" fmla="*/ 577900 w 4067251"/>
              <a:gd name="connsiteY6" fmla="*/ 1543508 h 1587399"/>
              <a:gd name="connsiteX7" fmla="*/ 629107 w 4067251"/>
              <a:gd name="connsiteY7" fmla="*/ 1572768 h 1587399"/>
              <a:gd name="connsiteX8" fmla="*/ 746150 w 4067251"/>
              <a:gd name="connsiteY8" fmla="*/ 1587399 h 1587399"/>
              <a:gd name="connsiteX9" fmla="*/ 855878 w 4067251"/>
              <a:gd name="connsiteY9" fmla="*/ 1587399 h 1587399"/>
              <a:gd name="connsiteX10" fmla="*/ 972921 w 4067251"/>
              <a:gd name="connsiteY10" fmla="*/ 1550823 h 1587399"/>
              <a:gd name="connsiteX11" fmla="*/ 1097280 w 4067251"/>
              <a:gd name="connsiteY11" fmla="*/ 1463040 h 1587399"/>
              <a:gd name="connsiteX12" fmla="*/ 1221638 w 4067251"/>
              <a:gd name="connsiteY12" fmla="*/ 1382573 h 1587399"/>
              <a:gd name="connsiteX13" fmla="*/ 1324051 w 4067251"/>
              <a:gd name="connsiteY13" fmla="*/ 1324052 h 1587399"/>
              <a:gd name="connsiteX14" fmla="*/ 1448409 w 4067251"/>
              <a:gd name="connsiteY14" fmla="*/ 1316736 h 1587399"/>
              <a:gd name="connsiteX15" fmla="*/ 1558137 w 4067251"/>
              <a:gd name="connsiteY15" fmla="*/ 1338682 h 1587399"/>
              <a:gd name="connsiteX16" fmla="*/ 1645920 w 4067251"/>
              <a:gd name="connsiteY16" fmla="*/ 1338682 h 1587399"/>
              <a:gd name="connsiteX17" fmla="*/ 1711756 w 4067251"/>
              <a:gd name="connsiteY17" fmla="*/ 1280160 h 1587399"/>
              <a:gd name="connsiteX18" fmla="*/ 1777593 w 4067251"/>
              <a:gd name="connsiteY18" fmla="*/ 1141172 h 1587399"/>
              <a:gd name="connsiteX19" fmla="*/ 1799539 w 4067251"/>
              <a:gd name="connsiteY19" fmla="*/ 1068020 h 1587399"/>
              <a:gd name="connsiteX20" fmla="*/ 1858060 w 4067251"/>
              <a:gd name="connsiteY20" fmla="*/ 987552 h 1587399"/>
              <a:gd name="connsiteX21" fmla="*/ 1938528 w 4067251"/>
              <a:gd name="connsiteY21" fmla="*/ 936346 h 1587399"/>
              <a:gd name="connsiteX22" fmla="*/ 2816352 w 4067251"/>
              <a:gd name="connsiteY22" fmla="*/ 380391 h 1587399"/>
              <a:gd name="connsiteX23" fmla="*/ 3057753 w 4067251"/>
              <a:gd name="connsiteY23" fmla="*/ 438912 h 1587399"/>
              <a:gd name="connsiteX24" fmla="*/ 3218688 w 4067251"/>
              <a:gd name="connsiteY24" fmla="*/ 277978 h 1587399"/>
              <a:gd name="connsiteX25" fmla="*/ 4067251 w 4067251"/>
              <a:gd name="connsiteY25" fmla="*/ 0 h 1587399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057753 w 3218688"/>
              <a:gd name="connsiteY23" fmla="*/ 160934 h 1309421"/>
              <a:gd name="connsiteX24" fmla="*/ 3218688 w 3218688"/>
              <a:gd name="connsiteY24" fmla="*/ 0 h 1309421"/>
              <a:gd name="connsiteX0" fmla="*/ 0 w 3218688"/>
              <a:gd name="connsiteY0" fmla="*/ 1068019 h 1309421"/>
              <a:gd name="connsiteX1" fmla="*/ 131673 w 3218688"/>
              <a:gd name="connsiteY1" fmla="*/ 1038758 h 1309421"/>
              <a:gd name="connsiteX2" fmla="*/ 248716 w 3218688"/>
              <a:gd name="connsiteY2" fmla="*/ 1002182 h 1309421"/>
              <a:gd name="connsiteX3" fmla="*/ 351129 w 3218688"/>
              <a:gd name="connsiteY3" fmla="*/ 972922 h 1309421"/>
              <a:gd name="connsiteX4" fmla="*/ 446227 w 3218688"/>
              <a:gd name="connsiteY4" fmla="*/ 1046074 h 1309421"/>
              <a:gd name="connsiteX5" fmla="*/ 526694 w 3218688"/>
              <a:gd name="connsiteY5" fmla="*/ 1170432 h 1309421"/>
              <a:gd name="connsiteX6" fmla="*/ 577900 w 3218688"/>
              <a:gd name="connsiteY6" fmla="*/ 1265530 h 1309421"/>
              <a:gd name="connsiteX7" fmla="*/ 629107 w 3218688"/>
              <a:gd name="connsiteY7" fmla="*/ 1294790 h 1309421"/>
              <a:gd name="connsiteX8" fmla="*/ 746150 w 3218688"/>
              <a:gd name="connsiteY8" fmla="*/ 1309421 h 1309421"/>
              <a:gd name="connsiteX9" fmla="*/ 855878 w 3218688"/>
              <a:gd name="connsiteY9" fmla="*/ 1309421 h 1309421"/>
              <a:gd name="connsiteX10" fmla="*/ 972921 w 3218688"/>
              <a:gd name="connsiteY10" fmla="*/ 1272845 h 1309421"/>
              <a:gd name="connsiteX11" fmla="*/ 1097280 w 3218688"/>
              <a:gd name="connsiteY11" fmla="*/ 1185062 h 1309421"/>
              <a:gd name="connsiteX12" fmla="*/ 1221638 w 3218688"/>
              <a:gd name="connsiteY12" fmla="*/ 1104595 h 1309421"/>
              <a:gd name="connsiteX13" fmla="*/ 1324051 w 3218688"/>
              <a:gd name="connsiteY13" fmla="*/ 1046074 h 1309421"/>
              <a:gd name="connsiteX14" fmla="*/ 1448409 w 3218688"/>
              <a:gd name="connsiteY14" fmla="*/ 1038758 h 1309421"/>
              <a:gd name="connsiteX15" fmla="*/ 1558137 w 3218688"/>
              <a:gd name="connsiteY15" fmla="*/ 1060704 h 1309421"/>
              <a:gd name="connsiteX16" fmla="*/ 1645920 w 3218688"/>
              <a:gd name="connsiteY16" fmla="*/ 1060704 h 1309421"/>
              <a:gd name="connsiteX17" fmla="*/ 1711756 w 3218688"/>
              <a:gd name="connsiteY17" fmla="*/ 1002182 h 1309421"/>
              <a:gd name="connsiteX18" fmla="*/ 1777593 w 3218688"/>
              <a:gd name="connsiteY18" fmla="*/ 863194 h 1309421"/>
              <a:gd name="connsiteX19" fmla="*/ 1799539 w 3218688"/>
              <a:gd name="connsiteY19" fmla="*/ 790042 h 1309421"/>
              <a:gd name="connsiteX20" fmla="*/ 1858060 w 3218688"/>
              <a:gd name="connsiteY20" fmla="*/ 709574 h 1309421"/>
              <a:gd name="connsiteX21" fmla="*/ 1938528 w 3218688"/>
              <a:gd name="connsiteY21" fmla="*/ 658368 h 1309421"/>
              <a:gd name="connsiteX22" fmla="*/ 2816352 w 3218688"/>
              <a:gd name="connsiteY22" fmla="*/ 102413 h 1309421"/>
              <a:gd name="connsiteX23" fmla="*/ 3218688 w 3218688"/>
              <a:gd name="connsiteY23" fmla="*/ 0 h 1309421"/>
              <a:gd name="connsiteX0" fmla="*/ 0 w 3218688"/>
              <a:gd name="connsiteY0" fmla="*/ 1073891 h 1315293"/>
              <a:gd name="connsiteX1" fmla="*/ 131673 w 3218688"/>
              <a:gd name="connsiteY1" fmla="*/ 1044630 h 1315293"/>
              <a:gd name="connsiteX2" fmla="*/ 248716 w 3218688"/>
              <a:gd name="connsiteY2" fmla="*/ 1008054 h 1315293"/>
              <a:gd name="connsiteX3" fmla="*/ 351129 w 3218688"/>
              <a:gd name="connsiteY3" fmla="*/ 978794 h 1315293"/>
              <a:gd name="connsiteX4" fmla="*/ 446227 w 3218688"/>
              <a:gd name="connsiteY4" fmla="*/ 1051946 h 1315293"/>
              <a:gd name="connsiteX5" fmla="*/ 526694 w 3218688"/>
              <a:gd name="connsiteY5" fmla="*/ 1176304 h 1315293"/>
              <a:gd name="connsiteX6" fmla="*/ 577900 w 3218688"/>
              <a:gd name="connsiteY6" fmla="*/ 1271402 h 1315293"/>
              <a:gd name="connsiteX7" fmla="*/ 629107 w 3218688"/>
              <a:gd name="connsiteY7" fmla="*/ 1300662 h 1315293"/>
              <a:gd name="connsiteX8" fmla="*/ 746150 w 3218688"/>
              <a:gd name="connsiteY8" fmla="*/ 1315293 h 1315293"/>
              <a:gd name="connsiteX9" fmla="*/ 855878 w 3218688"/>
              <a:gd name="connsiteY9" fmla="*/ 1315293 h 1315293"/>
              <a:gd name="connsiteX10" fmla="*/ 972921 w 3218688"/>
              <a:gd name="connsiteY10" fmla="*/ 1278717 h 1315293"/>
              <a:gd name="connsiteX11" fmla="*/ 1097280 w 3218688"/>
              <a:gd name="connsiteY11" fmla="*/ 1190934 h 1315293"/>
              <a:gd name="connsiteX12" fmla="*/ 1221638 w 3218688"/>
              <a:gd name="connsiteY12" fmla="*/ 1110467 h 1315293"/>
              <a:gd name="connsiteX13" fmla="*/ 1324051 w 3218688"/>
              <a:gd name="connsiteY13" fmla="*/ 1051946 h 1315293"/>
              <a:gd name="connsiteX14" fmla="*/ 1448409 w 3218688"/>
              <a:gd name="connsiteY14" fmla="*/ 1044630 h 1315293"/>
              <a:gd name="connsiteX15" fmla="*/ 1558137 w 3218688"/>
              <a:gd name="connsiteY15" fmla="*/ 1066576 h 1315293"/>
              <a:gd name="connsiteX16" fmla="*/ 1645920 w 3218688"/>
              <a:gd name="connsiteY16" fmla="*/ 1066576 h 1315293"/>
              <a:gd name="connsiteX17" fmla="*/ 1711756 w 3218688"/>
              <a:gd name="connsiteY17" fmla="*/ 1008054 h 1315293"/>
              <a:gd name="connsiteX18" fmla="*/ 1777593 w 3218688"/>
              <a:gd name="connsiteY18" fmla="*/ 869066 h 1315293"/>
              <a:gd name="connsiteX19" fmla="*/ 1799539 w 3218688"/>
              <a:gd name="connsiteY19" fmla="*/ 795914 h 1315293"/>
              <a:gd name="connsiteX20" fmla="*/ 1858060 w 3218688"/>
              <a:gd name="connsiteY20" fmla="*/ 715446 h 1315293"/>
              <a:gd name="connsiteX21" fmla="*/ 1938528 w 3218688"/>
              <a:gd name="connsiteY21" fmla="*/ 664240 h 1315293"/>
              <a:gd name="connsiteX22" fmla="*/ 2816352 w 3218688"/>
              <a:gd name="connsiteY22" fmla="*/ 108285 h 1315293"/>
              <a:gd name="connsiteX23" fmla="*/ 3171248 w 3218688"/>
              <a:gd name="connsiteY23" fmla="*/ 0 h 1315293"/>
              <a:gd name="connsiteX24" fmla="*/ 3218688 w 3218688"/>
              <a:gd name="connsiteY24" fmla="*/ 5872 h 1315293"/>
              <a:gd name="connsiteX0" fmla="*/ 0 w 3171248"/>
              <a:gd name="connsiteY0" fmla="*/ 1073891 h 1315293"/>
              <a:gd name="connsiteX1" fmla="*/ 131673 w 3171248"/>
              <a:gd name="connsiteY1" fmla="*/ 1044630 h 1315293"/>
              <a:gd name="connsiteX2" fmla="*/ 248716 w 3171248"/>
              <a:gd name="connsiteY2" fmla="*/ 1008054 h 1315293"/>
              <a:gd name="connsiteX3" fmla="*/ 351129 w 3171248"/>
              <a:gd name="connsiteY3" fmla="*/ 978794 h 1315293"/>
              <a:gd name="connsiteX4" fmla="*/ 446227 w 3171248"/>
              <a:gd name="connsiteY4" fmla="*/ 1051946 h 1315293"/>
              <a:gd name="connsiteX5" fmla="*/ 526694 w 3171248"/>
              <a:gd name="connsiteY5" fmla="*/ 1176304 h 1315293"/>
              <a:gd name="connsiteX6" fmla="*/ 577900 w 3171248"/>
              <a:gd name="connsiteY6" fmla="*/ 1271402 h 1315293"/>
              <a:gd name="connsiteX7" fmla="*/ 629107 w 3171248"/>
              <a:gd name="connsiteY7" fmla="*/ 1300662 h 1315293"/>
              <a:gd name="connsiteX8" fmla="*/ 746150 w 3171248"/>
              <a:gd name="connsiteY8" fmla="*/ 1315293 h 1315293"/>
              <a:gd name="connsiteX9" fmla="*/ 855878 w 3171248"/>
              <a:gd name="connsiteY9" fmla="*/ 1315293 h 1315293"/>
              <a:gd name="connsiteX10" fmla="*/ 972921 w 3171248"/>
              <a:gd name="connsiteY10" fmla="*/ 1278717 h 1315293"/>
              <a:gd name="connsiteX11" fmla="*/ 1097280 w 3171248"/>
              <a:gd name="connsiteY11" fmla="*/ 1190934 h 1315293"/>
              <a:gd name="connsiteX12" fmla="*/ 1221638 w 3171248"/>
              <a:gd name="connsiteY12" fmla="*/ 1110467 h 1315293"/>
              <a:gd name="connsiteX13" fmla="*/ 1324051 w 3171248"/>
              <a:gd name="connsiteY13" fmla="*/ 1051946 h 1315293"/>
              <a:gd name="connsiteX14" fmla="*/ 1448409 w 3171248"/>
              <a:gd name="connsiteY14" fmla="*/ 1044630 h 1315293"/>
              <a:gd name="connsiteX15" fmla="*/ 1558137 w 3171248"/>
              <a:gd name="connsiteY15" fmla="*/ 1066576 h 1315293"/>
              <a:gd name="connsiteX16" fmla="*/ 1645920 w 3171248"/>
              <a:gd name="connsiteY16" fmla="*/ 1066576 h 1315293"/>
              <a:gd name="connsiteX17" fmla="*/ 1711756 w 3171248"/>
              <a:gd name="connsiteY17" fmla="*/ 1008054 h 1315293"/>
              <a:gd name="connsiteX18" fmla="*/ 1777593 w 3171248"/>
              <a:gd name="connsiteY18" fmla="*/ 869066 h 1315293"/>
              <a:gd name="connsiteX19" fmla="*/ 1799539 w 3171248"/>
              <a:gd name="connsiteY19" fmla="*/ 795914 h 1315293"/>
              <a:gd name="connsiteX20" fmla="*/ 1858060 w 3171248"/>
              <a:gd name="connsiteY20" fmla="*/ 715446 h 1315293"/>
              <a:gd name="connsiteX21" fmla="*/ 1938528 w 3171248"/>
              <a:gd name="connsiteY21" fmla="*/ 664240 h 1315293"/>
              <a:gd name="connsiteX22" fmla="*/ 2816352 w 3171248"/>
              <a:gd name="connsiteY22" fmla="*/ 108285 h 1315293"/>
              <a:gd name="connsiteX23" fmla="*/ 3171248 w 3171248"/>
              <a:gd name="connsiteY23" fmla="*/ 0 h 1315293"/>
              <a:gd name="connsiteX0" fmla="*/ 0 w 2816352"/>
              <a:gd name="connsiteY0" fmla="*/ 965606 h 1207008"/>
              <a:gd name="connsiteX1" fmla="*/ 131673 w 2816352"/>
              <a:gd name="connsiteY1" fmla="*/ 936345 h 1207008"/>
              <a:gd name="connsiteX2" fmla="*/ 248716 w 2816352"/>
              <a:gd name="connsiteY2" fmla="*/ 899769 h 1207008"/>
              <a:gd name="connsiteX3" fmla="*/ 351129 w 2816352"/>
              <a:gd name="connsiteY3" fmla="*/ 870509 h 1207008"/>
              <a:gd name="connsiteX4" fmla="*/ 446227 w 2816352"/>
              <a:gd name="connsiteY4" fmla="*/ 943661 h 1207008"/>
              <a:gd name="connsiteX5" fmla="*/ 526694 w 2816352"/>
              <a:gd name="connsiteY5" fmla="*/ 1068019 h 1207008"/>
              <a:gd name="connsiteX6" fmla="*/ 577900 w 2816352"/>
              <a:gd name="connsiteY6" fmla="*/ 1163117 h 1207008"/>
              <a:gd name="connsiteX7" fmla="*/ 629107 w 2816352"/>
              <a:gd name="connsiteY7" fmla="*/ 1192377 h 1207008"/>
              <a:gd name="connsiteX8" fmla="*/ 746150 w 2816352"/>
              <a:gd name="connsiteY8" fmla="*/ 1207008 h 1207008"/>
              <a:gd name="connsiteX9" fmla="*/ 855878 w 2816352"/>
              <a:gd name="connsiteY9" fmla="*/ 1207008 h 1207008"/>
              <a:gd name="connsiteX10" fmla="*/ 972921 w 2816352"/>
              <a:gd name="connsiteY10" fmla="*/ 1170432 h 1207008"/>
              <a:gd name="connsiteX11" fmla="*/ 1097280 w 2816352"/>
              <a:gd name="connsiteY11" fmla="*/ 1082649 h 1207008"/>
              <a:gd name="connsiteX12" fmla="*/ 1221638 w 2816352"/>
              <a:gd name="connsiteY12" fmla="*/ 1002182 h 1207008"/>
              <a:gd name="connsiteX13" fmla="*/ 1324051 w 2816352"/>
              <a:gd name="connsiteY13" fmla="*/ 943661 h 1207008"/>
              <a:gd name="connsiteX14" fmla="*/ 1448409 w 2816352"/>
              <a:gd name="connsiteY14" fmla="*/ 936345 h 1207008"/>
              <a:gd name="connsiteX15" fmla="*/ 1558137 w 2816352"/>
              <a:gd name="connsiteY15" fmla="*/ 958291 h 1207008"/>
              <a:gd name="connsiteX16" fmla="*/ 1645920 w 2816352"/>
              <a:gd name="connsiteY16" fmla="*/ 958291 h 1207008"/>
              <a:gd name="connsiteX17" fmla="*/ 1711756 w 2816352"/>
              <a:gd name="connsiteY17" fmla="*/ 899769 h 1207008"/>
              <a:gd name="connsiteX18" fmla="*/ 1777593 w 2816352"/>
              <a:gd name="connsiteY18" fmla="*/ 760781 h 1207008"/>
              <a:gd name="connsiteX19" fmla="*/ 1799539 w 2816352"/>
              <a:gd name="connsiteY19" fmla="*/ 687629 h 1207008"/>
              <a:gd name="connsiteX20" fmla="*/ 1858060 w 2816352"/>
              <a:gd name="connsiteY20" fmla="*/ 607161 h 1207008"/>
              <a:gd name="connsiteX21" fmla="*/ 1938528 w 2816352"/>
              <a:gd name="connsiteY21" fmla="*/ 555955 h 1207008"/>
              <a:gd name="connsiteX22" fmla="*/ 2816352 w 2816352"/>
              <a:gd name="connsiteY22" fmla="*/ 0 h 1207008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972921 w 1938528"/>
              <a:gd name="connsiteY10" fmla="*/ 614477 h 651053"/>
              <a:gd name="connsiteX11" fmla="*/ 1097280 w 1938528"/>
              <a:gd name="connsiteY11" fmla="*/ 526694 h 651053"/>
              <a:gd name="connsiteX12" fmla="*/ 1221638 w 1938528"/>
              <a:gd name="connsiteY12" fmla="*/ 446227 h 651053"/>
              <a:gd name="connsiteX13" fmla="*/ 1324051 w 1938528"/>
              <a:gd name="connsiteY13" fmla="*/ 387706 h 651053"/>
              <a:gd name="connsiteX14" fmla="*/ 1448409 w 1938528"/>
              <a:gd name="connsiteY14" fmla="*/ 380390 h 651053"/>
              <a:gd name="connsiteX15" fmla="*/ 1558137 w 1938528"/>
              <a:gd name="connsiteY15" fmla="*/ 402336 h 651053"/>
              <a:gd name="connsiteX16" fmla="*/ 1645920 w 1938528"/>
              <a:gd name="connsiteY16" fmla="*/ 402336 h 651053"/>
              <a:gd name="connsiteX17" fmla="*/ 1711756 w 1938528"/>
              <a:gd name="connsiteY17" fmla="*/ 343814 h 651053"/>
              <a:gd name="connsiteX18" fmla="*/ 1777593 w 1938528"/>
              <a:gd name="connsiteY18" fmla="*/ 204826 h 651053"/>
              <a:gd name="connsiteX19" fmla="*/ 1799539 w 1938528"/>
              <a:gd name="connsiteY19" fmla="*/ 131674 h 651053"/>
              <a:gd name="connsiteX20" fmla="*/ 1858060 w 1938528"/>
              <a:gd name="connsiteY20" fmla="*/ 51206 h 651053"/>
              <a:gd name="connsiteX21" fmla="*/ 1938528 w 1938528"/>
              <a:gd name="connsiteY21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855878 w 1938528"/>
              <a:gd name="connsiteY9" fmla="*/ 651053 h 651053"/>
              <a:gd name="connsiteX10" fmla="*/ 1097280 w 1938528"/>
              <a:gd name="connsiteY10" fmla="*/ 526694 h 651053"/>
              <a:gd name="connsiteX11" fmla="*/ 1221638 w 1938528"/>
              <a:gd name="connsiteY11" fmla="*/ 446227 h 651053"/>
              <a:gd name="connsiteX12" fmla="*/ 1324051 w 1938528"/>
              <a:gd name="connsiteY12" fmla="*/ 387706 h 651053"/>
              <a:gd name="connsiteX13" fmla="*/ 1448409 w 1938528"/>
              <a:gd name="connsiteY13" fmla="*/ 380390 h 651053"/>
              <a:gd name="connsiteX14" fmla="*/ 1558137 w 1938528"/>
              <a:gd name="connsiteY14" fmla="*/ 402336 h 651053"/>
              <a:gd name="connsiteX15" fmla="*/ 1645920 w 1938528"/>
              <a:gd name="connsiteY15" fmla="*/ 402336 h 651053"/>
              <a:gd name="connsiteX16" fmla="*/ 1711756 w 1938528"/>
              <a:gd name="connsiteY16" fmla="*/ 343814 h 651053"/>
              <a:gd name="connsiteX17" fmla="*/ 1777593 w 1938528"/>
              <a:gd name="connsiteY17" fmla="*/ 204826 h 651053"/>
              <a:gd name="connsiteX18" fmla="*/ 1799539 w 1938528"/>
              <a:gd name="connsiteY18" fmla="*/ 131674 h 651053"/>
              <a:gd name="connsiteX19" fmla="*/ 1858060 w 1938528"/>
              <a:gd name="connsiteY19" fmla="*/ 51206 h 651053"/>
              <a:gd name="connsiteX20" fmla="*/ 1938528 w 1938528"/>
              <a:gd name="connsiteY20" fmla="*/ 0 h 651053"/>
              <a:gd name="connsiteX0" fmla="*/ 0 w 1938528"/>
              <a:gd name="connsiteY0" fmla="*/ 409651 h 651053"/>
              <a:gd name="connsiteX1" fmla="*/ 131673 w 1938528"/>
              <a:gd name="connsiteY1" fmla="*/ 380390 h 651053"/>
              <a:gd name="connsiteX2" fmla="*/ 248716 w 1938528"/>
              <a:gd name="connsiteY2" fmla="*/ 343814 h 651053"/>
              <a:gd name="connsiteX3" fmla="*/ 351129 w 1938528"/>
              <a:gd name="connsiteY3" fmla="*/ 314554 h 651053"/>
              <a:gd name="connsiteX4" fmla="*/ 446227 w 1938528"/>
              <a:gd name="connsiteY4" fmla="*/ 387706 h 651053"/>
              <a:gd name="connsiteX5" fmla="*/ 526694 w 1938528"/>
              <a:gd name="connsiteY5" fmla="*/ 512064 h 651053"/>
              <a:gd name="connsiteX6" fmla="*/ 577900 w 1938528"/>
              <a:gd name="connsiteY6" fmla="*/ 607162 h 651053"/>
              <a:gd name="connsiteX7" fmla="*/ 629107 w 1938528"/>
              <a:gd name="connsiteY7" fmla="*/ 636422 h 651053"/>
              <a:gd name="connsiteX8" fmla="*/ 746150 w 1938528"/>
              <a:gd name="connsiteY8" fmla="*/ 651053 h 651053"/>
              <a:gd name="connsiteX9" fmla="*/ 1097280 w 1938528"/>
              <a:gd name="connsiteY9" fmla="*/ 526694 h 651053"/>
              <a:gd name="connsiteX10" fmla="*/ 1221638 w 1938528"/>
              <a:gd name="connsiteY10" fmla="*/ 446227 h 651053"/>
              <a:gd name="connsiteX11" fmla="*/ 1324051 w 1938528"/>
              <a:gd name="connsiteY11" fmla="*/ 387706 h 651053"/>
              <a:gd name="connsiteX12" fmla="*/ 1448409 w 1938528"/>
              <a:gd name="connsiteY12" fmla="*/ 380390 h 651053"/>
              <a:gd name="connsiteX13" fmla="*/ 1558137 w 1938528"/>
              <a:gd name="connsiteY13" fmla="*/ 402336 h 651053"/>
              <a:gd name="connsiteX14" fmla="*/ 1645920 w 1938528"/>
              <a:gd name="connsiteY14" fmla="*/ 402336 h 651053"/>
              <a:gd name="connsiteX15" fmla="*/ 1711756 w 1938528"/>
              <a:gd name="connsiteY15" fmla="*/ 343814 h 651053"/>
              <a:gd name="connsiteX16" fmla="*/ 1777593 w 1938528"/>
              <a:gd name="connsiteY16" fmla="*/ 204826 h 651053"/>
              <a:gd name="connsiteX17" fmla="*/ 1799539 w 1938528"/>
              <a:gd name="connsiteY17" fmla="*/ 131674 h 651053"/>
              <a:gd name="connsiteX18" fmla="*/ 1858060 w 1938528"/>
              <a:gd name="connsiteY18" fmla="*/ 51206 h 651053"/>
              <a:gd name="connsiteX19" fmla="*/ 1938528 w 1938528"/>
              <a:gd name="connsiteY19" fmla="*/ 0 h 651053"/>
              <a:gd name="connsiteX0" fmla="*/ 0 w 1938528"/>
              <a:gd name="connsiteY0" fmla="*/ 409651 h 636422"/>
              <a:gd name="connsiteX1" fmla="*/ 131673 w 1938528"/>
              <a:gd name="connsiteY1" fmla="*/ 380390 h 636422"/>
              <a:gd name="connsiteX2" fmla="*/ 248716 w 1938528"/>
              <a:gd name="connsiteY2" fmla="*/ 343814 h 636422"/>
              <a:gd name="connsiteX3" fmla="*/ 351129 w 1938528"/>
              <a:gd name="connsiteY3" fmla="*/ 314554 h 636422"/>
              <a:gd name="connsiteX4" fmla="*/ 446227 w 1938528"/>
              <a:gd name="connsiteY4" fmla="*/ 387706 h 636422"/>
              <a:gd name="connsiteX5" fmla="*/ 526694 w 1938528"/>
              <a:gd name="connsiteY5" fmla="*/ 512064 h 636422"/>
              <a:gd name="connsiteX6" fmla="*/ 577900 w 1938528"/>
              <a:gd name="connsiteY6" fmla="*/ 607162 h 636422"/>
              <a:gd name="connsiteX7" fmla="*/ 629107 w 1938528"/>
              <a:gd name="connsiteY7" fmla="*/ 636422 h 636422"/>
              <a:gd name="connsiteX8" fmla="*/ 1097280 w 1938528"/>
              <a:gd name="connsiteY8" fmla="*/ 526694 h 636422"/>
              <a:gd name="connsiteX9" fmla="*/ 1221638 w 1938528"/>
              <a:gd name="connsiteY9" fmla="*/ 446227 h 636422"/>
              <a:gd name="connsiteX10" fmla="*/ 1324051 w 1938528"/>
              <a:gd name="connsiteY10" fmla="*/ 387706 h 636422"/>
              <a:gd name="connsiteX11" fmla="*/ 1448409 w 1938528"/>
              <a:gd name="connsiteY11" fmla="*/ 380390 h 636422"/>
              <a:gd name="connsiteX12" fmla="*/ 1558137 w 1938528"/>
              <a:gd name="connsiteY12" fmla="*/ 402336 h 636422"/>
              <a:gd name="connsiteX13" fmla="*/ 1645920 w 1938528"/>
              <a:gd name="connsiteY13" fmla="*/ 402336 h 636422"/>
              <a:gd name="connsiteX14" fmla="*/ 1711756 w 1938528"/>
              <a:gd name="connsiteY14" fmla="*/ 343814 h 636422"/>
              <a:gd name="connsiteX15" fmla="*/ 1777593 w 1938528"/>
              <a:gd name="connsiteY15" fmla="*/ 204826 h 636422"/>
              <a:gd name="connsiteX16" fmla="*/ 1799539 w 1938528"/>
              <a:gd name="connsiteY16" fmla="*/ 131674 h 636422"/>
              <a:gd name="connsiteX17" fmla="*/ 1858060 w 1938528"/>
              <a:gd name="connsiteY17" fmla="*/ 51206 h 636422"/>
              <a:gd name="connsiteX18" fmla="*/ 1938528 w 1938528"/>
              <a:gd name="connsiteY18" fmla="*/ 0 h 636422"/>
              <a:gd name="connsiteX0" fmla="*/ 0 w 1938528"/>
              <a:gd name="connsiteY0" fmla="*/ 409651 h 607162"/>
              <a:gd name="connsiteX1" fmla="*/ 131673 w 1938528"/>
              <a:gd name="connsiteY1" fmla="*/ 380390 h 607162"/>
              <a:gd name="connsiteX2" fmla="*/ 248716 w 1938528"/>
              <a:gd name="connsiteY2" fmla="*/ 343814 h 607162"/>
              <a:gd name="connsiteX3" fmla="*/ 351129 w 1938528"/>
              <a:gd name="connsiteY3" fmla="*/ 314554 h 607162"/>
              <a:gd name="connsiteX4" fmla="*/ 446227 w 1938528"/>
              <a:gd name="connsiteY4" fmla="*/ 387706 h 607162"/>
              <a:gd name="connsiteX5" fmla="*/ 526694 w 1938528"/>
              <a:gd name="connsiteY5" fmla="*/ 512064 h 607162"/>
              <a:gd name="connsiteX6" fmla="*/ 577900 w 1938528"/>
              <a:gd name="connsiteY6" fmla="*/ 607162 h 607162"/>
              <a:gd name="connsiteX7" fmla="*/ 1097280 w 1938528"/>
              <a:gd name="connsiteY7" fmla="*/ 526694 h 607162"/>
              <a:gd name="connsiteX8" fmla="*/ 1221638 w 1938528"/>
              <a:gd name="connsiteY8" fmla="*/ 446227 h 607162"/>
              <a:gd name="connsiteX9" fmla="*/ 1324051 w 1938528"/>
              <a:gd name="connsiteY9" fmla="*/ 387706 h 607162"/>
              <a:gd name="connsiteX10" fmla="*/ 1448409 w 1938528"/>
              <a:gd name="connsiteY10" fmla="*/ 380390 h 607162"/>
              <a:gd name="connsiteX11" fmla="*/ 1558137 w 1938528"/>
              <a:gd name="connsiteY11" fmla="*/ 402336 h 607162"/>
              <a:gd name="connsiteX12" fmla="*/ 1645920 w 1938528"/>
              <a:gd name="connsiteY12" fmla="*/ 402336 h 607162"/>
              <a:gd name="connsiteX13" fmla="*/ 1711756 w 1938528"/>
              <a:gd name="connsiteY13" fmla="*/ 343814 h 607162"/>
              <a:gd name="connsiteX14" fmla="*/ 1777593 w 1938528"/>
              <a:gd name="connsiteY14" fmla="*/ 204826 h 607162"/>
              <a:gd name="connsiteX15" fmla="*/ 1799539 w 1938528"/>
              <a:gd name="connsiteY15" fmla="*/ 131674 h 607162"/>
              <a:gd name="connsiteX16" fmla="*/ 1858060 w 1938528"/>
              <a:gd name="connsiteY16" fmla="*/ 51206 h 607162"/>
              <a:gd name="connsiteX17" fmla="*/ 1938528 w 1938528"/>
              <a:gd name="connsiteY17" fmla="*/ 0 h 607162"/>
              <a:gd name="connsiteX0" fmla="*/ 0 w 1938528"/>
              <a:gd name="connsiteY0" fmla="*/ 409651 h 607162"/>
              <a:gd name="connsiteX1" fmla="*/ 131673 w 1938528"/>
              <a:gd name="connsiteY1" fmla="*/ 380390 h 607162"/>
              <a:gd name="connsiteX2" fmla="*/ 248716 w 1938528"/>
              <a:gd name="connsiteY2" fmla="*/ 343814 h 607162"/>
              <a:gd name="connsiteX3" fmla="*/ 351129 w 1938528"/>
              <a:gd name="connsiteY3" fmla="*/ 314554 h 607162"/>
              <a:gd name="connsiteX4" fmla="*/ 446227 w 1938528"/>
              <a:gd name="connsiteY4" fmla="*/ 387706 h 607162"/>
              <a:gd name="connsiteX5" fmla="*/ 577900 w 1938528"/>
              <a:gd name="connsiteY5" fmla="*/ 607162 h 607162"/>
              <a:gd name="connsiteX6" fmla="*/ 1097280 w 1938528"/>
              <a:gd name="connsiteY6" fmla="*/ 526694 h 607162"/>
              <a:gd name="connsiteX7" fmla="*/ 1221638 w 1938528"/>
              <a:gd name="connsiteY7" fmla="*/ 446227 h 607162"/>
              <a:gd name="connsiteX8" fmla="*/ 1324051 w 1938528"/>
              <a:gd name="connsiteY8" fmla="*/ 387706 h 607162"/>
              <a:gd name="connsiteX9" fmla="*/ 1448409 w 1938528"/>
              <a:gd name="connsiteY9" fmla="*/ 380390 h 607162"/>
              <a:gd name="connsiteX10" fmla="*/ 1558137 w 1938528"/>
              <a:gd name="connsiteY10" fmla="*/ 402336 h 607162"/>
              <a:gd name="connsiteX11" fmla="*/ 1645920 w 1938528"/>
              <a:gd name="connsiteY11" fmla="*/ 402336 h 607162"/>
              <a:gd name="connsiteX12" fmla="*/ 1711756 w 1938528"/>
              <a:gd name="connsiteY12" fmla="*/ 343814 h 607162"/>
              <a:gd name="connsiteX13" fmla="*/ 1777593 w 1938528"/>
              <a:gd name="connsiteY13" fmla="*/ 204826 h 607162"/>
              <a:gd name="connsiteX14" fmla="*/ 1799539 w 1938528"/>
              <a:gd name="connsiteY14" fmla="*/ 131674 h 607162"/>
              <a:gd name="connsiteX15" fmla="*/ 1858060 w 1938528"/>
              <a:gd name="connsiteY15" fmla="*/ 51206 h 607162"/>
              <a:gd name="connsiteX16" fmla="*/ 1938528 w 1938528"/>
              <a:gd name="connsiteY16" fmla="*/ 0 h 607162"/>
              <a:gd name="connsiteX0" fmla="*/ 0 w 1938528"/>
              <a:gd name="connsiteY0" fmla="*/ 409651 h 607162"/>
              <a:gd name="connsiteX1" fmla="*/ 131673 w 1938528"/>
              <a:gd name="connsiteY1" fmla="*/ 380390 h 607162"/>
              <a:gd name="connsiteX2" fmla="*/ 248716 w 1938528"/>
              <a:gd name="connsiteY2" fmla="*/ 343814 h 607162"/>
              <a:gd name="connsiteX3" fmla="*/ 351129 w 1938528"/>
              <a:gd name="connsiteY3" fmla="*/ 314554 h 607162"/>
              <a:gd name="connsiteX4" fmla="*/ 577900 w 1938528"/>
              <a:gd name="connsiteY4" fmla="*/ 607162 h 607162"/>
              <a:gd name="connsiteX5" fmla="*/ 1097280 w 1938528"/>
              <a:gd name="connsiteY5" fmla="*/ 526694 h 607162"/>
              <a:gd name="connsiteX6" fmla="*/ 1221638 w 1938528"/>
              <a:gd name="connsiteY6" fmla="*/ 446227 h 607162"/>
              <a:gd name="connsiteX7" fmla="*/ 1324051 w 1938528"/>
              <a:gd name="connsiteY7" fmla="*/ 387706 h 607162"/>
              <a:gd name="connsiteX8" fmla="*/ 1448409 w 1938528"/>
              <a:gd name="connsiteY8" fmla="*/ 380390 h 607162"/>
              <a:gd name="connsiteX9" fmla="*/ 1558137 w 1938528"/>
              <a:gd name="connsiteY9" fmla="*/ 402336 h 607162"/>
              <a:gd name="connsiteX10" fmla="*/ 1645920 w 1938528"/>
              <a:gd name="connsiteY10" fmla="*/ 402336 h 607162"/>
              <a:gd name="connsiteX11" fmla="*/ 1711756 w 1938528"/>
              <a:gd name="connsiteY11" fmla="*/ 343814 h 607162"/>
              <a:gd name="connsiteX12" fmla="*/ 1777593 w 1938528"/>
              <a:gd name="connsiteY12" fmla="*/ 204826 h 607162"/>
              <a:gd name="connsiteX13" fmla="*/ 1799539 w 1938528"/>
              <a:gd name="connsiteY13" fmla="*/ 131674 h 607162"/>
              <a:gd name="connsiteX14" fmla="*/ 1858060 w 1938528"/>
              <a:gd name="connsiteY14" fmla="*/ 51206 h 607162"/>
              <a:gd name="connsiteX15" fmla="*/ 1938528 w 1938528"/>
              <a:gd name="connsiteY15" fmla="*/ 0 h 607162"/>
              <a:gd name="connsiteX0" fmla="*/ 0 w 1938528"/>
              <a:gd name="connsiteY0" fmla="*/ 409651 h 607162"/>
              <a:gd name="connsiteX1" fmla="*/ 131673 w 1938528"/>
              <a:gd name="connsiteY1" fmla="*/ 380390 h 607162"/>
              <a:gd name="connsiteX2" fmla="*/ 248716 w 1938528"/>
              <a:gd name="connsiteY2" fmla="*/ 343814 h 607162"/>
              <a:gd name="connsiteX3" fmla="*/ 577900 w 1938528"/>
              <a:gd name="connsiteY3" fmla="*/ 607162 h 607162"/>
              <a:gd name="connsiteX4" fmla="*/ 1097280 w 1938528"/>
              <a:gd name="connsiteY4" fmla="*/ 526694 h 607162"/>
              <a:gd name="connsiteX5" fmla="*/ 1221638 w 1938528"/>
              <a:gd name="connsiteY5" fmla="*/ 446227 h 607162"/>
              <a:gd name="connsiteX6" fmla="*/ 1324051 w 1938528"/>
              <a:gd name="connsiteY6" fmla="*/ 387706 h 607162"/>
              <a:gd name="connsiteX7" fmla="*/ 1448409 w 1938528"/>
              <a:gd name="connsiteY7" fmla="*/ 380390 h 607162"/>
              <a:gd name="connsiteX8" fmla="*/ 1558137 w 1938528"/>
              <a:gd name="connsiteY8" fmla="*/ 402336 h 607162"/>
              <a:gd name="connsiteX9" fmla="*/ 1645920 w 1938528"/>
              <a:gd name="connsiteY9" fmla="*/ 402336 h 607162"/>
              <a:gd name="connsiteX10" fmla="*/ 1711756 w 1938528"/>
              <a:gd name="connsiteY10" fmla="*/ 343814 h 607162"/>
              <a:gd name="connsiteX11" fmla="*/ 1777593 w 1938528"/>
              <a:gd name="connsiteY11" fmla="*/ 204826 h 607162"/>
              <a:gd name="connsiteX12" fmla="*/ 1799539 w 1938528"/>
              <a:gd name="connsiteY12" fmla="*/ 131674 h 607162"/>
              <a:gd name="connsiteX13" fmla="*/ 1858060 w 1938528"/>
              <a:gd name="connsiteY13" fmla="*/ 51206 h 607162"/>
              <a:gd name="connsiteX14" fmla="*/ 1938528 w 1938528"/>
              <a:gd name="connsiteY14" fmla="*/ 0 h 607162"/>
              <a:gd name="connsiteX0" fmla="*/ 0 w 1938528"/>
              <a:gd name="connsiteY0" fmla="*/ 409651 h 607162"/>
              <a:gd name="connsiteX1" fmla="*/ 131673 w 1938528"/>
              <a:gd name="connsiteY1" fmla="*/ 380390 h 607162"/>
              <a:gd name="connsiteX2" fmla="*/ 577900 w 1938528"/>
              <a:gd name="connsiteY2" fmla="*/ 607162 h 607162"/>
              <a:gd name="connsiteX3" fmla="*/ 1097280 w 1938528"/>
              <a:gd name="connsiteY3" fmla="*/ 526694 h 607162"/>
              <a:gd name="connsiteX4" fmla="*/ 1221638 w 1938528"/>
              <a:gd name="connsiteY4" fmla="*/ 446227 h 607162"/>
              <a:gd name="connsiteX5" fmla="*/ 1324051 w 1938528"/>
              <a:gd name="connsiteY5" fmla="*/ 387706 h 607162"/>
              <a:gd name="connsiteX6" fmla="*/ 1448409 w 1938528"/>
              <a:gd name="connsiteY6" fmla="*/ 380390 h 607162"/>
              <a:gd name="connsiteX7" fmla="*/ 1558137 w 1938528"/>
              <a:gd name="connsiteY7" fmla="*/ 402336 h 607162"/>
              <a:gd name="connsiteX8" fmla="*/ 1645920 w 1938528"/>
              <a:gd name="connsiteY8" fmla="*/ 402336 h 607162"/>
              <a:gd name="connsiteX9" fmla="*/ 1711756 w 1938528"/>
              <a:gd name="connsiteY9" fmla="*/ 343814 h 607162"/>
              <a:gd name="connsiteX10" fmla="*/ 1777593 w 1938528"/>
              <a:gd name="connsiteY10" fmla="*/ 204826 h 607162"/>
              <a:gd name="connsiteX11" fmla="*/ 1799539 w 1938528"/>
              <a:gd name="connsiteY11" fmla="*/ 131674 h 607162"/>
              <a:gd name="connsiteX12" fmla="*/ 1858060 w 1938528"/>
              <a:gd name="connsiteY12" fmla="*/ 51206 h 607162"/>
              <a:gd name="connsiteX13" fmla="*/ 1938528 w 1938528"/>
              <a:gd name="connsiteY13" fmla="*/ 0 h 607162"/>
              <a:gd name="connsiteX0" fmla="*/ 0 w 1938528"/>
              <a:gd name="connsiteY0" fmla="*/ 409651 h 607162"/>
              <a:gd name="connsiteX1" fmla="*/ 577900 w 1938528"/>
              <a:gd name="connsiteY1" fmla="*/ 607162 h 607162"/>
              <a:gd name="connsiteX2" fmla="*/ 1097280 w 1938528"/>
              <a:gd name="connsiteY2" fmla="*/ 526694 h 607162"/>
              <a:gd name="connsiteX3" fmla="*/ 1221638 w 1938528"/>
              <a:gd name="connsiteY3" fmla="*/ 446227 h 607162"/>
              <a:gd name="connsiteX4" fmla="*/ 1324051 w 1938528"/>
              <a:gd name="connsiteY4" fmla="*/ 387706 h 607162"/>
              <a:gd name="connsiteX5" fmla="*/ 1448409 w 1938528"/>
              <a:gd name="connsiteY5" fmla="*/ 380390 h 607162"/>
              <a:gd name="connsiteX6" fmla="*/ 1558137 w 1938528"/>
              <a:gd name="connsiteY6" fmla="*/ 402336 h 607162"/>
              <a:gd name="connsiteX7" fmla="*/ 1645920 w 1938528"/>
              <a:gd name="connsiteY7" fmla="*/ 402336 h 607162"/>
              <a:gd name="connsiteX8" fmla="*/ 1711756 w 1938528"/>
              <a:gd name="connsiteY8" fmla="*/ 343814 h 607162"/>
              <a:gd name="connsiteX9" fmla="*/ 1777593 w 1938528"/>
              <a:gd name="connsiteY9" fmla="*/ 204826 h 607162"/>
              <a:gd name="connsiteX10" fmla="*/ 1799539 w 1938528"/>
              <a:gd name="connsiteY10" fmla="*/ 131674 h 607162"/>
              <a:gd name="connsiteX11" fmla="*/ 1858060 w 1938528"/>
              <a:gd name="connsiteY11" fmla="*/ 51206 h 607162"/>
              <a:gd name="connsiteX12" fmla="*/ 1938528 w 1938528"/>
              <a:gd name="connsiteY12" fmla="*/ 0 h 607162"/>
              <a:gd name="connsiteX0" fmla="*/ 0 w 1360628"/>
              <a:gd name="connsiteY0" fmla="*/ 607162 h 607162"/>
              <a:gd name="connsiteX1" fmla="*/ 519380 w 1360628"/>
              <a:gd name="connsiteY1" fmla="*/ 526694 h 607162"/>
              <a:gd name="connsiteX2" fmla="*/ 643738 w 1360628"/>
              <a:gd name="connsiteY2" fmla="*/ 446227 h 607162"/>
              <a:gd name="connsiteX3" fmla="*/ 746151 w 1360628"/>
              <a:gd name="connsiteY3" fmla="*/ 387706 h 607162"/>
              <a:gd name="connsiteX4" fmla="*/ 870509 w 1360628"/>
              <a:gd name="connsiteY4" fmla="*/ 380390 h 607162"/>
              <a:gd name="connsiteX5" fmla="*/ 980237 w 1360628"/>
              <a:gd name="connsiteY5" fmla="*/ 402336 h 607162"/>
              <a:gd name="connsiteX6" fmla="*/ 1068020 w 1360628"/>
              <a:gd name="connsiteY6" fmla="*/ 402336 h 607162"/>
              <a:gd name="connsiteX7" fmla="*/ 1133856 w 1360628"/>
              <a:gd name="connsiteY7" fmla="*/ 343814 h 607162"/>
              <a:gd name="connsiteX8" fmla="*/ 1199693 w 1360628"/>
              <a:gd name="connsiteY8" fmla="*/ 204826 h 607162"/>
              <a:gd name="connsiteX9" fmla="*/ 1221639 w 1360628"/>
              <a:gd name="connsiteY9" fmla="*/ 131674 h 607162"/>
              <a:gd name="connsiteX10" fmla="*/ 1280160 w 1360628"/>
              <a:gd name="connsiteY10" fmla="*/ 51206 h 607162"/>
              <a:gd name="connsiteX11" fmla="*/ 1360628 w 1360628"/>
              <a:gd name="connsiteY11" fmla="*/ 0 h 607162"/>
              <a:gd name="connsiteX0" fmla="*/ 0 w 841248"/>
              <a:gd name="connsiteY0" fmla="*/ 526694 h 526694"/>
              <a:gd name="connsiteX1" fmla="*/ 124358 w 841248"/>
              <a:gd name="connsiteY1" fmla="*/ 446227 h 526694"/>
              <a:gd name="connsiteX2" fmla="*/ 226771 w 841248"/>
              <a:gd name="connsiteY2" fmla="*/ 387706 h 526694"/>
              <a:gd name="connsiteX3" fmla="*/ 351129 w 841248"/>
              <a:gd name="connsiteY3" fmla="*/ 380390 h 526694"/>
              <a:gd name="connsiteX4" fmla="*/ 460857 w 841248"/>
              <a:gd name="connsiteY4" fmla="*/ 402336 h 526694"/>
              <a:gd name="connsiteX5" fmla="*/ 548640 w 841248"/>
              <a:gd name="connsiteY5" fmla="*/ 402336 h 526694"/>
              <a:gd name="connsiteX6" fmla="*/ 614476 w 841248"/>
              <a:gd name="connsiteY6" fmla="*/ 343814 h 526694"/>
              <a:gd name="connsiteX7" fmla="*/ 680313 w 841248"/>
              <a:gd name="connsiteY7" fmla="*/ 204826 h 526694"/>
              <a:gd name="connsiteX8" fmla="*/ 702259 w 841248"/>
              <a:gd name="connsiteY8" fmla="*/ 131674 h 526694"/>
              <a:gd name="connsiteX9" fmla="*/ 760780 w 841248"/>
              <a:gd name="connsiteY9" fmla="*/ 51206 h 526694"/>
              <a:gd name="connsiteX10" fmla="*/ 841248 w 841248"/>
              <a:gd name="connsiteY10" fmla="*/ 0 h 52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1248" h="526694">
                <a:moveTo>
                  <a:pt x="0" y="526694"/>
                </a:moveTo>
                <a:lnTo>
                  <a:pt x="124358" y="446227"/>
                </a:lnTo>
                <a:lnTo>
                  <a:pt x="226771" y="387706"/>
                </a:lnTo>
                <a:lnTo>
                  <a:pt x="351129" y="380390"/>
                </a:lnTo>
                <a:lnTo>
                  <a:pt x="460857" y="402336"/>
                </a:lnTo>
                <a:lnTo>
                  <a:pt x="548640" y="402336"/>
                </a:lnTo>
                <a:lnTo>
                  <a:pt x="614476" y="343814"/>
                </a:lnTo>
                <a:lnTo>
                  <a:pt x="680313" y="204826"/>
                </a:lnTo>
                <a:lnTo>
                  <a:pt x="702259" y="131674"/>
                </a:lnTo>
                <a:lnTo>
                  <a:pt x="760780" y="51206"/>
                </a:lnTo>
                <a:lnTo>
                  <a:pt x="841248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690019" y="3920235"/>
            <a:ext cx="855879" cy="321869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773875"/>
              <a:gd name="connsiteY0" fmla="*/ 760781 h 1938528"/>
              <a:gd name="connsiteX1" fmla="*/ 124358 w 6773875"/>
              <a:gd name="connsiteY1" fmla="*/ 848563 h 1938528"/>
              <a:gd name="connsiteX2" fmla="*/ 234086 w 6773875"/>
              <a:gd name="connsiteY2" fmla="*/ 907085 h 1938528"/>
              <a:gd name="connsiteX3" fmla="*/ 453542 w 6773875"/>
              <a:gd name="connsiteY3" fmla="*/ 885139 h 1938528"/>
              <a:gd name="connsiteX4" fmla="*/ 614477 w 6773875"/>
              <a:gd name="connsiteY4" fmla="*/ 870509 h 1938528"/>
              <a:gd name="connsiteX5" fmla="*/ 738835 w 6773875"/>
              <a:gd name="connsiteY5" fmla="*/ 907085 h 1938528"/>
              <a:gd name="connsiteX6" fmla="*/ 855878 w 6773875"/>
              <a:gd name="connsiteY6" fmla="*/ 980237 h 1938528"/>
              <a:gd name="connsiteX7" fmla="*/ 980237 w 6773875"/>
              <a:gd name="connsiteY7" fmla="*/ 1126541 h 1938528"/>
              <a:gd name="connsiteX8" fmla="*/ 1060704 w 6773875"/>
              <a:gd name="connsiteY8" fmla="*/ 1272845 h 1938528"/>
              <a:gd name="connsiteX9" fmla="*/ 1126541 w 6773875"/>
              <a:gd name="connsiteY9" fmla="*/ 1316736 h 1938528"/>
              <a:gd name="connsiteX10" fmla="*/ 1221638 w 6773875"/>
              <a:gd name="connsiteY10" fmla="*/ 1375257 h 1938528"/>
              <a:gd name="connsiteX11" fmla="*/ 1302105 w 6773875"/>
              <a:gd name="connsiteY11" fmla="*/ 1441094 h 1938528"/>
              <a:gd name="connsiteX12" fmla="*/ 1367942 w 6773875"/>
              <a:gd name="connsiteY12" fmla="*/ 1543507 h 1938528"/>
              <a:gd name="connsiteX13" fmla="*/ 1426464 w 6773875"/>
              <a:gd name="connsiteY13" fmla="*/ 1594713 h 1938528"/>
              <a:gd name="connsiteX14" fmla="*/ 1499616 w 6773875"/>
              <a:gd name="connsiteY14" fmla="*/ 1609344 h 1938528"/>
              <a:gd name="connsiteX15" fmla="*/ 1565453 w 6773875"/>
              <a:gd name="connsiteY15" fmla="*/ 1572768 h 1938528"/>
              <a:gd name="connsiteX16" fmla="*/ 1645920 w 6773875"/>
              <a:gd name="connsiteY16" fmla="*/ 1536192 h 1938528"/>
              <a:gd name="connsiteX17" fmla="*/ 1762963 w 6773875"/>
              <a:gd name="connsiteY17" fmla="*/ 1536192 h 1938528"/>
              <a:gd name="connsiteX18" fmla="*/ 1850745 w 6773875"/>
              <a:gd name="connsiteY18" fmla="*/ 1536192 h 1938528"/>
              <a:gd name="connsiteX19" fmla="*/ 1909267 w 6773875"/>
              <a:gd name="connsiteY19" fmla="*/ 1565453 h 1938528"/>
              <a:gd name="connsiteX20" fmla="*/ 1945843 w 6773875"/>
              <a:gd name="connsiteY20" fmla="*/ 1623974 h 1938528"/>
              <a:gd name="connsiteX21" fmla="*/ 1989734 w 6773875"/>
              <a:gd name="connsiteY21" fmla="*/ 1689811 h 1938528"/>
              <a:gd name="connsiteX22" fmla="*/ 2077517 w 6773875"/>
              <a:gd name="connsiteY22" fmla="*/ 1697126 h 1938528"/>
              <a:gd name="connsiteX23" fmla="*/ 2209190 w 6773875"/>
              <a:gd name="connsiteY23" fmla="*/ 1667865 h 1938528"/>
              <a:gd name="connsiteX24" fmla="*/ 2326233 w 6773875"/>
              <a:gd name="connsiteY24" fmla="*/ 1631289 h 1938528"/>
              <a:gd name="connsiteX25" fmla="*/ 2428646 w 6773875"/>
              <a:gd name="connsiteY25" fmla="*/ 1602029 h 1938528"/>
              <a:gd name="connsiteX26" fmla="*/ 2523744 w 6773875"/>
              <a:gd name="connsiteY26" fmla="*/ 1675181 h 1938528"/>
              <a:gd name="connsiteX27" fmla="*/ 2604211 w 6773875"/>
              <a:gd name="connsiteY27" fmla="*/ 1799539 h 1938528"/>
              <a:gd name="connsiteX28" fmla="*/ 2655417 w 6773875"/>
              <a:gd name="connsiteY28" fmla="*/ 1894637 h 1938528"/>
              <a:gd name="connsiteX29" fmla="*/ 2706624 w 6773875"/>
              <a:gd name="connsiteY29" fmla="*/ 1923897 h 1938528"/>
              <a:gd name="connsiteX30" fmla="*/ 2823667 w 6773875"/>
              <a:gd name="connsiteY30" fmla="*/ 1938528 h 1938528"/>
              <a:gd name="connsiteX31" fmla="*/ 2933395 w 6773875"/>
              <a:gd name="connsiteY31" fmla="*/ 1938528 h 1938528"/>
              <a:gd name="connsiteX32" fmla="*/ 3050438 w 6773875"/>
              <a:gd name="connsiteY32" fmla="*/ 1901952 h 1938528"/>
              <a:gd name="connsiteX33" fmla="*/ 3174797 w 6773875"/>
              <a:gd name="connsiteY33" fmla="*/ 1814169 h 1938528"/>
              <a:gd name="connsiteX34" fmla="*/ 3299155 w 6773875"/>
              <a:gd name="connsiteY34" fmla="*/ 1733702 h 1938528"/>
              <a:gd name="connsiteX35" fmla="*/ 3401568 w 6773875"/>
              <a:gd name="connsiteY35" fmla="*/ 1675181 h 1938528"/>
              <a:gd name="connsiteX36" fmla="*/ 3525926 w 6773875"/>
              <a:gd name="connsiteY36" fmla="*/ 1667865 h 1938528"/>
              <a:gd name="connsiteX37" fmla="*/ 3635654 w 6773875"/>
              <a:gd name="connsiteY37" fmla="*/ 1689811 h 1938528"/>
              <a:gd name="connsiteX38" fmla="*/ 3723437 w 6773875"/>
              <a:gd name="connsiteY38" fmla="*/ 1689811 h 1938528"/>
              <a:gd name="connsiteX39" fmla="*/ 3789273 w 6773875"/>
              <a:gd name="connsiteY39" fmla="*/ 1631289 h 1938528"/>
              <a:gd name="connsiteX40" fmla="*/ 3855110 w 6773875"/>
              <a:gd name="connsiteY40" fmla="*/ 1492301 h 1938528"/>
              <a:gd name="connsiteX41" fmla="*/ 3877056 w 6773875"/>
              <a:gd name="connsiteY41" fmla="*/ 1419149 h 1938528"/>
              <a:gd name="connsiteX42" fmla="*/ 3935577 w 6773875"/>
              <a:gd name="connsiteY42" fmla="*/ 1338681 h 1938528"/>
              <a:gd name="connsiteX43" fmla="*/ 4016045 w 6773875"/>
              <a:gd name="connsiteY43" fmla="*/ 1287475 h 1938528"/>
              <a:gd name="connsiteX44" fmla="*/ 4125773 w 6773875"/>
              <a:gd name="connsiteY44" fmla="*/ 1236269 h 1938528"/>
              <a:gd name="connsiteX45" fmla="*/ 4242816 w 6773875"/>
              <a:gd name="connsiteY45" fmla="*/ 1221638 h 1938528"/>
              <a:gd name="connsiteX46" fmla="*/ 4308653 w 6773875"/>
              <a:gd name="connsiteY46" fmla="*/ 1163117 h 1938528"/>
              <a:gd name="connsiteX47" fmla="*/ 4381805 w 6773875"/>
              <a:gd name="connsiteY47" fmla="*/ 1024128 h 1938528"/>
              <a:gd name="connsiteX48" fmla="*/ 4418381 w 6773875"/>
              <a:gd name="connsiteY48" fmla="*/ 826617 h 1938528"/>
              <a:gd name="connsiteX49" fmla="*/ 4476902 w 6773875"/>
              <a:gd name="connsiteY49" fmla="*/ 694944 h 1938528"/>
              <a:gd name="connsiteX50" fmla="*/ 4593945 w 6773875"/>
              <a:gd name="connsiteY50" fmla="*/ 629107 h 1938528"/>
              <a:gd name="connsiteX51" fmla="*/ 4732934 w 6773875"/>
              <a:gd name="connsiteY51" fmla="*/ 658368 h 1938528"/>
              <a:gd name="connsiteX52" fmla="*/ 4893869 w 6773875"/>
              <a:gd name="connsiteY52" fmla="*/ 731520 h 1938528"/>
              <a:gd name="connsiteX53" fmla="*/ 5047488 w 6773875"/>
              <a:gd name="connsiteY53" fmla="*/ 775411 h 1938528"/>
              <a:gd name="connsiteX54" fmla="*/ 5135270 w 6773875"/>
              <a:gd name="connsiteY54" fmla="*/ 790041 h 1938528"/>
              <a:gd name="connsiteX55" fmla="*/ 5230368 w 6773875"/>
              <a:gd name="connsiteY55" fmla="*/ 746150 h 1938528"/>
              <a:gd name="connsiteX56" fmla="*/ 5296205 w 6773875"/>
              <a:gd name="connsiteY56" fmla="*/ 629107 h 1938528"/>
              <a:gd name="connsiteX57" fmla="*/ 5318150 w 6773875"/>
              <a:gd name="connsiteY57" fmla="*/ 526694 h 1938528"/>
              <a:gd name="connsiteX58" fmla="*/ 5398617 w 6773875"/>
              <a:gd name="connsiteY58" fmla="*/ 482803 h 1938528"/>
              <a:gd name="connsiteX59" fmla="*/ 5530291 w 6773875"/>
              <a:gd name="connsiteY59" fmla="*/ 460857 h 1938528"/>
              <a:gd name="connsiteX60" fmla="*/ 5661965 w 6773875"/>
              <a:gd name="connsiteY60" fmla="*/ 526694 h 1938528"/>
              <a:gd name="connsiteX61" fmla="*/ 5800953 w 6773875"/>
              <a:gd name="connsiteY61" fmla="*/ 534009 h 1938528"/>
              <a:gd name="connsiteX62" fmla="*/ 5976518 w 6773875"/>
              <a:gd name="connsiteY62" fmla="*/ 460857 h 1938528"/>
              <a:gd name="connsiteX63" fmla="*/ 6144768 w 6773875"/>
              <a:gd name="connsiteY63" fmla="*/ 351129 h 1938528"/>
              <a:gd name="connsiteX64" fmla="*/ 6291072 w 6773875"/>
              <a:gd name="connsiteY64" fmla="*/ 299923 h 1938528"/>
              <a:gd name="connsiteX65" fmla="*/ 6473952 w 6773875"/>
              <a:gd name="connsiteY65" fmla="*/ 277977 h 1938528"/>
              <a:gd name="connsiteX66" fmla="*/ 6693408 w 6773875"/>
              <a:gd name="connsiteY66" fmla="*/ 197510 h 1938528"/>
              <a:gd name="connsiteX67" fmla="*/ 6759245 w 6773875"/>
              <a:gd name="connsiteY67" fmla="*/ 102413 h 1938528"/>
              <a:gd name="connsiteX68" fmla="*/ 6773875 w 6773875"/>
              <a:gd name="connsiteY68" fmla="*/ 0 h 1938528"/>
              <a:gd name="connsiteX0" fmla="*/ 0 w 6759245"/>
              <a:gd name="connsiteY0" fmla="*/ 658368 h 1836115"/>
              <a:gd name="connsiteX1" fmla="*/ 124358 w 6759245"/>
              <a:gd name="connsiteY1" fmla="*/ 746150 h 1836115"/>
              <a:gd name="connsiteX2" fmla="*/ 234086 w 6759245"/>
              <a:gd name="connsiteY2" fmla="*/ 804672 h 1836115"/>
              <a:gd name="connsiteX3" fmla="*/ 453542 w 6759245"/>
              <a:gd name="connsiteY3" fmla="*/ 782726 h 1836115"/>
              <a:gd name="connsiteX4" fmla="*/ 614477 w 6759245"/>
              <a:gd name="connsiteY4" fmla="*/ 768096 h 1836115"/>
              <a:gd name="connsiteX5" fmla="*/ 738835 w 6759245"/>
              <a:gd name="connsiteY5" fmla="*/ 804672 h 1836115"/>
              <a:gd name="connsiteX6" fmla="*/ 855878 w 6759245"/>
              <a:gd name="connsiteY6" fmla="*/ 877824 h 1836115"/>
              <a:gd name="connsiteX7" fmla="*/ 980237 w 6759245"/>
              <a:gd name="connsiteY7" fmla="*/ 1024128 h 1836115"/>
              <a:gd name="connsiteX8" fmla="*/ 1060704 w 6759245"/>
              <a:gd name="connsiteY8" fmla="*/ 1170432 h 1836115"/>
              <a:gd name="connsiteX9" fmla="*/ 1126541 w 6759245"/>
              <a:gd name="connsiteY9" fmla="*/ 1214323 h 1836115"/>
              <a:gd name="connsiteX10" fmla="*/ 1221638 w 6759245"/>
              <a:gd name="connsiteY10" fmla="*/ 1272844 h 1836115"/>
              <a:gd name="connsiteX11" fmla="*/ 1302105 w 6759245"/>
              <a:gd name="connsiteY11" fmla="*/ 1338681 h 1836115"/>
              <a:gd name="connsiteX12" fmla="*/ 1367942 w 6759245"/>
              <a:gd name="connsiteY12" fmla="*/ 1441094 h 1836115"/>
              <a:gd name="connsiteX13" fmla="*/ 1426464 w 6759245"/>
              <a:gd name="connsiteY13" fmla="*/ 1492300 h 1836115"/>
              <a:gd name="connsiteX14" fmla="*/ 1499616 w 6759245"/>
              <a:gd name="connsiteY14" fmla="*/ 1506931 h 1836115"/>
              <a:gd name="connsiteX15" fmla="*/ 1565453 w 6759245"/>
              <a:gd name="connsiteY15" fmla="*/ 1470355 h 1836115"/>
              <a:gd name="connsiteX16" fmla="*/ 1645920 w 6759245"/>
              <a:gd name="connsiteY16" fmla="*/ 1433779 h 1836115"/>
              <a:gd name="connsiteX17" fmla="*/ 1762963 w 6759245"/>
              <a:gd name="connsiteY17" fmla="*/ 1433779 h 1836115"/>
              <a:gd name="connsiteX18" fmla="*/ 1850745 w 6759245"/>
              <a:gd name="connsiteY18" fmla="*/ 1433779 h 1836115"/>
              <a:gd name="connsiteX19" fmla="*/ 1909267 w 6759245"/>
              <a:gd name="connsiteY19" fmla="*/ 1463040 h 1836115"/>
              <a:gd name="connsiteX20" fmla="*/ 1945843 w 6759245"/>
              <a:gd name="connsiteY20" fmla="*/ 1521561 h 1836115"/>
              <a:gd name="connsiteX21" fmla="*/ 1989734 w 6759245"/>
              <a:gd name="connsiteY21" fmla="*/ 1587398 h 1836115"/>
              <a:gd name="connsiteX22" fmla="*/ 2077517 w 6759245"/>
              <a:gd name="connsiteY22" fmla="*/ 1594713 h 1836115"/>
              <a:gd name="connsiteX23" fmla="*/ 2209190 w 6759245"/>
              <a:gd name="connsiteY23" fmla="*/ 1565452 h 1836115"/>
              <a:gd name="connsiteX24" fmla="*/ 2326233 w 6759245"/>
              <a:gd name="connsiteY24" fmla="*/ 1528876 h 1836115"/>
              <a:gd name="connsiteX25" fmla="*/ 2428646 w 6759245"/>
              <a:gd name="connsiteY25" fmla="*/ 1499616 h 1836115"/>
              <a:gd name="connsiteX26" fmla="*/ 2523744 w 6759245"/>
              <a:gd name="connsiteY26" fmla="*/ 1572768 h 1836115"/>
              <a:gd name="connsiteX27" fmla="*/ 2604211 w 6759245"/>
              <a:gd name="connsiteY27" fmla="*/ 1697126 h 1836115"/>
              <a:gd name="connsiteX28" fmla="*/ 2655417 w 6759245"/>
              <a:gd name="connsiteY28" fmla="*/ 1792224 h 1836115"/>
              <a:gd name="connsiteX29" fmla="*/ 2706624 w 6759245"/>
              <a:gd name="connsiteY29" fmla="*/ 1821484 h 1836115"/>
              <a:gd name="connsiteX30" fmla="*/ 2823667 w 6759245"/>
              <a:gd name="connsiteY30" fmla="*/ 1836115 h 1836115"/>
              <a:gd name="connsiteX31" fmla="*/ 2933395 w 6759245"/>
              <a:gd name="connsiteY31" fmla="*/ 1836115 h 1836115"/>
              <a:gd name="connsiteX32" fmla="*/ 3050438 w 6759245"/>
              <a:gd name="connsiteY32" fmla="*/ 1799539 h 1836115"/>
              <a:gd name="connsiteX33" fmla="*/ 3174797 w 6759245"/>
              <a:gd name="connsiteY33" fmla="*/ 1711756 h 1836115"/>
              <a:gd name="connsiteX34" fmla="*/ 3299155 w 6759245"/>
              <a:gd name="connsiteY34" fmla="*/ 1631289 h 1836115"/>
              <a:gd name="connsiteX35" fmla="*/ 3401568 w 6759245"/>
              <a:gd name="connsiteY35" fmla="*/ 1572768 h 1836115"/>
              <a:gd name="connsiteX36" fmla="*/ 3525926 w 6759245"/>
              <a:gd name="connsiteY36" fmla="*/ 1565452 h 1836115"/>
              <a:gd name="connsiteX37" fmla="*/ 3635654 w 6759245"/>
              <a:gd name="connsiteY37" fmla="*/ 1587398 h 1836115"/>
              <a:gd name="connsiteX38" fmla="*/ 3723437 w 6759245"/>
              <a:gd name="connsiteY38" fmla="*/ 1587398 h 1836115"/>
              <a:gd name="connsiteX39" fmla="*/ 3789273 w 6759245"/>
              <a:gd name="connsiteY39" fmla="*/ 1528876 h 1836115"/>
              <a:gd name="connsiteX40" fmla="*/ 3855110 w 6759245"/>
              <a:gd name="connsiteY40" fmla="*/ 1389888 h 1836115"/>
              <a:gd name="connsiteX41" fmla="*/ 3877056 w 6759245"/>
              <a:gd name="connsiteY41" fmla="*/ 1316736 h 1836115"/>
              <a:gd name="connsiteX42" fmla="*/ 3935577 w 6759245"/>
              <a:gd name="connsiteY42" fmla="*/ 1236268 h 1836115"/>
              <a:gd name="connsiteX43" fmla="*/ 4016045 w 6759245"/>
              <a:gd name="connsiteY43" fmla="*/ 1185062 h 1836115"/>
              <a:gd name="connsiteX44" fmla="*/ 4125773 w 6759245"/>
              <a:gd name="connsiteY44" fmla="*/ 1133856 h 1836115"/>
              <a:gd name="connsiteX45" fmla="*/ 4242816 w 6759245"/>
              <a:gd name="connsiteY45" fmla="*/ 1119225 h 1836115"/>
              <a:gd name="connsiteX46" fmla="*/ 4308653 w 6759245"/>
              <a:gd name="connsiteY46" fmla="*/ 1060704 h 1836115"/>
              <a:gd name="connsiteX47" fmla="*/ 4381805 w 6759245"/>
              <a:gd name="connsiteY47" fmla="*/ 921715 h 1836115"/>
              <a:gd name="connsiteX48" fmla="*/ 4418381 w 6759245"/>
              <a:gd name="connsiteY48" fmla="*/ 724204 h 1836115"/>
              <a:gd name="connsiteX49" fmla="*/ 4476902 w 6759245"/>
              <a:gd name="connsiteY49" fmla="*/ 592531 h 1836115"/>
              <a:gd name="connsiteX50" fmla="*/ 4593945 w 6759245"/>
              <a:gd name="connsiteY50" fmla="*/ 526694 h 1836115"/>
              <a:gd name="connsiteX51" fmla="*/ 4732934 w 6759245"/>
              <a:gd name="connsiteY51" fmla="*/ 555955 h 1836115"/>
              <a:gd name="connsiteX52" fmla="*/ 4893869 w 6759245"/>
              <a:gd name="connsiteY52" fmla="*/ 629107 h 1836115"/>
              <a:gd name="connsiteX53" fmla="*/ 5047488 w 6759245"/>
              <a:gd name="connsiteY53" fmla="*/ 672998 h 1836115"/>
              <a:gd name="connsiteX54" fmla="*/ 5135270 w 6759245"/>
              <a:gd name="connsiteY54" fmla="*/ 687628 h 1836115"/>
              <a:gd name="connsiteX55" fmla="*/ 5230368 w 6759245"/>
              <a:gd name="connsiteY55" fmla="*/ 643737 h 1836115"/>
              <a:gd name="connsiteX56" fmla="*/ 5296205 w 6759245"/>
              <a:gd name="connsiteY56" fmla="*/ 526694 h 1836115"/>
              <a:gd name="connsiteX57" fmla="*/ 5318150 w 6759245"/>
              <a:gd name="connsiteY57" fmla="*/ 424281 h 1836115"/>
              <a:gd name="connsiteX58" fmla="*/ 5398617 w 6759245"/>
              <a:gd name="connsiteY58" fmla="*/ 380390 h 1836115"/>
              <a:gd name="connsiteX59" fmla="*/ 5530291 w 6759245"/>
              <a:gd name="connsiteY59" fmla="*/ 358444 h 1836115"/>
              <a:gd name="connsiteX60" fmla="*/ 5661965 w 6759245"/>
              <a:gd name="connsiteY60" fmla="*/ 424281 h 1836115"/>
              <a:gd name="connsiteX61" fmla="*/ 5800953 w 6759245"/>
              <a:gd name="connsiteY61" fmla="*/ 431596 h 1836115"/>
              <a:gd name="connsiteX62" fmla="*/ 5976518 w 6759245"/>
              <a:gd name="connsiteY62" fmla="*/ 358444 h 1836115"/>
              <a:gd name="connsiteX63" fmla="*/ 6144768 w 6759245"/>
              <a:gd name="connsiteY63" fmla="*/ 248716 h 1836115"/>
              <a:gd name="connsiteX64" fmla="*/ 6291072 w 6759245"/>
              <a:gd name="connsiteY64" fmla="*/ 197510 h 1836115"/>
              <a:gd name="connsiteX65" fmla="*/ 6473952 w 6759245"/>
              <a:gd name="connsiteY65" fmla="*/ 175564 h 1836115"/>
              <a:gd name="connsiteX66" fmla="*/ 6693408 w 6759245"/>
              <a:gd name="connsiteY66" fmla="*/ 95097 h 1836115"/>
              <a:gd name="connsiteX67" fmla="*/ 6759245 w 6759245"/>
              <a:gd name="connsiteY67" fmla="*/ 0 h 1836115"/>
              <a:gd name="connsiteX0" fmla="*/ 0 w 6693408"/>
              <a:gd name="connsiteY0" fmla="*/ 563271 h 1741018"/>
              <a:gd name="connsiteX1" fmla="*/ 124358 w 6693408"/>
              <a:gd name="connsiteY1" fmla="*/ 651053 h 1741018"/>
              <a:gd name="connsiteX2" fmla="*/ 234086 w 6693408"/>
              <a:gd name="connsiteY2" fmla="*/ 709575 h 1741018"/>
              <a:gd name="connsiteX3" fmla="*/ 453542 w 6693408"/>
              <a:gd name="connsiteY3" fmla="*/ 687629 h 1741018"/>
              <a:gd name="connsiteX4" fmla="*/ 614477 w 6693408"/>
              <a:gd name="connsiteY4" fmla="*/ 672999 h 1741018"/>
              <a:gd name="connsiteX5" fmla="*/ 738835 w 6693408"/>
              <a:gd name="connsiteY5" fmla="*/ 709575 h 1741018"/>
              <a:gd name="connsiteX6" fmla="*/ 855878 w 6693408"/>
              <a:gd name="connsiteY6" fmla="*/ 782727 h 1741018"/>
              <a:gd name="connsiteX7" fmla="*/ 980237 w 6693408"/>
              <a:gd name="connsiteY7" fmla="*/ 929031 h 1741018"/>
              <a:gd name="connsiteX8" fmla="*/ 1060704 w 6693408"/>
              <a:gd name="connsiteY8" fmla="*/ 1075335 h 1741018"/>
              <a:gd name="connsiteX9" fmla="*/ 1126541 w 6693408"/>
              <a:gd name="connsiteY9" fmla="*/ 1119226 h 1741018"/>
              <a:gd name="connsiteX10" fmla="*/ 1221638 w 6693408"/>
              <a:gd name="connsiteY10" fmla="*/ 1177747 h 1741018"/>
              <a:gd name="connsiteX11" fmla="*/ 1302105 w 6693408"/>
              <a:gd name="connsiteY11" fmla="*/ 1243584 h 1741018"/>
              <a:gd name="connsiteX12" fmla="*/ 1367942 w 6693408"/>
              <a:gd name="connsiteY12" fmla="*/ 1345997 h 1741018"/>
              <a:gd name="connsiteX13" fmla="*/ 1426464 w 6693408"/>
              <a:gd name="connsiteY13" fmla="*/ 1397203 h 1741018"/>
              <a:gd name="connsiteX14" fmla="*/ 1499616 w 6693408"/>
              <a:gd name="connsiteY14" fmla="*/ 1411834 h 1741018"/>
              <a:gd name="connsiteX15" fmla="*/ 1565453 w 6693408"/>
              <a:gd name="connsiteY15" fmla="*/ 1375258 h 1741018"/>
              <a:gd name="connsiteX16" fmla="*/ 1645920 w 6693408"/>
              <a:gd name="connsiteY16" fmla="*/ 1338682 h 1741018"/>
              <a:gd name="connsiteX17" fmla="*/ 1762963 w 6693408"/>
              <a:gd name="connsiteY17" fmla="*/ 1338682 h 1741018"/>
              <a:gd name="connsiteX18" fmla="*/ 1850745 w 6693408"/>
              <a:gd name="connsiteY18" fmla="*/ 1338682 h 1741018"/>
              <a:gd name="connsiteX19" fmla="*/ 1909267 w 6693408"/>
              <a:gd name="connsiteY19" fmla="*/ 1367943 h 1741018"/>
              <a:gd name="connsiteX20" fmla="*/ 1945843 w 6693408"/>
              <a:gd name="connsiteY20" fmla="*/ 1426464 h 1741018"/>
              <a:gd name="connsiteX21" fmla="*/ 1989734 w 6693408"/>
              <a:gd name="connsiteY21" fmla="*/ 1492301 h 1741018"/>
              <a:gd name="connsiteX22" fmla="*/ 2077517 w 6693408"/>
              <a:gd name="connsiteY22" fmla="*/ 1499616 h 1741018"/>
              <a:gd name="connsiteX23" fmla="*/ 2209190 w 6693408"/>
              <a:gd name="connsiteY23" fmla="*/ 1470355 h 1741018"/>
              <a:gd name="connsiteX24" fmla="*/ 2326233 w 6693408"/>
              <a:gd name="connsiteY24" fmla="*/ 1433779 h 1741018"/>
              <a:gd name="connsiteX25" fmla="*/ 2428646 w 6693408"/>
              <a:gd name="connsiteY25" fmla="*/ 1404519 h 1741018"/>
              <a:gd name="connsiteX26" fmla="*/ 2523744 w 6693408"/>
              <a:gd name="connsiteY26" fmla="*/ 1477671 h 1741018"/>
              <a:gd name="connsiteX27" fmla="*/ 2604211 w 6693408"/>
              <a:gd name="connsiteY27" fmla="*/ 1602029 h 1741018"/>
              <a:gd name="connsiteX28" fmla="*/ 2655417 w 6693408"/>
              <a:gd name="connsiteY28" fmla="*/ 1697127 h 1741018"/>
              <a:gd name="connsiteX29" fmla="*/ 2706624 w 6693408"/>
              <a:gd name="connsiteY29" fmla="*/ 1726387 h 1741018"/>
              <a:gd name="connsiteX30" fmla="*/ 2823667 w 6693408"/>
              <a:gd name="connsiteY30" fmla="*/ 1741018 h 1741018"/>
              <a:gd name="connsiteX31" fmla="*/ 2933395 w 6693408"/>
              <a:gd name="connsiteY31" fmla="*/ 1741018 h 1741018"/>
              <a:gd name="connsiteX32" fmla="*/ 3050438 w 6693408"/>
              <a:gd name="connsiteY32" fmla="*/ 1704442 h 1741018"/>
              <a:gd name="connsiteX33" fmla="*/ 3174797 w 6693408"/>
              <a:gd name="connsiteY33" fmla="*/ 1616659 h 1741018"/>
              <a:gd name="connsiteX34" fmla="*/ 3299155 w 6693408"/>
              <a:gd name="connsiteY34" fmla="*/ 1536192 h 1741018"/>
              <a:gd name="connsiteX35" fmla="*/ 3401568 w 6693408"/>
              <a:gd name="connsiteY35" fmla="*/ 1477671 h 1741018"/>
              <a:gd name="connsiteX36" fmla="*/ 3525926 w 6693408"/>
              <a:gd name="connsiteY36" fmla="*/ 1470355 h 1741018"/>
              <a:gd name="connsiteX37" fmla="*/ 3635654 w 6693408"/>
              <a:gd name="connsiteY37" fmla="*/ 1492301 h 1741018"/>
              <a:gd name="connsiteX38" fmla="*/ 3723437 w 6693408"/>
              <a:gd name="connsiteY38" fmla="*/ 1492301 h 1741018"/>
              <a:gd name="connsiteX39" fmla="*/ 3789273 w 6693408"/>
              <a:gd name="connsiteY39" fmla="*/ 1433779 h 1741018"/>
              <a:gd name="connsiteX40" fmla="*/ 3855110 w 6693408"/>
              <a:gd name="connsiteY40" fmla="*/ 1294791 h 1741018"/>
              <a:gd name="connsiteX41" fmla="*/ 3877056 w 6693408"/>
              <a:gd name="connsiteY41" fmla="*/ 1221639 h 1741018"/>
              <a:gd name="connsiteX42" fmla="*/ 3935577 w 6693408"/>
              <a:gd name="connsiteY42" fmla="*/ 1141171 h 1741018"/>
              <a:gd name="connsiteX43" fmla="*/ 4016045 w 6693408"/>
              <a:gd name="connsiteY43" fmla="*/ 1089965 h 1741018"/>
              <a:gd name="connsiteX44" fmla="*/ 4125773 w 6693408"/>
              <a:gd name="connsiteY44" fmla="*/ 1038759 h 1741018"/>
              <a:gd name="connsiteX45" fmla="*/ 4242816 w 6693408"/>
              <a:gd name="connsiteY45" fmla="*/ 1024128 h 1741018"/>
              <a:gd name="connsiteX46" fmla="*/ 4308653 w 6693408"/>
              <a:gd name="connsiteY46" fmla="*/ 965607 h 1741018"/>
              <a:gd name="connsiteX47" fmla="*/ 4381805 w 6693408"/>
              <a:gd name="connsiteY47" fmla="*/ 826618 h 1741018"/>
              <a:gd name="connsiteX48" fmla="*/ 4418381 w 6693408"/>
              <a:gd name="connsiteY48" fmla="*/ 629107 h 1741018"/>
              <a:gd name="connsiteX49" fmla="*/ 4476902 w 6693408"/>
              <a:gd name="connsiteY49" fmla="*/ 497434 h 1741018"/>
              <a:gd name="connsiteX50" fmla="*/ 4593945 w 6693408"/>
              <a:gd name="connsiteY50" fmla="*/ 431597 h 1741018"/>
              <a:gd name="connsiteX51" fmla="*/ 4732934 w 6693408"/>
              <a:gd name="connsiteY51" fmla="*/ 460858 h 1741018"/>
              <a:gd name="connsiteX52" fmla="*/ 4893869 w 6693408"/>
              <a:gd name="connsiteY52" fmla="*/ 534010 h 1741018"/>
              <a:gd name="connsiteX53" fmla="*/ 5047488 w 6693408"/>
              <a:gd name="connsiteY53" fmla="*/ 577901 h 1741018"/>
              <a:gd name="connsiteX54" fmla="*/ 5135270 w 6693408"/>
              <a:gd name="connsiteY54" fmla="*/ 592531 h 1741018"/>
              <a:gd name="connsiteX55" fmla="*/ 5230368 w 6693408"/>
              <a:gd name="connsiteY55" fmla="*/ 548640 h 1741018"/>
              <a:gd name="connsiteX56" fmla="*/ 5296205 w 6693408"/>
              <a:gd name="connsiteY56" fmla="*/ 431597 h 1741018"/>
              <a:gd name="connsiteX57" fmla="*/ 5318150 w 6693408"/>
              <a:gd name="connsiteY57" fmla="*/ 329184 h 1741018"/>
              <a:gd name="connsiteX58" fmla="*/ 5398617 w 6693408"/>
              <a:gd name="connsiteY58" fmla="*/ 285293 h 1741018"/>
              <a:gd name="connsiteX59" fmla="*/ 5530291 w 6693408"/>
              <a:gd name="connsiteY59" fmla="*/ 263347 h 1741018"/>
              <a:gd name="connsiteX60" fmla="*/ 5661965 w 6693408"/>
              <a:gd name="connsiteY60" fmla="*/ 329184 h 1741018"/>
              <a:gd name="connsiteX61" fmla="*/ 5800953 w 6693408"/>
              <a:gd name="connsiteY61" fmla="*/ 336499 h 1741018"/>
              <a:gd name="connsiteX62" fmla="*/ 5976518 w 6693408"/>
              <a:gd name="connsiteY62" fmla="*/ 263347 h 1741018"/>
              <a:gd name="connsiteX63" fmla="*/ 6144768 w 6693408"/>
              <a:gd name="connsiteY63" fmla="*/ 153619 h 1741018"/>
              <a:gd name="connsiteX64" fmla="*/ 6291072 w 6693408"/>
              <a:gd name="connsiteY64" fmla="*/ 102413 h 1741018"/>
              <a:gd name="connsiteX65" fmla="*/ 6473952 w 6693408"/>
              <a:gd name="connsiteY65" fmla="*/ 80467 h 1741018"/>
              <a:gd name="connsiteX66" fmla="*/ 6693408 w 6693408"/>
              <a:gd name="connsiteY66" fmla="*/ 0 h 1741018"/>
              <a:gd name="connsiteX0" fmla="*/ 0 w 6473952"/>
              <a:gd name="connsiteY0" fmla="*/ 482804 h 1660551"/>
              <a:gd name="connsiteX1" fmla="*/ 124358 w 6473952"/>
              <a:gd name="connsiteY1" fmla="*/ 570586 h 1660551"/>
              <a:gd name="connsiteX2" fmla="*/ 234086 w 6473952"/>
              <a:gd name="connsiteY2" fmla="*/ 629108 h 1660551"/>
              <a:gd name="connsiteX3" fmla="*/ 453542 w 6473952"/>
              <a:gd name="connsiteY3" fmla="*/ 607162 h 1660551"/>
              <a:gd name="connsiteX4" fmla="*/ 614477 w 6473952"/>
              <a:gd name="connsiteY4" fmla="*/ 592532 h 1660551"/>
              <a:gd name="connsiteX5" fmla="*/ 738835 w 6473952"/>
              <a:gd name="connsiteY5" fmla="*/ 629108 h 1660551"/>
              <a:gd name="connsiteX6" fmla="*/ 855878 w 6473952"/>
              <a:gd name="connsiteY6" fmla="*/ 702260 h 1660551"/>
              <a:gd name="connsiteX7" fmla="*/ 980237 w 6473952"/>
              <a:gd name="connsiteY7" fmla="*/ 848564 h 1660551"/>
              <a:gd name="connsiteX8" fmla="*/ 1060704 w 6473952"/>
              <a:gd name="connsiteY8" fmla="*/ 994868 h 1660551"/>
              <a:gd name="connsiteX9" fmla="*/ 1126541 w 6473952"/>
              <a:gd name="connsiteY9" fmla="*/ 1038759 h 1660551"/>
              <a:gd name="connsiteX10" fmla="*/ 1221638 w 6473952"/>
              <a:gd name="connsiteY10" fmla="*/ 1097280 h 1660551"/>
              <a:gd name="connsiteX11" fmla="*/ 1302105 w 6473952"/>
              <a:gd name="connsiteY11" fmla="*/ 1163117 h 1660551"/>
              <a:gd name="connsiteX12" fmla="*/ 1367942 w 6473952"/>
              <a:gd name="connsiteY12" fmla="*/ 1265530 h 1660551"/>
              <a:gd name="connsiteX13" fmla="*/ 1426464 w 6473952"/>
              <a:gd name="connsiteY13" fmla="*/ 1316736 h 1660551"/>
              <a:gd name="connsiteX14" fmla="*/ 1499616 w 6473952"/>
              <a:gd name="connsiteY14" fmla="*/ 1331367 h 1660551"/>
              <a:gd name="connsiteX15" fmla="*/ 1565453 w 6473952"/>
              <a:gd name="connsiteY15" fmla="*/ 1294791 h 1660551"/>
              <a:gd name="connsiteX16" fmla="*/ 1645920 w 6473952"/>
              <a:gd name="connsiteY16" fmla="*/ 1258215 h 1660551"/>
              <a:gd name="connsiteX17" fmla="*/ 1762963 w 6473952"/>
              <a:gd name="connsiteY17" fmla="*/ 1258215 h 1660551"/>
              <a:gd name="connsiteX18" fmla="*/ 1850745 w 6473952"/>
              <a:gd name="connsiteY18" fmla="*/ 1258215 h 1660551"/>
              <a:gd name="connsiteX19" fmla="*/ 1909267 w 6473952"/>
              <a:gd name="connsiteY19" fmla="*/ 1287476 h 1660551"/>
              <a:gd name="connsiteX20" fmla="*/ 1945843 w 6473952"/>
              <a:gd name="connsiteY20" fmla="*/ 1345997 h 1660551"/>
              <a:gd name="connsiteX21" fmla="*/ 1989734 w 6473952"/>
              <a:gd name="connsiteY21" fmla="*/ 1411834 h 1660551"/>
              <a:gd name="connsiteX22" fmla="*/ 2077517 w 6473952"/>
              <a:gd name="connsiteY22" fmla="*/ 1419149 h 1660551"/>
              <a:gd name="connsiteX23" fmla="*/ 2209190 w 6473952"/>
              <a:gd name="connsiteY23" fmla="*/ 1389888 h 1660551"/>
              <a:gd name="connsiteX24" fmla="*/ 2326233 w 6473952"/>
              <a:gd name="connsiteY24" fmla="*/ 1353312 h 1660551"/>
              <a:gd name="connsiteX25" fmla="*/ 2428646 w 6473952"/>
              <a:gd name="connsiteY25" fmla="*/ 1324052 h 1660551"/>
              <a:gd name="connsiteX26" fmla="*/ 2523744 w 6473952"/>
              <a:gd name="connsiteY26" fmla="*/ 1397204 h 1660551"/>
              <a:gd name="connsiteX27" fmla="*/ 2604211 w 6473952"/>
              <a:gd name="connsiteY27" fmla="*/ 1521562 h 1660551"/>
              <a:gd name="connsiteX28" fmla="*/ 2655417 w 6473952"/>
              <a:gd name="connsiteY28" fmla="*/ 1616660 h 1660551"/>
              <a:gd name="connsiteX29" fmla="*/ 2706624 w 6473952"/>
              <a:gd name="connsiteY29" fmla="*/ 1645920 h 1660551"/>
              <a:gd name="connsiteX30" fmla="*/ 2823667 w 6473952"/>
              <a:gd name="connsiteY30" fmla="*/ 1660551 h 1660551"/>
              <a:gd name="connsiteX31" fmla="*/ 2933395 w 6473952"/>
              <a:gd name="connsiteY31" fmla="*/ 1660551 h 1660551"/>
              <a:gd name="connsiteX32" fmla="*/ 3050438 w 6473952"/>
              <a:gd name="connsiteY32" fmla="*/ 1623975 h 1660551"/>
              <a:gd name="connsiteX33" fmla="*/ 3174797 w 6473952"/>
              <a:gd name="connsiteY33" fmla="*/ 1536192 h 1660551"/>
              <a:gd name="connsiteX34" fmla="*/ 3299155 w 6473952"/>
              <a:gd name="connsiteY34" fmla="*/ 1455725 h 1660551"/>
              <a:gd name="connsiteX35" fmla="*/ 3401568 w 6473952"/>
              <a:gd name="connsiteY35" fmla="*/ 1397204 h 1660551"/>
              <a:gd name="connsiteX36" fmla="*/ 3525926 w 6473952"/>
              <a:gd name="connsiteY36" fmla="*/ 1389888 h 1660551"/>
              <a:gd name="connsiteX37" fmla="*/ 3635654 w 6473952"/>
              <a:gd name="connsiteY37" fmla="*/ 1411834 h 1660551"/>
              <a:gd name="connsiteX38" fmla="*/ 3723437 w 6473952"/>
              <a:gd name="connsiteY38" fmla="*/ 1411834 h 1660551"/>
              <a:gd name="connsiteX39" fmla="*/ 3789273 w 6473952"/>
              <a:gd name="connsiteY39" fmla="*/ 1353312 h 1660551"/>
              <a:gd name="connsiteX40" fmla="*/ 3855110 w 6473952"/>
              <a:gd name="connsiteY40" fmla="*/ 1214324 h 1660551"/>
              <a:gd name="connsiteX41" fmla="*/ 3877056 w 6473952"/>
              <a:gd name="connsiteY41" fmla="*/ 1141172 h 1660551"/>
              <a:gd name="connsiteX42" fmla="*/ 3935577 w 6473952"/>
              <a:gd name="connsiteY42" fmla="*/ 1060704 h 1660551"/>
              <a:gd name="connsiteX43" fmla="*/ 4016045 w 6473952"/>
              <a:gd name="connsiteY43" fmla="*/ 1009498 h 1660551"/>
              <a:gd name="connsiteX44" fmla="*/ 4125773 w 6473952"/>
              <a:gd name="connsiteY44" fmla="*/ 958292 h 1660551"/>
              <a:gd name="connsiteX45" fmla="*/ 4242816 w 6473952"/>
              <a:gd name="connsiteY45" fmla="*/ 943661 h 1660551"/>
              <a:gd name="connsiteX46" fmla="*/ 4308653 w 6473952"/>
              <a:gd name="connsiteY46" fmla="*/ 885140 h 1660551"/>
              <a:gd name="connsiteX47" fmla="*/ 4381805 w 6473952"/>
              <a:gd name="connsiteY47" fmla="*/ 746151 h 1660551"/>
              <a:gd name="connsiteX48" fmla="*/ 4418381 w 6473952"/>
              <a:gd name="connsiteY48" fmla="*/ 548640 h 1660551"/>
              <a:gd name="connsiteX49" fmla="*/ 4476902 w 6473952"/>
              <a:gd name="connsiteY49" fmla="*/ 416967 h 1660551"/>
              <a:gd name="connsiteX50" fmla="*/ 4593945 w 6473952"/>
              <a:gd name="connsiteY50" fmla="*/ 351130 h 1660551"/>
              <a:gd name="connsiteX51" fmla="*/ 4732934 w 6473952"/>
              <a:gd name="connsiteY51" fmla="*/ 380391 h 1660551"/>
              <a:gd name="connsiteX52" fmla="*/ 4893869 w 6473952"/>
              <a:gd name="connsiteY52" fmla="*/ 453543 h 1660551"/>
              <a:gd name="connsiteX53" fmla="*/ 5047488 w 6473952"/>
              <a:gd name="connsiteY53" fmla="*/ 497434 h 1660551"/>
              <a:gd name="connsiteX54" fmla="*/ 5135270 w 6473952"/>
              <a:gd name="connsiteY54" fmla="*/ 512064 h 1660551"/>
              <a:gd name="connsiteX55" fmla="*/ 5230368 w 6473952"/>
              <a:gd name="connsiteY55" fmla="*/ 468173 h 1660551"/>
              <a:gd name="connsiteX56" fmla="*/ 5296205 w 6473952"/>
              <a:gd name="connsiteY56" fmla="*/ 351130 h 1660551"/>
              <a:gd name="connsiteX57" fmla="*/ 5318150 w 6473952"/>
              <a:gd name="connsiteY57" fmla="*/ 248717 h 1660551"/>
              <a:gd name="connsiteX58" fmla="*/ 5398617 w 6473952"/>
              <a:gd name="connsiteY58" fmla="*/ 204826 h 1660551"/>
              <a:gd name="connsiteX59" fmla="*/ 5530291 w 6473952"/>
              <a:gd name="connsiteY59" fmla="*/ 182880 h 1660551"/>
              <a:gd name="connsiteX60" fmla="*/ 5661965 w 6473952"/>
              <a:gd name="connsiteY60" fmla="*/ 248717 h 1660551"/>
              <a:gd name="connsiteX61" fmla="*/ 5800953 w 6473952"/>
              <a:gd name="connsiteY61" fmla="*/ 256032 h 1660551"/>
              <a:gd name="connsiteX62" fmla="*/ 5976518 w 6473952"/>
              <a:gd name="connsiteY62" fmla="*/ 182880 h 1660551"/>
              <a:gd name="connsiteX63" fmla="*/ 6144768 w 6473952"/>
              <a:gd name="connsiteY63" fmla="*/ 73152 h 1660551"/>
              <a:gd name="connsiteX64" fmla="*/ 6291072 w 6473952"/>
              <a:gd name="connsiteY64" fmla="*/ 21946 h 1660551"/>
              <a:gd name="connsiteX65" fmla="*/ 6473952 w 6473952"/>
              <a:gd name="connsiteY65" fmla="*/ 0 h 1660551"/>
              <a:gd name="connsiteX0" fmla="*/ 0 w 6291072"/>
              <a:gd name="connsiteY0" fmla="*/ 460858 h 1638605"/>
              <a:gd name="connsiteX1" fmla="*/ 124358 w 6291072"/>
              <a:gd name="connsiteY1" fmla="*/ 548640 h 1638605"/>
              <a:gd name="connsiteX2" fmla="*/ 234086 w 6291072"/>
              <a:gd name="connsiteY2" fmla="*/ 607162 h 1638605"/>
              <a:gd name="connsiteX3" fmla="*/ 453542 w 6291072"/>
              <a:gd name="connsiteY3" fmla="*/ 585216 h 1638605"/>
              <a:gd name="connsiteX4" fmla="*/ 614477 w 6291072"/>
              <a:gd name="connsiteY4" fmla="*/ 570586 h 1638605"/>
              <a:gd name="connsiteX5" fmla="*/ 738835 w 6291072"/>
              <a:gd name="connsiteY5" fmla="*/ 607162 h 1638605"/>
              <a:gd name="connsiteX6" fmla="*/ 855878 w 6291072"/>
              <a:gd name="connsiteY6" fmla="*/ 680314 h 1638605"/>
              <a:gd name="connsiteX7" fmla="*/ 980237 w 6291072"/>
              <a:gd name="connsiteY7" fmla="*/ 826618 h 1638605"/>
              <a:gd name="connsiteX8" fmla="*/ 1060704 w 6291072"/>
              <a:gd name="connsiteY8" fmla="*/ 972922 h 1638605"/>
              <a:gd name="connsiteX9" fmla="*/ 1126541 w 6291072"/>
              <a:gd name="connsiteY9" fmla="*/ 1016813 h 1638605"/>
              <a:gd name="connsiteX10" fmla="*/ 1221638 w 6291072"/>
              <a:gd name="connsiteY10" fmla="*/ 1075334 h 1638605"/>
              <a:gd name="connsiteX11" fmla="*/ 1302105 w 6291072"/>
              <a:gd name="connsiteY11" fmla="*/ 1141171 h 1638605"/>
              <a:gd name="connsiteX12" fmla="*/ 1367942 w 6291072"/>
              <a:gd name="connsiteY12" fmla="*/ 1243584 h 1638605"/>
              <a:gd name="connsiteX13" fmla="*/ 1426464 w 6291072"/>
              <a:gd name="connsiteY13" fmla="*/ 1294790 h 1638605"/>
              <a:gd name="connsiteX14" fmla="*/ 1499616 w 6291072"/>
              <a:gd name="connsiteY14" fmla="*/ 1309421 h 1638605"/>
              <a:gd name="connsiteX15" fmla="*/ 1565453 w 6291072"/>
              <a:gd name="connsiteY15" fmla="*/ 1272845 h 1638605"/>
              <a:gd name="connsiteX16" fmla="*/ 1645920 w 6291072"/>
              <a:gd name="connsiteY16" fmla="*/ 1236269 h 1638605"/>
              <a:gd name="connsiteX17" fmla="*/ 1762963 w 6291072"/>
              <a:gd name="connsiteY17" fmla="*/ 1236269 h 1638605"/>
              <a:gd name="connsiteX18" fmla="*/ 1850745 w 6291072"/>
              <a:gd name="connsiteY18" fmla="*/ 1236269 h 1638605"/>
              <a:gd name="connsiteX19" fmla="*/ 1909267 w 6291072"/>
              <a:gd name="connsiteY19" fmla="*/ 1265530 h 1638605"/>
              <a:gd name="connsiteX20" fmla="*/ 1945843 w 6291072"/>
              <a:gd name="connsiteY20" fmla="*/ 1324051 h 1638605"/>
              <a:gd name="connsiteX21" fmla="*/ 1989734 w 6291072"/>
              <a:gd name="connsiteY21" fmla="*/ 1389888 h 1638605"/>
              <a:gd name="connsiteX22" fmla="*/ 2077517 w 6291072"/>
              <a:gd name="connsiteY22" fmla="*/ 1397203 h 1638605"/>
              <a:gd name="connsiteX23" fmla="*/ 2209190 w 6291072"/>
              <a:gd name="connsiteY23" fmla="*/ 1367942 h 1638605"/>
              <a:gd name="connsiteX24" fmla="*/ 2326233 w 6291072"/>
              <a:gd name="connsiteY24" fmla="*/ 1331366 h 1638605"/>
              <a:gd name="connsiteX25" fmla="*/ 2428646 w 6291072"/>
              <a:gd name="connsiteY25" fmla="*/ 1302106 h 1638605"/>
              <a:gd name="connsiteX26" fmla="*/ 2523744 w 6291072"/>
              <a:gd name="connsiteY26" fmla="*/ 1375258 h 1638605"/>
              <a:gd name="connsiteX27" fmla="*/ 2604211 w 6291072"/>
              <a:gd name="connsiteY27" fmla="*/ 1499616 h 1638605"/>
              <a:gd name="connsiteX28" fmla="*/ 2655417 w 6291072"/>
              <a:gd name="connsiteY28" fmla="*/ 1594714 h 1638605"/>
              <a:gd name="connsiteX29" fmla="*/ 2706624 w 6291072"/>
              <a:gd name="connsiteY29" fmla="*/ 1623974 h 1638605"/>
              <a:gd name="connsiteX30" fmla="*/ 2823667 w 6291072"/>
              <a:gd name="connsiteY30" fmla="*/ 1638605 h 1638605"/>
              <a:gd name="connsiteX31" fmla="*/ 2933395 w 6291072"/>
              <a:gd name="connsiteY31" fmla="*/ 1638605 h 1638605"/>
              <a:gd name="connsiteX32" fmla="*/ 3050438 w 6291072"/>
              <a:gd name="connsiteY32" fmla="*/ 1602029 h 1638605"/>
              <a:gd name="connsiteX33" fmla="*/ 3174797 w 6291072"/>
              <a:gd name="connsiteY33" fmla="*/ 1514246 h 1638605"/>
              <a:gd name="connsiteX34" fmla="*/ 3299155 w 6291072"/>
              <a:gd name="connsiteY34" fmla="*/ 1433779 h 1638605"/>
              <a:gd name="connsiteX35" fmla="*/ 3401568 w 6291072"/>
              <a:gd name="connsiteY35" fmla="*/ 1375258 h 1638605"/>
              <a:gd name="connsiteX36" fmla="*/ 3525926 w 6291072"/>
              <a:gd name="connsiteY36" fmla="*/ 1367942 h 1638605"/>
              <a:gd name="connsiteX37" fmla="*/ 3635654 w 6291072"/>
              <a:gd name="connsiteY37" fmla="*/ 1389888 h 1638605"/>
              <a:gd name="connsiteX38" fmla="*/ 3723437 w 6291072"/>
              <a:gd name="connsiteY38" fmla="*/ 1389888 h 1638605"/>
              <a:gd name="connsiteX39" fmla="*/ 3789273 w 6291072"/>
              <a:gd name="connsiteY39" fmla="*/ 1331366 h 1638605"/>
              <a:gd name="connsiteX40" fmla="*/ 3855110 w 6291072"/>
              <a:gd name="connsiteY40" fmla="*/ 1192378 h 1638605"/>
              <a:gd name="connsiteX41" fmla="*/ 3877056 w 6291072"/>
              <a:gd name="connsiteY41" fmla="*/ 1119226 h 1638605"/>
              <a:gd name="connsiteX42" fmla="*/ 3935577 w 6291072"/>
              <a:gd name="connsiteY42" fmla="*/ 1038758 h 1638605"/>
              <a:gd name="connsiteX43" fmla="*/ 4016045 w 6291072"/>
              <a:gd name="connsiteY43" fmla="*/ 987552 h 1638605"/>
              <a:gd name="connsiteX44" fmla="*/ 4125773 w 6291072"/>
              <a:gd name="connsiteY44" fmla="*/ 936346 h 1638605"/>
              <a:gd name="connsiteX45" fmla="*/ 4242816 w 6291072"/>
              <a:gd name="connsiteY45" fmla="*/ 921715 h 1638605"/>
              <a:gd name="connsiteX46" fmla="*/ 4308653 w 6291072"/>
              <a:gd name="connsiteY46" fmla="*/ 863194 h 1638605"/>
              <a:gd name="connsiteX47" fmla="*/ 4381805 w 6291072"/>
              <a:gd name="connsiteY47" fmla="*/ 724205 h 1638605"/>
              <a:gd name="connsiteX48" fmla="*/ 4418381 w 6291072"/>
              <a:gd name="connsiteY48" fmla="*/ 526694 h 1638605"/>
              <a:gd name="connsiteX49" fmla="*/ 4476902 w 6291072"/>
              <a:gd name="connsiteY49" fmla="*/ 395021 h 1638605"/>
              <a:gd name="connsiteX50" fmla="*/ 4593945 w 6291072"/>
              <a:gd name="connsiteY50" fmla="*/ 329184 h 1638605"/>
              <a:gd name="connsiteX51" fmla="*/ 4732934 w 6291072"/>
              <a:gd name="connsiteY51" fmla="*/ 358445 h 1638605"/>
              <a:gd name="connsiteX52" fmla="*/ 4893869 w 6291072"/>
              <a:gd name="connsiteY52" fmla="*/ 431597 h 1638605"/>
              <a:gd name="connsiteX53" fmla="*/ 5047488 w 6291072"/>
              <a:gd name="connsiteY53" fmla="*/ 475488 h 1638605"/>
              <a:gd name="connsiteX54" fmla="*/ 5135270 w 6291072"/>
              <a:gd name="connsiteY54" fmla="*/ 490118 h 1638605"/>
              <a:gd name="connsiteX55" fmla="*/ 5230368 w 6291072"/>
              <a:gd name="connsiteY55" fmla="*/ 446227 h 1638605"/>
              <a:gd name="connsiteX56" fmla="*/ 5296205 w 6291072"/>
              <a:gd name="connsiteY56" fmla="*/ 329184 h 1638605"/>
              <a:gd name="connsiteX57" fmla="*/ 5318150 w 6291072"/>
              <a:gd name="connsiteY57" fmla="*/ 226771 h 1638605"/>
              <a:gd name="connsiteX58" fmla="*/ 5398617 w 6291072"/>
              <a:gd name="connsiteY58" fmla="*/ 182880 h 1638605"/>
              <a:gd name="connsiteX59" fmla="*/ 5530291 w 6291072"/>
              <a:gd name="connsiteY59" fmla="*/ 160934 h 1638605"/>
              <a:gd name="connsiteX60" fmla="*/ 5661965 w 6291072"/>
              <a:gd name="connsiteY60" fmla="*/ 226771 h 1638605"/>
              <a:gd name="connsiteX61" fmla="*/ 5800953 w 6291072"/>
              <a:gd name="connsiteY61" fmla="*/ 234086 h 1638605"/>
              <a:gd name="connsiteX62" fmla="*/ 5976518 w 6291072"/>
              <a:gd name="connsiteY62" fmla="*/ 160934 h 1638605"/>
              <a:gd name="connsiteX63" fmla="*/ 6144768 w 6291072"/>
              <a:gd name="connsiteY63" fmla="*/ 51206 h 1638605"/>
              <a:gd name="connsiteX64" fmla="*/ 6291072 w 6291072"/>
              <a:gd name="connsiteY64" fmla="*/ 0 h 1638605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099554 w 6144768"/>
              <a:gd name="connsiteY63" fmla="*/ 25616 h 1587399"/>
              <a:gd name="connsiteX64" fmla="*/ 6144768 w 6144768"/>
              <a:gd name="connsiteY64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099554 w 6144768"/>
              <a:gd name="connsiteY62" fmla="*/ 25616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144768 w 6144768"/>
              <a:gd name="connsiteY62" fmla="*/ 0 h 1587399"/>
              <a:gd name="connsiteX0" fmla="*/ 0 w 5800953"/>
              <a:gd name="connsiteY0" fmla="*/ 299924 h 1477671"/>
              <a:gd name="connsiteX1" fmla="*/ 124358 w 5800953"/>
              <a:gd name="connsiteY1" fmla="*/ 387706 h 1477671"/>
              <a:gd name="connsiteX2" fmla="*/ 234086 w 5800953"/>
              <a:gd name="connsiteY2" fmla="*/ 446228 h 1477671"/>
              <a:gd name="connsiteX3" fmla="*/ 453542 w 5800953"/>
              <a:gd name="connsiteY3" fmla="*/ 424282 h 1477671"/>
              <a:gd name="connsiteX4" fmla="*/ 614477 w 5800953"/>
              <a:gd name="connsiteY4" fmla="*/ 409652 h 1477671"/>
              <a:gd name="connsiteX5" fmla="*/ 738835 w 5800953"/>
              <a:gd name="connsiteY5" fmla="*/ 446228 h 1477671"/>
              <a:gd name="connsiteX6" fmla="*/ 855878 w 5800953"/>
              <a:gd name="connsiteY6" fmla="*/ 519380 h 1477671"/>
              <a:gd name="connsiteX7" fmla="*/ 980237 w 5800953"/>
              <a:gd name="connsiteY7" fmla="*/ 665684 h 1477671"/>
              <a:gd name="connsiteX8" fmla="*/ 1060704 w 5800953"/>
              <a:gd name="connsiteY8" fmla="*/ 811988 h 1477671"/>
              <a:gd name="connsiteX9" fmla="*/ 1126541 w 5800953"/>
              <a:gd name="connsiteY9" fmla="*/ 855879 h 1477671"/>
              <a:gd name="connsiteX10" fmla="*/ 1221638 w 5800953"/>
              <a:gd name="connsiteY10" fmla="*/ 914400 h 1477671"/>
              <a:gd name="connsiteX11" fmla="*/ 1302105 w 5800953"/>
              <a:gd name="connsiteY11" fmla="*/ 980237 h 1477671"/>
              <a:gd name="connsiteX12" fmla="*/ 1367942 w 5800953"/>
              <a:gd name="connsiteY12" fmla="*/ 1082650 h 1477671"/>
              <a:gd name="connsiteX13" fmla="*/ 1426464 w 5800953"/>
              <a:gd name="connsiteY13" fmla="*/ 1133856 h 1477671"/>
              <a:gd name="connsiteX14" fmla="*/ 1499616 w 5800953"/>
              <a:gd name="connsiteY14" fmla="*/ 1148487 h 1477671"/>
              <a:gd name="connsiteX15" fmla="*/ 1565453 w 5800953"/>
              <a:gd name="connsiteY15" fmla="*/ 1111911 h 1477671"/>
              <a:gd name="connsiteX16" fmla="*/ 1645920 w 5800953"/>
              <a:gd name="connsiteY16" fmla="*/ 1075335 h 1477671"/>
              <a:gd name="connsiteX17" fmla="*/ 1762963 w 5800953"/>
              <a:gd name="connsiteY17" fmla="*/ 1075335 h 1477671"/>
              <a:gd name="connsiteX18" fmla="*/ 1850745 w 5800953"/>
              <a:gd name="connsiteY18" fmla="*/ 1075335 h 1477671"/>
              <a:gd name="connsiteX19" fmla="*/ 1909267 w 5800953"/>
              <a:gd name="connsiteY19" fmla="*/ 1104596 h 1477671"/>
              <a:gd name="connsiteX20" fmla="*/ 1945843 w 5800953"/>
              <a:gd name="connsiteY20" fmla="*/ 1163117 h 1477671"/>
              <a:gd name="connsiteX21" fmla="*/ 1989734 w 5800953"/>
              <a:gd name="connsiteY21" fmla="*/ 1228954 h 1477671"/>
              <a:gd name="connsiteX22" fmla="*/ 2077517 w 5800953"/>
              <a:gd name="connsiteY22" fmla="*/ 1236269 h 1477671"/>
              <a:gd name="connsiteX23" fmla="*/ 2209190 w 5800953"/>
              <a:gd name="connsiteY23" fmla="*/ 1207008 h 1477671"/>
              <a:gd name="connsiteX24" fmla="*/ 2326233 w 5800953"/>
              <a:gd name="connsiteY24" fmla="*/ 1170432 h 1477671"/>
              <a:gd name="connsiteX25" fmla="*/ 2428646 w 5800953"/>
              <a:gd name="connsiteY25" fmla="*/ 1141172 h 1477671"/>
              <a:gd name="connsiteX26" fmla="*/ 2523744 w 5800953"/>
              <a:gd name="connsiteY26" fmla="*/ 1214324 h 1477671"/>
              <a:gd name="connsiteX27" fmla="*/ 2604211 w 5800953"/>
              <a:gd name="connsiteY27" fmla="*/ 1338682 h 1477671"/>
              <a:gd name="connsiteX28" fmla="*/ 2655417 w 5800953"/>
              <a:gd name="connsiteY28" fmla="*/ 1433780 h 1477671"/>
              <a:gd name="connsiteX29" fmla="*/ 2706624 w 5800953"/>
              <a:gd name="connsiteY29" fmla="*/ 1463040 h 1477671"/>
              <a:gd name="connsiteX30" fmla="*/ 2823667 w 5800953"/>
              <a:gd name="connsiteY30" fmla="*/ 1477671 h 1477671"/>
              <a:gd name="connsiteX31" fmla="*/ 2933395 w 5800953"/>
              <a:gd name="connsiteY31" fmla="*/ 1477671 h 1477671"/>
              <a:gd name="connsiteX32" fmla="*/ 3050438 w 5800953"/>
              <a:gd name="connsiteY32" fmla="*/ 1441095 h 1477671"/>
              <a:gd name="connsiteX33" fmla="*/ 3174797 w 5800953"/>
              <a:gd name="connsiteY33" fmla="*/ 1353312 h 1477671"/>
              <a:gd name="connsiteX34" fmla="*/ 3299155 w 5800953"/>
              <a:gd name="connsiteY34" fmla="*/ 1272845 h 1477671"/>
              <a:gd name="connsiteX35" fmla="*/ 3401568 w 5800953"/>
              <a:gd name="connsiteY35" fmla="*/ 1214324 h 1477671"/>
              <a:gd name="connsiteX36" fmla="*/ 3525926 w 5800953"/>
              <a:gd name="connsiteY36" fmla="*/ 1207008 h 1477671"/>
              <a:gd name="connsiteX37" fmla="*/ 3635654 w 5800953"/>
              <a:gd name="connsiteY37" fmla="*/ 1228954 h 1477671"/>
              <a:gd name="connsiteX38" fmla="*/ 3723437 w 5800953"/>
              <a:gd name="connsiteY38" fmla="*/ 1228954 h 1477671"/>
              <a:gd name="connsiteX39" fmla="*/ 3789273 w 5800953"/>
              <a:gd name="connsiteY39" fmla="*/ 1170432 h 1477671"/>
              <a:gd name="connsiteX40" fmla="*/ 3855110 w 5800953"/>
              <a:gd name="connsiteY40" fmla="*/ 1031444 h 1477671"/>
              <a:gd name="connsiteX41" fmla="*/ 3877056 w 5800953"/>
              <a:gd name="connsiteY41" fmla="*/ 958292 h 1477671"/>
              <a:gd name="connsiteX42" fmla="*/ 3935577 w 5800953"/>
              <a:gd name="connsiteY42" fmla="*/ 877824 h 1477671"/>
              <a:gd name="connsiteX43" fmla="*/ 4016045 w 5800953"/>
              <a:gd name="connsiteY43" fmla="*/ 826618 h 1477671"/>
              <a:gd name="connsiteX44" fmla="*/ 4125773 w 5800953"/>
              <a:gd name="connsiteY44" fmla="*/ 775412 h 1477671"/>
              <a:gd name="connsiteX45" fmla="*/ 4242816 w 5800953"/>
              <a:gd name="connsiteY45" fmla="*/ 760781 h 1477671"/>
              <a:gd name="connsiteX46" fmla="*/ 4308653 w 5800953"/>
              <a:gd name="connsiteY46" fmla="*/ 702260 h 1477671"/>
              <a:gd name="connsiteX47" fmla="*/ 4381805 w 5800953"/>
              <a:gd name="connsiteY47" fmla="*/ 563271 h 1477671"/>
              <a:gd name="connsiteX48" fmla="*/ 4418381 w 5800953"/>
              <a:gd name="connsiteY48" fmla="*/ 365760 h 1477671"/>
              <a:gd name="connsiteX49" fmla="*/ 4476902 w 5800953"/>
              <a:gd name="connsiteY49" fmla="*/ 234087 h 1477671"/>
              <a:gd name="connsiteX50" fmla="*/ 4593945 w 5800953"/>
              <a:gd name="connsiteY50" fmla="*/ 168250 h 1477671"/>
              <a:gd name="connsiteX51" fmla="*/ 4732934 w 5800953"/>
              <a:gd name="connsiteY51" fmla="*/ 197511 h 1477671"/>
              <a:gd name="connsiteX52" fmla="*/ 4893869 w 5800953"/>
              <a:gd name="connsiteY52" fmla="*/ 270663 h 1477671"/>
              <a:gd name="connsiteX53" fmla="*/ 5047488 w 5800953"/>
              <a:gd name="connsiteY53" fmla="*/ 314554 h 1477671"/>
              <a:gd name="connsiteX54" fmla="*/ 5135270 w 5800953"/>
              <a:gd name="connsiteY54" fmla="*/ 329184 h 1477671"/>
              <a:gd name="connsiteX55" fmla="*/ 5230368 w 5800953"/>
              <a:gd name="connsiteY55" fmla="*/ 285293 h 1477671"/>
              <a:gd name="connsiteX56" fmla="*/ 5296205 w 5800953"/>
              <a:gd name="connsiteY56" fmla="*/ 168250 h 1477671"/>
              <a:gd name="connsiteX57" fmla="*/ 5318150 w 5800953"/>
              <a:gd name="connsiteY57" fmla="*/ 65837 h 1477671"/>
              <a:gd name="connsiteX58" fmla="*/ 5398617 w 5800953"/>
              <a:gd name="connsiteY58" fmla="*/ 21946 h 1477671"/>
              <a:gd name="connsiteX59" fmla="*/ 5530291 w 5800953"/>
              <a:gd name="connsiteY59" fmla="*/ 0 h 1477671"/>
              <a:gd name="connsiteX60" fmla="*/ 5661965 w 5800953"/>
              <a:gd name="connsiteY60" fmla="*/ 65837 h 1477671"/>
              <a:gd name="connsiteX61" fmla="*/ 5800953 w 5800953"/>
              <a:gd name="connsiteY61" fmla="*/ 73152 h 1477671"/>
              <a:gd name="connsiteX0" fmla="*/ 0 w 5661965"/>
              <a:gd name="connsiteY0" fmla="*/ 299924 h 1477671"/>
              <a:gd name="connsiteX1" fmla="*/ 124358 w 5661965"/>
              <a:gd name="connsiteY1" fmla="*/ 387706 h 1477671"/>
              <a:gd name="connsiteX2" fmla="*/ 234086 w 5661965"/>
              <a:gd name="connsiteY2" fmla="*/ 446228 h 1477671"/>
              <a:gd name="connsiteX3" fmla="*/ 453542 w 5661965"/>
              <a:gd name="connsiteY3" fmla="*/ 424282 h 1477671"/>
              <a:gd name="connsiteX4" fmla="*/ 614477 w 5661965"/>
              <a:gd name="connsiteY4" fmla="*/ 409652 h 1477671"/>
              <a:gd name="connsiteX5" fmla="*/ 738835 w 5661965"/>
              <a:gd name="connsiteY5" fmla="*/ 446228 h 1477671"/>
              <a:gd name="connsiteX6" fmla="*/ 855878 w 5661965"/>
              <a:gd name="connsiteY6" fmla="*/ 519380 h 1477671"/>
              <a:gd name="connsiteX7" fmla="*/ 980237 w 5661965"/>
              <a:gd name="connsiteY7" fmla="*/ 665684 h 1477671"/>
              <a:gd name="connsiteX8" fmla="*/ 1060704 w 5661965"/>
              <a:gd name="connsiteY8" fmla="*/ 811988 h 1477671"/>
              <a:gd name="connsiteX9" fmla="*/ 1126541 w 5661965"/>
              <a:gd name="connsiteY9" fmla="*/ 855879 h 1477671"/>
              <a:gd name="connsiteX10" fmla="*/ 1221638 w 5661965"/>
              <a:gd name="connsiteY10" fmla="*/ 914400 h 1477671"/>
              <a:gd name="connsiteX11" fmla="*/ 1302105 w 5661965"/>
              <a:gd name="connsiteY11" fmla="*/ 980237 h 1477671"/>
              <a:gd name="connsiteX12" fmla="*/ 1367942 w 5661965"/>
              <a:gd name="connsiteY12" fmla="*/ 1082650 h 1477671"/>
              <a:gd name="connsiteX13" fmla="*/ 1426464 w 5661965"/>
              <a:gd name="connsiteY13" fmla="*/ 1133856 h 1477671"/>
              <a:gd name="connsiteX14" fmla="*/ 1499616 w 5661965"/>
              <a:gd name="connsiteY14" fmla="*/ 1148487 h 1477671"/>
              <a:gd name="connsiteX15" fmla="*/ 1565453 w 5661965"/>
              <a:gd name="connsiteY15" fmla="*/ 1111911 h 1477671"/>
              <a:gd name="connsiteX16" fmla="*/ 1645920 w 5661965"/>
              <a:gd name="connsiteY16" fmla="*/ 1075335 h 1477671"/>
              <a:gd name="connsiteX17" fmla="*/ 1762963 w 5661965"/>
              <a:gd name="connsiteY17" fmla="*/ 1075335 h 1477671"/>
              <a:gd name="connsiteX18" fmla="*/ 1850745 w 5661965"/>
              <a:gd name="connsiteY18" fmla="*/ 1075335 h 1477671"/>
              <a:gd name="connsiteX19" fmla="*/ 1909267 w 5661965"/>
              <a:gd name="connsiteY19" fmla="*/ 1104596 h 1477671"/>
              <a:gd name="connsiteX20" fmla="*/ 1945843 w 5661965"/>
              <a:gd name="connsiteY20" fmla="*/ 1163117 h 1477671"/>
              <a:gd name="connsiteX21" fmla="*/ 1989734 w 5661965"/>
              <a:gd name="connsiteY21" fmla="*/ 1228954 h 1477671"/>
              <a:gd name="connsiteX22" fmla="*/ 2077517 w 5661965"/>
              <a:gd name="connsiteY22" fmla="*/ 1236269 h 1477671"/>
              <a:gd name="connsiteX23" fmla="*/ 2209190 w 5661965"/>
              <a:gd name="connsiteY23" fmla="*/ 1207008 h 1477671"/>
              <a:gd name="connsiteX24" fmla="*/ 2326233 w 5661965"/>
              <a:gd name="connsiteY24" fmla="*/ 1170432 h 1477671"/>
              <a:gd name="connsiteX25" fmla="*/ 2428646 w 5661965"/>
              <a:gd name="connsiteY25" fmla="*/ 1141172 h 1477671"/>
              <a:gd name="connsiteX26" fmla="*/ 2523744 w 5661965"/>
              <a:gd name="connsiteY26" fmla="*/ 1214324 h 1477671"/>
              <a:gd name="connsiteX27" fmla="*/ 2604211 w 5661965"/>
              <a:gd name="connsiteY27" fmla="*/ 1338682 h 1477671"/>
              <a:gd name="connsiteX28" fmla="*/ 2655417 w 5661965"/>
              <a:gd name="connsiteY28" fmla="*/ 1433780 h 1477671"/>
              <a:gd name="connsiteX29" fmla="*/ 2706624 w 5661965"/>
              <a:gd name="connsiteY29" fmla="*/ 1463040 h 1477671"/>
              <a:gd name="connsiteX30" fmla="*/ 2823667 w 5661965"/>
              <a:gd name="connsiteY30" fmla="*/ 1477671 h 1477671"/>
              <a:gd name="connsiteX31" fmla="*/ 2933395 w 5661965"/>
              <a:gd name="connsiteY31" fmla="*/ 1477671 h 1477671"/>
              <a:gd name="connsiteX32" fmla="*/ 3050438 w 5661965"/>
              <a:gd name="connsiteY32" fmla="*/ 1441095 h 1477671"/>
              <a:gd name="connsiteX33" fmla="*/ 3174797 w 5661965"/>
              <a:gd name="connsiteY33" fmla="*/ 1353312 h 1477671"/>
              <a:gd name="connsiteX34" fmla="*/ 3299155 w 5661965"/>
              <a:gd name="connsiteY34" fmla="*/ 1272845 h 1477671"/>
              <a:gd name="connsiteX35" fmla="*/ 3401568 w 5661965"/>
              <a:gd name="connsiteY35" fmla="*/ 1214324 h 1477671"/>
              <a:gd name="connsiteX36" fmla="*/ 3525926 w 5661965"/>
              <a:gd name="connsiteY36" fmla="*/ 1207008 h 1477671"/>
              <a:gd name="connsiteX37" fmla="*/ 3635654 w 5661965"/>
              <a:gd name="connsiteY37" fmla="*/ 1228954 h 1477671"/>
              <a:gd name="connsiteX38" fmla="*/ 3723437 w 5661965"/>
              <a:gd name="connsiteY38" fmla="*/ 1228954 h 1477671"/>
              <a:gd name="connsiteX39" fmla="*/ 3789273 w 5661965"/>
              <a:gd name="connsiteY39" fmla="*/ 1170432 h 1477671"/>
              <a:gd name="connsiteX40" fmla="*/ 3855110 w 5661965"/>
              <a:gd name="connsiteY40" fmla="*/ 1031444 h 1477671"/>
              <a:gd name="connsiteX41" fmla="*/ 3877056 w 5661965"/>
              <a:gd name="connsiteY41" fmla="*/ 958292 h 1477671"/>
              <a:gd name="connsiteX42" fmla="*/ 3935577 w 5661965"/>
              <a:gd name="connsiteY42" fmla="*/ 877824 h 1477671"/>
              <a:gd name="connsiteX43" fmla="*/ 4016045 w 5661965"/>
              <a:gd name="connsiteY43" fmla="*/ 826618 h 1477671"/>
              <a:gd name="connsiteX44" fmla="*/ 4125773 w 5661965"/>
              <a:gd name="connsiteY44" fmla="*/ 775412 h 1477671"/>
              <a:gd name="connsiteX45" fmla="*/ 4242816 w 5661965"/>
              <a:gd name="connsiteY45" fmla="*/ 760781 h 1477671"/>
              <a:gd name="connsiteX46" fmla="*/ 4308653 w 5661965"/>
              <a:gd name="connsiteY46" fmla="*/ 702260 h 1477671"/>
              <a:gd name="connsiteX47" fmla="*/ 4381805 w 5661965"/>
              <a:gd name="connsiteY47" fmla="*/ 563271 h 1477671"/>
              <a:gd name="connsiteX48" fmla="*/ 4418381 w 5661965"/>
              <a:gd name="connsiteY48" fmla="*/ 365760 h 1477671"/>
              <a:gd name="connsiteX49" fmla="*/ 4476902 w 5661965"/>
              <a:gd name="connsiteY49" fmla="*/ 234087 h 1477671"/>
              <a:gd name="connsiteX50" fmla="*/ 4593945 w 5661965"/>
              <a:gd name="connsiteY50" fmla="*/ 168250 h 1477671"/>
              <a:gd name="connsiteX51" fmla="*/ 4732934 w 5661965"/>
              <a:gd name="connsiteY51" fmla="*/ 197511 h 1477671"/>
              <a:gd name="connsiteX52" fmla="*/ 4893869 w 5661965"/>
              <a:gd name="connsiteY52" fmla="*/ 270663 h 1477671"/>
              <a:gd name="connsiteX53" fmla="*/ 5047488 w 5661965"/>
              <a:gd name="connsiteY53" fmla="*/ 314554 h 1477671"/>
              <a:gd name="connsiteX54" fmla="*/ 5135270 w 5661965"/>
              <a:gd name="connsiteY54" fmla="*/ 329184 h 1477671"/>
              <a:gd name="connsiteX55" fmla="*/ 5230368 w 5661965"/>
              <a:gd name="connsiteY55" fmla="*/ 285293 h 1477671"/>
              <a:gd name="connsiteX56" fmla="*/ 5296205 w 5661965"/>
              <a:gd name="connsiteY56" fmla="*/ 168250 h 1477671"/>
              <a:gd name="connsiteX57" fmla="*/ 5318150 w 5661965"/>
              <a:gd name="connsiteY57" fmla="*/ 65837 h 1477671"/>
              <a:gd name="connsiteX58" fmla="*/ 5398617 w 5661965"/>
              <a:gd name="connsiteY58" fmla="*/ 21946 h 1477671"/>
              <a:gd name="connsiteX59" fmla="*/ 5530291 w 5661965"/>
              <a:gd name="connsiteY59" fmla="*/ 0 h 1477671"/>
              <a:gd name="connsiteX60" fmla="*/ 5661965 w 5661965"/>
              <a:gd name="connsiteY60" fmla="*/ 65837 h 1477671"/>
              <a:gd name="connsiteX0" fmla="*/ 0 w 5530291"/>
              <a:gd name="connsiteY0" fmla="*/ 299924 h 1477671"/>
              <a:gd name="connsiteX1" fmla="*/ 124358 w 5530291"/>
              <a:gd name="connsiteY1" fmla="*/ 387706 h 1477671"/>
              <a:gd name="connsiteX2" fmla="*/ 234086 w 5530291"/>
              <a:gd name="connsiteY2" fmla="*/ 446228 h 1477671"/>
              <a:gd name="connsiteX3" fmla="*/ 453542 w 5530291"/>
              <a:gd name="connsiteY3" fmla="*/ 424282 h 1477671"/>
              <a:gd name="connsiteX4" fmla="*/ 614477 w 5530291"/>
              <a:gd name="connsiteY4" fmla="*/ 409652 h 1477671"/>
              <a:gd name="connsiteX5" fmla="*/ 738835 w 5530291"/>
              <a:gd name="connsiteY5" fmla="*/ 446228 h 1477671"/>
              <a:gd name="connsiteX6" fmla="*/ 855878 w 5530291"/>
              <a:gd name="connsiteY6" fmla="*/ 519380 h 1477671"/>
              <a:gd name="connsiteX7" fmla="*/ 980237 w 5530291"/>
              <a:gd name="connsiteY7" fmla="*/ 665684 h 1477671"/>
              <a:gd name="connsiteX8" fmla="*/ 1060704 w 5530291"/>
              <a:gd name="connsiteY8" fmla="*/ 811988 h 1477671"/>
              <a:gd name="connsiteX9" fmla="*/ 1126541 w 5530291"/>
              <a:gd name="connsiteY9" fmla="*/ 855879 h 1477671"/>
              <a:gd name="connsiteX10" fmla="*/ 1221638 w 5530291"/>
              <a:gd name="connsiteY10" fmla="*/ 914400 h 1477671"/>
              <a:gd name="connsiteX11" fmla="*/ 1302105 w 5530291"/>
              <a:gd name="connsiteY11" fmla="*/ 980237 h 1477671"/>
              <a:gd name="connsiteX12" fmla="*/ 1367942 w 5530291"/>
              <a:gd name="connsiteY12" fmla="*/ 1082650 h 1477671"/>
              <a:gd name="connsiteX13" fmla="*/ 1426464 w 5530291"/>
              <a:gd name="connsiteY13" fmla="*/ 1133856 h 1477671"/>
              <a:gd name="connsiteX14" fmla="*/ 1499616 w 5530291"/>
              <a:gd name="connsiteY14" fmla="*/ 1148487 h 1477671"/>
              <a:gd name="connsiteX15" fmla="*/ 1565453 w 5530291"/>
              <a:gd name="connsiteY15" fmla="*/ 1111911 h 1477671"/>
              <a:gd name="connsiteX16" fmla="*/ 1645920 w 5530291"/>
              <a:gd name="connsiteY16" fmla="*/ 1075335 h 1477671"/>
              <a:gd name="connsiteX17" fmla="*/ 1762963 w 5530291"/>
              <a:gd name="connsiteY17" fmla="*/ 1075335 h 1477671"/>
              <a:gd name="connsiteX18" fmla="*/ 1850745 w 5530291"/>
              <a:gd name="connsiteY18" fmla="*/ 1075335 h 1477671"/>
              <a:gd name="connsiteX19" fmla="*/ 1909267 w 5530291"/>
              <a:gd name="connsiteY19" fmla="*/ 1104596 h 1477671"/>
              <a:gd name="connsiteX20" fmla="*/ 1945843 w 5530291"/>
              <a:gd name="connsiteY20" fmla="*/ 1163117 h 1477671"/>
              <a:gd name="connsiteX21" fmla="*/ 1989734 w 5530291"/>
              <a:gd name="connsiteY21" fmla="*/ 1228954 h 1477671"/>
              <a:gd name="connsiteX22" fmla="*/ 2077517 w 5530291"/>
              <a:gd name="connsiteY22" fmla="*/ 1236269 h 1477671"/>
              <a:gd name="connsiteX23" fmla="*/ 2209190 w 5530291"/>
              <a:gd name="connsiteY23" fmla="*/ 1207008 h 1477671"/>
              <a:gd name="connsiteX24" fmla="*/ 2326233 w 5530291"/>
              <a:gd name="connsiteY24" fmla="*/ 1170432 h 1477671"/>
              <a:gd name="connsiteX25" fmla="*/ 2428646 w 5530291"/>
              <a:gd name="connsiteY25" fmla="*/ 1141172 h 1477671"/>
              <a:gd name="connsiteX26" fmla="*/ 2523744 w 5530291"/>
              <a:gd name="connsiteY26" fmla="*/ 1214324 h 1477671"/>
              <a:gd name="connsiteX27" fmla="*/ 2604211 w 5530291"/>
              <a:gd name="connsiteY27" fmla="*/ 1338682 h 1477671"/>
              <a:gd name="connsiteX28" fmla="*/ 2655417 w 5530291"/>
              <a:gd name="connsiteY28" fmla="*/ 1433780 h 1477671"/>
              <a:gd name="connsiteX29" fmla="*/ 2706624 w 5530291"/>
              <a:gd name="connsiteY29" fmla="*/ 1463040 h 1477671"/>
              <a:gd name="connsiteX30" fmla="*/ 2823667 w 5530291"/>
              <a:gd name="connsiteY30" fmla="*/ 1477671 h 1477671"/>
              <a:gd name="connsiteX31" fmla="*/ 2933395 w 5530291"/>
              <a:gd name="connsiteY31" fmla="*/ 1477671 h 1477671"/>
              <a:gd name="connsiteX32" fmla="*/ 3050438 w 5530291"/>
              <a:gd name="connsiteY32" fmla="*/ 1441095 h 1477671"/>
              <a:gd name="connsiteX33" fmla="*/ 3174797 w 5530291"/>
              <a:gd name="connsiteY33" fmla="*/ 1353312 h 1477671"/>
              <a:gd name="connsiteX34" fmla="*/ 3299155 w 5530291"/>
              <a:gd name="connsiteY34" fmla="*/ 1272845 h 1477671"/>
              <a:gd name="connsiteX35" fmla="*/ 3401568 w 5530291"/>
              <a:gd name="connsiteY35" fmla="*/ 1214324 h 1477671"/>
              <a:gd name="connsiteX36" fmla="*/ 3525926 w 5530291"/>
              <a:gd name="connsiteY36" fmla="*/ 1207008 h 1477671"/>
              <a:gd name="connsiteX37" fmla="*/ 3635654 w 5530291"/>
              <a:gd name="connsiteY37" fmla="*/ 1228954 h 1477671"/>
              <a:gd name="connsiteX38" fmla="*/ 3723437 w 5530291"/>
              <a:gd name="connsiteY38" fmla="*/ 1228954 h 1477671"/>
              <a:gd name="connsiteX39" fmla="*/ 3789273 w 5530291"/>
              <a:gd name="connsiteY39" fmla="*/ 1170432 h 1477671"/>
              <a:gd name="connsiteX40" fmla="*/ 3855110 w 5530291"/>
              <a:gd name="connsiteY40" fmla="*/ 1031444 h 1477671"/>
              <a:gd name="connsiteX41" fmla="*/ 3877056 w 5530291"/>
              <a:gd name="connsiteY41" fmla="*/ 958292 h 1477671"/>
              <a:gd name="connsiteX42" fmla="*/ 3935577 w 5530291"/>
              <a:gd name="connsiteY42" fmla="*/ 877824 h 1477671"/>
              <a:gd name="connsiteX43" fmla="*/ 4016045 w 5530291"/>
              <a:gd name="connsiteY43" fmla="*/ 826618 h 1477671"/>
              <a:gd name="connsiteX44" fmla="*/ 4125773 w 5530291"/>
              <a:gd name="connsiteY44" fmla="*/ 775412 h 1477671"/>
              <a:gd name="connsiteX45" fmla="*/ 4242816 w 5530291"/>
              <a:gd name="connsiteY45" fmla="*/ 760781 h 1477671"/>
              <a:gd name="connsiteX46" fmla="*/ 4308653 w 5530291"/>
              <a:gd name="connsiteY46" fmla="*/ 702260 h 1477671"/>
              <a:gd name="connsiteX47" fmla="*/ 4381805 w 5530291"/>
              <a:gd name="connsiteY47" fmla="*/ 563271 h 1477671"/>
              <a:gd name="connsiteX48" fmla="*/ 4418381 w 5530291"/>
              <a:gd name="connsiteY48" fmla="*/ 365760 h 1477671"/>
              <a:gd name="connsiteX49" fmla="*/ 4476902 w 5530291"/>
              <a:gd name="connsiteY49" fmla="*/ 234087 h 1477671"/>
              <a:gd name="connsiteX50" fmla="*/ 4593945 w 5530291"/>
              <a:gd name="connsiteY50" fmla="*/ 168250 h 1477671"/>
              <a:gd name="connsiteX51" fmla="*/ 4732934 w 5530291"/>
              <a:gd name="connsiteY51" fmla="*/ 197511 h 1477671"/>
              <a:gd name="connsiteX52" fmla="*/ 4893869 w 5530291"/>
              <a:gd name="connsiteY52" fmla="*/ 270663 h 1477671"/>
              <a:gd name="connsiteX53" fmla="*/ 5047488 w 5530291"/>
              <a:gd name="connsiteY53" fmla="*/ 314554 h 1477671"/>
              <a:gd name="connsiteX54" fmla="*/ 5135270 w 5530291"/>
              <a:gd name="connsiteY54" fmla="*/ 329184 h 1477671"/>
              <a:gd name="connsiteX55" fmla="*/ 5230368 w 5530291"/>
              <a:gd name="connsiteY55" fmla="*/ 285293 h 1477671"/>
              <a:gd name="connsiteX56" fmla="*/ 5296205 w 5530291"/>
              <a:gd name="connsiteY56" fmla="*/ 168250 h 1477671"/>
              <a:gd name="connsiteX57" fmla="*/ 5318150 w 5530291"/>
              <a:gd name="connsiteY57" fmla="*/ 65837 h 1477671"/>
              <a:gd name="connsiteX58" fmla="*/ 5398617 w 5530291"/>
              <a:gd name="connsiteY58" fmla="*/ 21946 h 1477671"/>
              <a:gd name="connsiteX59" fmla="*/ 5530291 w 5530291"/>
              <a:gd name="connsiteY59" fmla="*/ 0 h 1477671"/>
              <a:gd name="connsiteX0" fmla="*/ 0 w 5398617"/>
              <a:gd name="connsiteY0" fmla="*/ 277978 h 1455725"/>
              <a:gd name="connsiteX1" fmla="*/ 124358 w 5398617"/>
              <a:gd name="connsiteY1" fmla="*/ 365760 h 1455725"/>
              <a:gd name="connsiteX2" fmla="*/ 234086 w 5398617"/>
              <a:gd name="connsiteY2" fmla="*/ 424282 h 1455725"/>
              <a:gd name="connsiteX3" fmla="*/ 453542 w 5398617"/>
              <a:gd name="connsiteY3" fmla="*/ 402336 h 1455725"/>
              <a:gd name="connsiteX4" fmla="*/ 614477 w 5398617"/>
              <a:gd name="connsiteY4" fmla="*/ 387706 h 1455725"/>
              <a:gd name="connsiteX5" fmla="*/ 738835 w 5398617"/>
              <a:gd name="connsiteY5" fmla="*/ 424282 h 1455725"/>
              <a:gd name="connsiteX6" fmla="*/ 855878 w 5398617"/>
              <a:gd name="connsiteY6" fmla="*/ 497434 h 1455725"/>
              <a:gd name="connsiteX7" fmla="*/ 980237 w 5398617"/>
              <a:gd name="connsiteY7" fmla="*/ 643738 h 1455725"/>
              <a:gd name="connsiteX8" fmla="*/ 1060704 w 5398617"/>
              <a:gd name="connsiteY8" fmla="*/ 790042 h 1455725"/>
              <a:gd name="connsiteX9" fmla="*/ 1126541 w 5398617"/>
              <a:gd name="connsiteY9" fmla="*/ 833933 h 1455725"/>
              <a:gd name="connsiteX10" fmla="*/ 1221638 w 5398617"/>
              <a:gd name="connsiteY10" fmla="*/ 892454 h 1455725"/>
              <a:gd name="connsiteX11" fmla="*/ 1302105 w 5398617"/>
              <a:gd name="connsiteY11" fmla="*/ 958291 h 1455725"/>
              <a:gd name="connsiteX12" fmla="*/ 1367942 w 5398617"/>
              <a:gd name="connsiteY12" fmla="*/ 1060704 h 1455725"/>
              <a:gd name="connsiteX13" fmla="*/ 1426464 w 5398617"/>
              <a:gd name="connsiteY13" fmla="*/ 1111910 h 1455725"/>
              <a:gd name="connsiteX14" fmla="*/ 1499616 w 5398617"/>
              <a:gd name="connsiteY14" fmla="*/ 1126541 h 1455725"/>
              <a:gd name="connsiteX15" fmla="*/ 1565453 w 5398617"/>
              <a:gd name="connsiteY15" fmla="*/ 1089965 h 1455725"/>
              <a:gd name="connsiteX16" fmla="*/ 1645920 w 5398617"/>
              <a:gd name="connsiteY16" fmla="*/ 1053389 h 1455725"/>
              <a:gd name="connsiteX17" fmla="*/ 1762963 w 5398617"/>
              <a:gd name="connsiteY17" fmla="*/ 1053389 h 1455725"/>
              <a:gd name="connsiteX18" fmla="*/ 1850745 w 5398617"/>
              <a:gd name="connsiteY18" fmla="*/ 1053389 h 1455725"/>
              <a:gd name="connsiteX19" fmla="*/ 1909267 w 5398617"/>
              <a:gd name="connsiteY19" fmla="*/ 1082650 h 1455725"/>
              <a:gd name="connsiteX20" fmla="*/ 1945843 w 5398617"/>
              <a:gd name="connsiteY20" fmla="*/ 1141171 h 1455725"/>
              <a:gd name="connsiteX21" fmla="*/ 1989734 w 5398617"/>
              <a:gd name="connsiteY21" fmla="*/ 1207008 h 1455725"/>
              <a:gd name="connsiteX22" fmla="*/ 2077517 w 5398617"/>
              <a:gd name="connsiteY22" fmla="*/ 1214323 h 1455725"/>
              <a:gd name="connsiteX23" fmla="*/ 2209190 w 5398617"/>
              <a:gd name="connsiteY23" fmla="*/ 1185062 h 1455725"/>
              <a:gd name="connsiteX24" fmla="*/ 2326233 w 5398617"/>
              <a:gd name="connsiteY24" fmla="*/ 1148486 h 1455725"/>
              <a:gd name="connsiteX25" fmla="*/ 2428646 w 5398617"/>
              <a:gd name="connsiteY25" fmla="*/ 1119226 h 1455725"/>
              <a:gd name="connsiteX26" fmla="*/ 2523744 w 5398617"/>
              <a:gd name="connsiteY26" fmla="*/ 1192378 h 1455725"/>
              <a:gd name="connsiteX27" fmla="*/ 2604211 w 5398617"/>
              <a:gd name="connsiteY27" fmla="*/ 1316736 h 1455725"/>
              <a:gd name="connsiteX28" fmla="*/ 2655417 w 5398617"/>
              <a:gd name="connsiteY28" fmla="*/ 1411834 h 1455725"/>
              <a:gd name="connsiteX29" fmla="*/ 2706624 w 5398617"/>
              <a:gd name="connsiteY29" fmla="*/ 1441094 h 1455725"/>
              <a:gd name="connsiteX30" fmla="*/ 2823667 w 5398617"/>
              <a:gd name="connsiteY30" fmla="*/ 1455725 h 1455725"/>
              <a:gd name="connsiteX31" fmla="*/ 2933395 w 5398617"/>
              <a:gd name="connsiteY31" fmla="*/ 1455725 h 1455725"/>
              <a:gd name="connsiteX32" fmla="*/ 3050438 w 5398617"/>
              <a:gd name="connsiteY32" fmla="*/ 1419149 h 1455725"/>
              <a:gd name="connsiteX33" fmla="*/ 3174797 w 5398617"/>
              <a:gd name="connsiteY33" fmla="*/ 1331366 h 1455725"/>
              <a:gd name="connsiteX34" fmla="*/ 3299155 w 5398617"/>
              <a:gd name="connsiteY34" fmla="*/ 1250899 h 1455725"/>
              <a:gd name="connsiteX35" fmla="*/ 3401568 w 5398617"/>
              <a:gd name="connsiteY35" fmla="*/ 1192378 h 1455725"/>
              <a:gd name="connsiteX36" fmla="*/ 3525926 w 5398617"/>
              <a:gd name="connsiteY36" fmla="*/ 1185062 h 1455725"/>
              <a:gd name="connsiteX37" fmla="*/ 3635654 w 5398617"/>
              <a:gd name="connsiteY37" fmla="*/ 1207008 h 1455725"/>
              <a:gd name="connsiteX38" fmla="*/ 3723437 w 5398617"/>
              <a:gd name="connsiteY38" fmla="*/ 1207008 h 1455725"/>
              <a:gd name="connsiteX39" fmla="*/ 3789273 w 5398617"/>
              <a:gd name="connsiteY39" fmla="*/ 1148486 h 1455725"/>
              <a:gd name="connsiteX40" fmla="*/ 3855110 w 5398617"/>
              <a:gd name="connsiteY40" fmla="*/ 1009498 h 1455725"/>
              <a:gd name="connsiteX41" fmla="*/ 3877056 w 5398617"/>
              <a:gd name="connsiteY41" fmla="*/ 936346 h 1455725"/>
              <a:gd name="connsiteX42" fmla="*/ 3935577 w 5398617"/>
              <a:gd name="connsiteY42" fmla="*/ 855878 h 1455725"/>
              <a:gd name="connsiteX43" fmla="*/ 4016045 w 5398617"/>
              <a:gd name="connsiteY43" fmla="*/ 804672 h 1455725"/>
              <a:gd name="connsiteX44" fmla="*/ 4125773 w 5398617"/>
              <a:gd name="connsiteY44" fmla="*/ 753466 h 1455725"/>
              <a:gd name="connsiteX45" fmla="*/ 4242816 w 5398617"/>
              <a:gd name="connsiteY45" fmla="*/ 738835 h 1455725"/>
              <a:gd name="connsiteX46" fmla="*/ 4308653 w 5398617"/>
              <a:gd name="connsiteY46" fmla="*/ 680314 h 1455725"/>
              <a:gd name="connsiteX47" fmla="*/ 4381805 w 5398617"/>
              <a:gd name="connsiteY47" fmla="*/ 541325 h 1455725"/>
              <a:gd name="connsiteX48" fmla="*/ 4418381 w 5398617"/>
              <a:gd name="connsiteY48" fmla="*/ 343814 h 1455725"/>
              <a:gd name="connsiteX49" fmla="*/ 4476902 w 5398617"/>
              <a:gd name="connsiteY49" fmla="*/ 212141 h 1455725"/>
              <a:gd name="connsiteX50" fmla="*/ 4593945 w 5398617"/>
              <a:gd name="connsiteY50" fmla="*/ 146304 h 1455725"/>
              <a:gd name="connsiteX51" fmla="*/ 4732934 w 5398617"/>
              <a:gd name="connsiteY51" fmla="*/ 175565 h 1455725"/>
              <a:gd name="connsiteX52" fmla="*/ 4893869 w 5398617"/>
              <a:gd name="connsiteY52" fmla="*/ 248717 h 1455725"/>
              <a:gd name="connsiteX53" fmla="*/ 5047488 w 5398617"/>
              <a:gd name="connsiteY53" fmla="*/ 292608 h 1455725"/>
              <a:gd name="connsiteX54" fmla="*/ 5135270 w 5398617"/>
              <a:gd name="connsiteY54" fmla="*/ 307238 h 1455725"/>
              <a:gd name="connsiteX55" fmla="*/ 5230368 w 5398617"/>
              <a:gd name="connsiteY55" fmla="*/ 263347 h 1455725"/>
              <a:gd name="connsiteX56" fmla="*/ 5296205 w 5398617"/>
              <a:gd name="connsiteY56" fmla="*/ 146304 h 1455725"/>
              <a:gd name="connsiteX57" fmla="*/ 5318150 w 5398617"/>
              <a:gd name="connsiteY57" fmla="*/ 43891 h 1455725"/>
              <a:gd name="connsiteX58" fmla="*/ 5398617 w 5398617"/>
              <a:gd name="connsiteY58" fmla="*/ 0 h 1455725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381805 w 5318150"/>
              <a:gd name="connsiteY47" fmla="*/ 497434 h 1411834"/>
              <a:gd name="connsiteX48" fmla="*/ 4418381 w 5318150"/>
              <a:gd name="connsiteY48" fmla="*/ 299923 h 1411834"/>
              <a:gd name="connsiteX49" fmla="*/ 4476902 w 5318150"/>
              <a:gd name="connsiteY49" fmla="*/ 168250 h 1411834"/>
              <a:gd name="connsiteX50" fmla="*/ 4593945 w 5318150"/>
              <a:gd name="connsiteY50" fmla="*/ 102413 h 1411834"/>
              <a:gd name="connsiteX51" fmla="*/ 4732934 w 5318150"/>
              <a:gd name="connsiteY51" fmla="*/ 131674 h 1411834"/>
              <a:gd name="connsiteX52" fmla="*/ 4893869 w 5318150"/>
              <a:gd name="connsiteY52" fmla="*/ 204826 h 1411834"/>
              <a:gd name="connsiteX53" fmla="*/ 5047488 w 5318150"/>
              <a:gd name="connsiteY53" fmla="*/ 248717 h 1411834"/>
              <a:gd name="connsiteX54" fmla="*/ 5135270 w 5318150"/>
              <a:gd name="connsiteY54" fmla="*/ 263347 h 1411834"/>
              <a:gd name="connsiteX55" fmla="*/ 5230368 w 5318150"/>
              <a:gd name="connsiteY55" fmla="*/ 219456 h 1411834"/>
              <a:gd name="connsiteX56" fmla="*/ 5296205 w 5318150"/>
              <a:gd name="connsiteY56" fmla="*/ 102413 h 1411834"/>
              <a:gd name="connsiteX57" fmla="*/ 5318150 w 5318150"/>
              <a:gd name="connsiteY5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418381 w 5318150"/>
              <a:gd name="connsiteY47" fmla="*/ 299923 h 1411834"/>
              <a:gd name="connsiteX48" fmla="*/ 4476902 w 5318150"/>
              <a:gd name="connsiteY48" fmla="*/ 168250 h 1411834"/>
              <a:gd name="connsiteX49" fmla="*/ 4593945 w 5318150"/>
              <a:gd name="connsiteY49" fmla="*/ 102413 h 1411834"/>
              <a:gd name="connsiteX50" fmla="*/ 4732934 w 5318150"/>
              <a:gd name="connsiteY50" fmla="*/ 131674 h 1411834"/>
              <a:gd name="connsiteX51" fmla="*/ 4893869 w 5318150"/>
              <a:gd name="connsiteY51" fmla="*/ 204826 h 1411834"/>
              <a:gd name="connsiteX52" fmla="*/ 5047488 w 5318150"/>
              <a:gd name="connsiteY52" fmla="*/ 248717 h 1411834"/>
              <a:gd name="connsiteX53" fmla="*/ 5135270 w 5318150"/>
              <a:gd name="connsiteY53" fmla="*/ 263347 h 1411834"/>
              <a:gd name="connsiteX54" fmla="*/ 5230368 w 5318150"/>
              <a:gd name="connsiteY54" fmla="*/ 219456 h 1411834"/>
              <a:gd name="connsiteX55" fmla="*/ 5296205 w 5318150"/>
              <a:gd name="connsiteY55" fmla="*/ 102413 h 1411834"/>
              <a:gd name="connsiteX56" fmla="*/ 5318150 w 5318150"/>
              <a:gd name="connsiteY5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326233 w 5318150"/>
              <a:gd name="connsiteY23" fmla="*/ 1104595 h 1411834"/>
              <a:gd name="connsiteX24" fmla="*/ 2428646 w 5318150"/>
              <a:gd name="connsiteY24" fmla="*/ 1075335 h 1411834"/>
              <a:gd name="connsiteX25" fmla="*/ 2523744 w 5318150"/>
              <a:gd name="connsiteY25" fmla="*/ 1148487 h 1411834"/>
              <a:gd name="connsiteX26" fmla="*/ 2604211 w 5318150"/>
              <a:gd name="connsiteY26" fmla="*/ 1272845 h 1411834"/>
              <a:gd name="connsiteX27" fmla="*/ 2655417 w 5318150"/>
              <a:gd name="connsiteY27" fmla="*/ 1367943 h 1411834"/>
              <a:gd name="connsiteX28" fmla="*/ 2706624 w 5318150"/>
              <a:gd name="connsiteY28" fmla="*/ 1397203 h 1411834"/>
              <a:gd name="connsiteX29" fmla="*/ 2823667 w 5318150"/>
              <a:gd name="connsiteY29" fmla="*/ 1411834 h 1411834"/>
              <a:gd name="connsiteX30" fmla="*/ 2933395 w 5318150"/>
              <a:gd name="connsiteY30" fmla="*/ 1411834 h 1411834"/>
              <a:gd name="connsiteX31" fmla="*/ 3050438 w 5318150"/>
              <a:gd name="connsiteY31" fmla="*/ 1375258 h 1411834"/>
              <a:gd name="connsiteX32" fmla="*/ 3174797 w 5318150"/>
              <a:gd name="connsiteY32" fmla="*/ 1287475 h 1411834"/>
              <a:gd name="connsiteX33" fmla="*/ 3299155 w 5318150"/>
              <a:gd name="connsiteY33" fmla="*/ 1207008 h 1411834"/>
              <a:gd name="connsiteX34" fmla="*/ 3401568 w 5318150"/>
              <a:gd name="connsiteY34" fmla="*/ 1148487 h 1411834"/>
              <a:gd name="connsiteX35" fmla="*/ 3525926 w 5318150"/>
              <a:gd name="connsiteY35" fmla="*/ 1141171 h 1411834"/>
              <a:gd name="connsiteX36" fmla="*/ 3635654 w 5318150"/>
              <a:gd name="connsiteY36" fmla="*/ 1163117 h 1411834"/>
              <a:gd name="connsiteX37" fmla="*/ 3723437 w 5318150"/>
              <a:gd name="connsiteY37" fmla="*/ 1163117 h 1411834"/>
              <a:gd name="connsiteX38" fmla="*/ 3789273 w 5318150"/>
              <a:gd name="connsiteY38" fmla="*/ 1104595 h 1411834"/>
              <a:gd name="connsiteX39" fmla="*/ 3855110 w 5318150"/>
              <a:gd name="connsiteY39" fmla="*/ 965607 h 1411834"/>
              <a:gd name="connsiteX40" fmla="*/ 3877056 w 5318150"/>
              <a:gd name="connsiteY40" fmla="*/ 892455 h 1411834"/>
              <a:gd name="connsiteX41" fmla="*/ 3935577 w 5318150"/>
              <a:gd name="connsiteY41" fmla="*/ 811987 h 1411834"/>
              <a:gd name="connsiteX42" fmla="*/ 4016045 w 5318150"/>
              <a:gd name="connsiteY42" fmla="*/ 760781 h 1411834"/>
              <a:gd name="connsiteX43" fmla="*/ 4125773 w 5318150"/>
              <a:gd name="connsiteY43" fmla="*/ 709575 h 1411834"/>
              <a:gd name="connsiteX44" fmla="*/ 4242816 w 5318150"/>
              <a:gd name="connsiteY44" fmla="*/ 694944 h 1411834"/>
              <a:gd name="connsiteX45" fmla="*/ 4308653 w 5318150"/>
              <a:gd name="connsiteY45" fmla="*/ 636423 h 1411834"/>
              <a:gd name="connsiteX46" fmla="*/ 4418381 w 5318150"/>
              <a:gd name="connsiteY46" fmla="*/ 299923 h 1411834"/>
              <a:gd name="connsiteX47" fmla="*/ 4476902 w 5318150"/>
              <a:gd name="connsiteY47" fmla="*/ 168250 h 1411834"/>
              <a:gd name="connsiteX48" fmla="*/ 4593945 w 5318150"/>
              <a:gd name="connsiteY48" fmla="*/ 102413 h 1411834"/>
              <a:gd name="connsiteX49" fmla="*/ 4732934 w 5318150"/>
              <a:gd name="connsiteY49" fmla="*/ 131674 h 1411834"/>
              <a:gd name="connsiteX50" fmla="*/ 4893869 w 5318150"/>
              <a:gd name="connsiteY50" fmla="*/ 204826 h 1411834"/>
              <a:gd name="connsiteX51" fmla="*/ 5047488 w 5318150"/>
              <a:gd name="connsiteY51" fmla="*/ 248717 h 1411834"/>
              <a:gd name="connsiteX52" fmla="*/ 5135270 w 5318150"/>
              <a:gd name="connsiteY52" fmla="*/ 263347 h 1411834"/>
              <a:gd name="connsiteX53" fmla="*/ 5230368 w 5318150"/>
              <a:gd name="connsiteY53" fmla="*/ 219456 h 1411834"/>
              <a:gd name="connsiteX54" fmla="*/ 5296205 w 5318150"/>
              <a:gd name="connsiteY54" fmla="*/ 102413 h 1411834"/>
              <a:gd name="connsiteX55" fmla="*/ 5318150 w 5318150"/>
              <a:gd name="connsiteY5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428646 w 5318150"/>
              <a:gd name="connsiteY23" fmla="*/ 1075335 h 1411834"/>
              <a:gd name="connsiteX24" fmla="*/ 2523744 w 5318150"/>
              <a:gd name="connsiteY24" fmla="*/ 1148487 h 1411834"/>
              <a:gd name="connsiteX25" fmla="*/ 2604211 w 5318150"/>
              <a:gd name="connsiteY25" fmla="*/ 1272845 h 1411834"/>
              <a:gd name="connsiteX26" fmla="*/ 2655417 w 5318150"/>
              <a:gd name="connsiteY26" fmla="*/ 1367943 h 1411834"/>
              <a:gd name="connsiteX27" fmla="*/ 2706624 w 5318150"/>
              <a:gd name="connsiteY27" fmla="*/ 1397203 h 1411834"/>
              <a:gd name="connsiteX28" fmla="*/ 2823667 w 5318150"/>
              <a:gd name="connsiteY28" fmla="*/ 1411834 h 1411834"/>
              <a:gd name="connsiteX29" fmla="*/ 2933395 w 5318150"/>
              <a:gd name="connsiteY29" fmla="*/ 1411834 h 1411834"/>
              <a:gd name="connsiteX30" fmla="*/ 3050438 w 5318150"/>
              <a:gd name="connsiteY30" fmla="*/ 1375258 h 1411834"/>
              <a:gd name="connsiteX31" fmla="*/ 3174797 w 5318150"/>
              <a:gd name="connsiteY31" fmla="*/ 1287475 h 1411834"/>
              <a:gd name="connsiteX32" fmla="*/ 3299155 w 5318150"/>
              <a:gd name="connsiteY32" fmla="*/ 1207008 h 1411834"/>
              <a:gd name="connsiteX33" fmla="*/ 3401568 w 5318150"/>
              <a:gd name="connsiteY33" fmla="*/ 1148487 h 1411834"/>
              <a:gd name="connsiteX34" fmla="*/ 3525926 w 5318150"/>
              <a:gd name="connsiteY34" fmla="*/ 1141171 h 1411834"/>
              <a:gd name="connsiteX35" fmla="*/ 3635654 w 5318150"/>
              <a:gd name="connsiteY35" fmla="*/ 1163117 h 1411834"/>
              <a:gd name="connsiteX36" fmla="*/ 3723437 w 5318150"/>
              <a:gd name="connsiteY36" fmla="*/ 1163117 h 1411834"/>
              <a:gd name="connsiteX37" fmla="*/ 3789273 w 5318150"/>
              <a:gd name="connsiteY37" fmla="*/ 1104595 h 1411834"/>
              <a:gd name="connsiteX38" fmla="*/ 3855110 w 5318150"/>
              <a:gd name="connsiteY38" fmla="*/ 965607 h 1411834"/>
              <a:gd name="connsiteX39" fmla="*/ 3877056 w 5318150"/>
              <a:gd name="connsiteY39" fmla="*/ 892455 h 1411834"/>
              <a:gd name="connsiteX40" fmla="*/ 3935577 w 5318150"/>
              <a:gd name="connsiteY40" fmla="*/ 811987 h 1411834"/>
              <a:gd name="connsiteX41" fmla="*/ 4016045 w 5318150"/>
              <a:gd name="connsiteY41" fmla="*/ 760781 h 1411834"/>
              <a:gd name="connsiteX42" fmla="*/ 4125773 w 5318150"/>
              <a:gd name="connsiteY42" fmla="*/ 709575 h 1411834"/>
              <a:gd name="connsiteX43" fmla="*/ 4242816 w 5318150"/>
              <a:gd name="connsiteY43" fmla="*/ 694944 h 1411834"/>
              <a:gd name="connsiteX44" fmla="*/ 4308653 w 5318150"/>
              <a:gd name="connsiteY44" fmla="*/ 636423 h 1411834"/>
              <a:gd name="connsiteX45" fmla="*/ 4418381 w 5318150"/>
              <a:gd name="connsiteY45" fmla="*/ 299923 h 1411834"/>
              <a:gd name="connsiteX46" fmla="*/ 4476902 w 5318150"/>
              <a:gd name="connsiteY46" fmla="*/ 168250 h 1411834"/>
              <a:gd name="connsiteX47" fmla="*/ 4593945 w 5318150"/>
              <a:gd name="connsiteY47" fmla="*/ 102413 h 1411834"/>
              <a:gd name="connsiteX48" fmla="*/ 4732934 w 5318150"/>
              <a:gd name="connsiteY48" fmla="*/ 131674 h 1411834"/>
              <a:gd name="connsiteX49" fmla="*/ 4893869 w 5318150"/>
              <a:gd name="connsiteY49" fmla="*/ 204826 h 1411834"/>
              <a:gd name="connsiteX50" fmla="*/ 5047488 w 5318150"/>
              <a:gd name="connsiteY50" fmla="*/ 248717 h 1411834"/>
              <a:gd name="connsiteX51" fmla="*/ 5135270 w 5318150"/>
              <a:gd name="connsiteY51" fmla="*/ 263347 h 1411834"/>
              <a:gd name="connsiteX52" fmla="*/ 5230368 w 5318150"/>
              <a:gd name="connsiteY52" fmla="*/ 219456 h 1411834"/>
              <a:gd name="connsiteX53" fmla="*/ 5296205 w 5318150"/>
              <a:gd name="connsiteY53" fmla="*/ 102413 h 1411834"/>
              <a:gd name="connsiteX54" fmla="*/ 5318150 w 5318150"/>
              <a:gd name="connsiteY5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523744 w 5318150"/>
              <a:gd name="connsiteY23" fmla="*/ 1148487 h 1411834"/>
              <a:gd name="connsiteX24" fmla="*/ 2604211 w 5318150"/>
              <a:gd name="connsiteY24" fmla="*/ 1272845 h 1411834"/>
              <a:gd name="connsiteX25" fmla="*/ 2655417 w 5318150"/>
              <a:gd name="connsiteY25" fmla="*/ 1367943 h 1411834"/>
              <a:gd name="connsiteX26" fmla="*/ 2706624 w 5318150"/>
              <a:gd name="connsiteY26" fmla="*/ 1397203 h 1411834"/>
              <a:gd name="connsiteX27" fmla="*/ 2823667 w 5318150"/>
              <a:gd name="connsiteY27" fmla="*/ 1411834 h 1411834"/>
              <a:gd name="connsiteX28" fmla="*/ 2933395 w 5318150"/>
              <a:gd name="connsiteY28" fmla="*/ 1411834 h 1411834"/>
              <a:gd name="connsiteX29" fmla="*/ 3050438 w 5318150"/>
              <a:gd name="connsiteY29" fmla="*/ 1375258 h 1411834"/>
              <a:gd name="connsiteX30" fmla="*/ 3174797 w 5318150"/>
              <a:gd name="connsiteY30" fmla="*/ 1287475 h 1411834"/>
              <a:gd name="connsiteX31" fmla="*/ 3299155 w 5318150"/>
              <a:gd name="connsiteY31" fmla="*/ 1207008 h 1411834"/>
              <a:gd name="connsiteX32" fmla="*/ 3401568 w 5318150"/>
              <a:gd name="connsiteY32" fmla="*/ 1148487 h 1411834"/>
              <a:gd name="connsiteX33" fmla="*/ 3525926 w 5318150"/>
              <a:gd name="connsiteY33" fmla="*/ 1141171 h 1411834"/>
              <a:gd name="connsiteX34" fmla="*/ 3635654 w 5318150"/>
              <a:gd name="connsiteY34" fmla="*/ 1163117 h 1411834"/>
              <a:gd name="connsiteX35" fmla="*/ 3723437 w 5318150"/>
              <a:gd name="connsiteY35" fmla="*/ 1163117 h 1411834"/>
              <a:gd name="connsiteX36" fmla="*/ 3789273 w 5318150"/>
              <a:gd name="connsiteY36" fmla="*/ 1104595 h 1411834"/>
              <a:gd name="connsiteX37" fmla="*/ 3855110 w 5318150"/>
              <a:gd name="connsiteY37" fmla="*/ 965607 h 1411834"/>
              <a:gd name="connsiteX38" fmla="*/ 3877056 w 5318150"/>
              <a:gd name="connsiteY38" fmla="*/ 892455 h 1411834"/>
              <a:gd name="connsiteX39" fmla="*/ 3935577 w 5318150"/>
              <a:gd name="connsiteY39" fmla="*/ 811987 h 1411834"/>
              <a:gd name="connsiteX40" fmla="*/ 4016045 w 5318150"/>
              <a:gd name="connsiteY40" fmla="*/ 760781 h 1411834"/>
              <a:gd name="connsiteX41" fmla="*/ 4125773 w 5318150"/>
              <a:gd name="connsiteY41" fmla="*/ 709575 h 1411834"/>
              <a:gd name="connsiteX42" fmla="*/ 4242816 w 5318150"/>
              <a:gd name="connsiteY42" fmla="*/ 694944 h 1411834"/>
              <a:gd name="connsiteX43" fmla="*/ 4308653 w 5318150"/>
              <a:gd name="connsiteY43" fmla="*/ 636423 h 1411834"/>
              <a:gd name="connsiteX44" fmla="*/ 4418381 w 5318150"/>
              <a:gd name="connsiteY44" fmla="*/ 299923 h 1411834"/>
              <a:gd name="connsiteX45" fmla="*/ 4476902 w 5318150"/>
              <a:gd name="connsiteY45" fmla="*/ 168250 h 1411834"/>
              <a:gd name="connsiteX46" fmla="*/ 4593945 w 5318150"/>
              <a:gd name="connsiteY46" fmla="*/ 102413 h 1411834"/>
              <a:gd name="connsiteX47" fmla="*/ 4732934 w 5318150"/>
              <a:gd name="connsiteY47" fmla="*/ 131674 h 1411834"/>
              <a:gd name="connsiteX48" fmla="*/ 4893869 w 5318150"/>
              <a:gd name="connsiteY48" fmla="*/ 204826 h 1411834"/>
              <a:gd name="connsiteX49" fmla="*/ 5047488 w 5318150"/>
              <a:gd name="connsiteY49" fmla="*/ 248717 h 1411834"/>
              <a:gd name="connsiteX50" fmla="*/ 5135270 w 5318150"/>
              <a:gd name="connsiteY50" fmla="*/ 263347 h 1411834"/>
              <a:gd name="connsiteX51" fmla="*/ 5230368 w 5318150"/>
              <a:gd name="connsiteY51" fmla="*/ 219456 h 1411834"/>
              <a:gd name="connsiteX52" fmla="*/ 5296205 w 5318150"/>
              <a:gd name="connsiteY52" fmla="*/ 102413 h 1411834"/>
              <a:gd name="connsiteX53" fmla="*/ 5318150 w 5318150"/>
              <a:gd name="connsiteY5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706624 w 5318150"/>
              <a:gd name="connsiteY25" fmla="*/ 1397203 h 1411834"/>
              <a:gd name="connsiteX26" fmla="*/ 2823667 w 5318150"/>
              <a:gd name="connsiteY26" fmla="*/ 1411834 h 1411834"/>
              <a:gd name="connsiteX27" fmla="*/ 2933395 w 5318150"/>
              <a:gd name="connsiteY27" fmla="*/ 1411834 h 1411834"/>
              <a:gd name="connsiteX28" fmla="*/ 3050438 w 5318150"/>
              <a:gd name="connsiteY28" fmla="*/ 1375258 h 1411834"/>
              <a:gd name="connsiteX29" fmla="*/ 3174797 w 5318150"/>
              <a:gd name="connsiteY29" fmla="*/ 1287475 h 1411834"/>
              <a:gd name="connsiteX30" fmla="*/ 3299155 w 5318150"/>
              <a:gd name="connsiteY30" fmla="*/ 1207008 h 1411834"/>
              <a:gd name="connsiteX31" fmla="*/ 3401568 w 5318150"/>
              <a:gd name="connsiteY31" fmla="*/ 1148487 h 1411834"/>
              <a:gd name="connsiteX32" fmla="*/ 3525926 w 5318150"/>
              <a:gd name="connsiteY32" fmla="*/ 1141171 h 1411834"/>
              <a:gd name="connsiteX33" fmla="*/ 3635654 w 5318150"/>
              <a:gd name="connsiteY33" fmla="*/ 1163117 h 1411834"/>
              <a:gd name="connsiteX34" fmla="*/ 3723437 w 5318150"/>
              <a:gd name="connsiteY34" fmla="*/ 1163117 h 1411834"/>
              <a:gd name="connsiteX35" fmla="*/ 3789273 w 5318150"/>
              <a:gd name="connsiteY35" fmla="*/ 1104595 h 1411834"/>
              <a:gd name="connsiteX36" fmla="*/ 3855110 w 5318150"/>
              <a:gd name="connsiteY36" fmla="*/ 965607 h 1411834"/>
              <a:gd name="connsiteX37" fmla="*/ 3877056 w 5318150"/>
              <a:gd name="connsiteY37" fmla="*/ 892455 h 1411834"/>
              <a:gd name="connsiteX38" fmla="*/ 3935577 w 5318150"/>
              <a:gd name="connsiteY38" fmla="*/ 811987 h 1411834"/>
              <a:gd name="connsiteX39" fmla="*/ 4016045 w 5318150"/>
              <a:gd name="connsiteY39" fmla="*/ 760781 h 1411834"/>
              <a:gd name="connsiteX40" fmla="*/ 4125773 w 5318150"/>
              <a:gd name="connsiteY40" fmla="*/ 709575 h 1411834"/>
              <a:gd name="connsiteX41" fmla="*/ 4242816 w 5318150"/>
              <a:gd name="connsiteY41" fmla="*/ 694944 h 1411834"/>
              <a:gd name="connsiteX42" fmla="*/ 4308653 w 5318150"/>
              <a:gd name="connsiteY42" fmla="*/ 636423 h 1411834"/>
              <a:gd name="connsiteX43" fmla="*/ 4418381 w 5318150"/>
              <a:gd name="connsiteY43" fmla="*/ 299923 h 1411834"/>
              <a:gd name="connsiteX44" fmla="*/ 4476902 w 5318150"/>
              <a:gd name="connsiteY44" fmla="*/ 168250 h 1411834"/>
              <a:gd name="connsiteX45" fmla="*/ 4593945 w 5318150"/>
              <a:gd name="connsiteY45" fmla="*/ 102413 h 1411834"/>
              <a:gd name="connsiteX46" fmla="*/ 4732934 w 5318150"/>
              <a:gd name="connsiteY46" fmla="*/ 131674 h 1411834"/>
              <a:gd name="connsiteX47" fmla="*/ 4893869 w 5318150"/>
              <a:gd name="connsiteY47" fmla="*/ 204826 h 1411834"/>
              <a:gd name="connsiteX48" fmla="*/ 5047488 w 5318150"/>
              <a:gd name="connsiteY48" fmla="*/ 248717 h 1411834"/>
              <a:gd name="connsiteX49" fmla="*/ 5135270 w 5318150"/>
              <a:gd name="connsiteY49" fmla="*/ 263347 h 1411834"/>
              <a:gd name="connsiteX50" fmla="*/ 5230368 w 5318150"/>
              <a:gd name="connsiteY50" fmla="*/ 219456 h 1411834"/>
              <a:gd name="connsiteX51" fmla="*/ 5296205 w 5318150"/>
              <a:gd name="connsiteY51" fmla="*/ 102413 h 1411834"/>
              <a:gd name="connsiteX52" fmla="*/ 5318150 w 5318150"/>
              <a:gd name="connsiteY5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823667 w 5318150"/>
              <a:gd name="connsiteY25" fmla="*/ 1411834 h 1411834"/>
              <a:gd name="connsiteX26" fmla="*/ 2933395 w 5318150"/>
              <a:gd name="connsiteY26" fmla="*/ 1411834 h 1411834"/>
              <a:gd name="connsiteX27" fmla="*/ 3050438 w 5318150"/>
              <a:gd name="connsiteY27" fmla="*/ 1375258 h 1411834"/>
              <a:gd name="connsiteX28" fmla="*/ 3174797 w 5318150"/>
              <a:gd name="connsiteY28" fmla="*/ 1287475 h 1411834"/>
              <a:gd name="connsiteX29" fmla="*/ 3299155 w 5318150"/>
              <a:gd name="connsiteY29" fmla="*/ 1207008 h 1411834"/>
              <a:gd name="connsiteX30" fmla="*/ 3401568 w 5318150"/>
              <a:gd name="connsiteY30" fmla="*/ 1148487 h 1411834"/>
              <a:gd name="connsiteX31" fmla="*/ 3525926 w 5318150"/>
              <a:gd name="connsiteY31" fmla="*/ 1141171 h 1411834"/>
              <a:gd name="connsiteX32" fmla="*/ 3635654 w 5318150"/>
              <a:gd name="connsiteY32" fmla="*/ 1163117 h 1411834"/>
              <a:gd name="connsiteX33" fmla="*/ 3723437 w 5318150"/>
              <a:gd name="connsiteY33" fmla="*/ 1163117 h 1411834"/>
              <a:gd name="connsiteX34" fmla="*/ 3789273 w 5318150"/>
              <a:gd name="connsiteY34" fmla="*/ 1104595 h 1411834"/>
              <a:gd name="connsiteX35" fmla="*/ 3855110 w 5318150"/>
              <a:gd name="connsiteY35" fmla="*/ 965607 h 1411834"/>
              <a:gd name="connsiteX36" fmla="*/ 3877056 w 5318150"/>
              <a:gd name="connsiteY36" fmla="*/ 892455 h 1411834"/>
              <a:gd name="connsiteX37" fmla="*/ 3935577 w 5318150"/>
              <a:gd name="connsiteY37" fmla="*/ 811987 h 1411834"/>
              <a:gd name="connsiteX38" fmla="*/ 4016045 w 5318150"/>
              <a:gd name="connsiteY38" fmla="*/ 760781 h 1411834"/>
              <a:gd name="connsiteX39" fmla="*/ 4125773 w 5318150"/>
              <a:gd name="connsiteY39" fmla="*/ 709575 h 1411834"/>
              <a:gd name="connsiteX40" fmla="*/ 4242816 w 5318150"/>
              <a:gd name="connsiteY40" fmla="*/ 694944 h 1411834"/>
              <a:gd name="connsiteX41" fmla="*/ 4308653 w 5318150"/>
              <a:gd name="connsiteY41" fmla="*/ 636423 h 1411834"/>
              <a:gd name="connsiteX42" fmla="*/ 4418381 w 5318150"/>
              <a:gd name="connsiteY42" fmla="*/ 299923 h 1411834"/>
              <a:gd name="connsiteX43" fmla="*/ 4476902 w 5318150"/>
              <a:gd name="connsiteY43" fmla="*/ 168250 h 1411834"/>
              <a:gd name="connsiteX44" fmla="*/ 4593945 w 5318150"/>
              <a:gd name="connsiteY44" fmla="*/ 102413 h 1411834"/>
              <a:gd name="connsiteX45" fmla="*/ 4732934 w 5318150"/>
              <a:gd name="connsiteY45" fmla="*/ 131674 h 1411834"/>
              <a:gd name="connsiteX46" fmla="*/ 4893869 w 5318150"/>
              <a:gd name="connsiteY46" fmla="*/ 204826 h 1411834"/>
              <a:gd name="connsiteX47" fmla="*/ 5047488 w 5318150"/>
              <a:gd name="connsiteY47" fmla="*/ 248717 h 1411834"/>
              <a:gd name="connsiteX48" fmla="*/ 5135270 w 5318150"/>
              <a:gd name="connsiteY48" fmla="*/ 263347 h 1411834"/>
              <a:gd name="connsiteX49" fmla="*/ 5230368 w 5318150"/>
              <a:gd name="connsiteY49" fmla="*/ 219456 h 1411834"/>
              <a:gd name="connsiteX50" fmla="*/ 5296205 w 5318150"/>
              <a:gd name="connsiteY50" fmla="*/ 102413 h 1411834"/>
              <a:gd name="connsiteX51" fmla="*/ 5318150 w 5318150"/>
              <a:gd name="connsiteY5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823667 w 5318150"/>
              <a:gd name="connsiteY24" fmla="*/ 1411834 h 1411834"/>
              <a:gd name="connsiteX25" fmla="*/ 2933395 w 5318150"/>
              <a:gd name="connsiteY25" fmla="*/ 1411834 h 1411834"/>
              <a:gd name="connsiteX26" fmla="*/ 3050438 w 5318150"/>
              <a:gd name="connsiteY26" fmla="*/ 1375258 h 1411834"/>
              <a:gd name="connsiteX27" fmla="*/ 3174797 w 5318150"/>
              <a:gd name="connsiteY27" fmla="*/ 1287475 h 1411834"/>
              <a:gd name="connsiteX28" fmla="*/ 3299155 w 5318150"/>
              <a:gd name="connsiteY28" fmla="*/ 1207008 h 1411834"/>
              <a:gd name="connsiteX29" fmla="*/ 3401568 w 5318150"/>
              <a:gd name="connsiteY29" fmla="*/ 1148487 h 1411834"/>
              <a:gd name="connsiteX30" fmla="*/ 3525926 w 5318150"/>
              <a:gd name="connsiteY30" fmla="*/ 1141171 h 1411834"/>
              <a:gd name="connsiteX31" fmla="*/ 3635654 w 5318150"/>
              <a:gd name="connsiteY31" fmla="*/ 1163117 h 1411834"/>
              <a:gd name="connsiteX32" fmla="*/ 3723437 w 5318150"/>
              <a:gd name="connsiteY32" fmla="*/ 1163117 h 1411834"/>
              <a:gd name="connsiteX33" fmla="*/ 3789273 w 5318150"/>
              <a:gd name="connsiteY33" fmla="*/ 1104595 h 1411834"/>
              <a:gd name="connsiteX34" fmla="*/ 3855110 w 5318150"/>
              <a:gd name="connsiteY34" fmla="*/ 965607 h 1411834"/>
              <a:gd name="connsiteX35" fmla="*/ 3877056 w 5318150"/>
              <a:gd name="connsiteY35" fmla="*/ 892455 h 1411834"/>
              <a:gd name="connsiteX36" fmla="*/ 3935577 w 5318150"/>
              <a:gd name="connsiteY36" fmla="*/ 811987 h 1411834"/>
              <a:gd name="connsiteX37" fmla="*/ 4016045 w 5318150"/>
              <a:gd name="connsiteY37" fmla="*/ 760781 h 1411834"/>
              <a:gd name="connsiteX38" fmla="*/ 4125773 w 5318150"/>
              <a:gd name="connsiteY38" fmla="*/ 709575 h 1411834"/>
              <a:gd name="connsiteX39" fmla="*/ 4242816 w 5318150"/>
              <a:gd name="connsiteY39" fmla="*/ 694944 h 1411834"/>
              <a:gd name="connsiteX40" fmla="*/ 4308653 w 5318150"/>
              <a:gd name="connsiteY40" fmla="*/ 636423 h 1411834"/>
              <a:gd name="connsiteX41" fmla="*/ 4418381 w 5318150"/>
              <a:gd name="connsiteY41" fmla="*/ 299923 h 1411834"/>
              <a:gd name="connsiteX42" fmla="*/ 4476902 w 5318150"/>
              <a:gd name="connsiteY42" fmla="*/ 168250 h 1411834"/>
              <a:gd name="connsiteX43" fmla="*/ 4593945 w 5318150"/>
              <a:gd name="connsiteY43" fmla="*/ 102413 h 1411834"/>
              <a:gd name="connsiteX44" fmla="*/ 4732934 w 5318150"/>
              <a:gd name="connsiteY44" fmla="*/ 131674 h 1411834"/>
              <a:gd name="connsiteX45" fmla="*/ 4893869 w 5318150"/>
              <a:gd name="connsiteY45" fmla="*/ 204826 h 1411834"/>
              <a:gd name="connsiteX46" fmla="*/ 5047488 w 5318150"/>
              <a:gd name="connsiteY46" fmla="*/ 248717 h 1411834"/>
              <a:gd name="connsiteX47" fmla="*/ 5135270 w 5318150"/>
              <a:gd name="connsiteY47" fmla="*/ 263347 h 1411834"/>
              <a:gd name="connsiteX48" fmla="*/ 5230368 w 5318150"/>
              <a:gd name="connsiteY48" fmla="*/ 219456 h 1411834"/>
              <a:gd name="connsiteX49" fmla="*/ 5296205 w 5318150"/>
              <a:gd name="connsiteY49" fmla="*/ 102413 h 1411834"/>
              <a:gd name="connsiteX50" fmla="*/ 5318150 w 5318150"/>
              <a:gd name="connsiteY5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823667 w 5318150"/>
              <a:gd name="connsiteY23" fmla="*/ 1411834 h 1411834"/>
              <a:gd name="connsiteX24" fmla="*/ 2933395 w 5318150"/>
              <a:gd name="connsiteY24" fmla="*/ 1411834 h 1411834"/>
              <a:gd name="connsiteX25" fmla="*/ 3050438 w 5318150"/>
              <a:gd name="connsiteY25" fmla="*/ 1375258 h 1411834"/>
              <a:gd name="connsiteX26" fmla="*/ 3174797 w 5318150"/>
              <a:gd name="connsiteY26" fmla="*/ 1287475 h 1411834"/>
              <a:gd name="connsiteX27" fmla="*/ 3299155 w 5318150"/>
              <a:gd name="connsiteY27" fmla="*/ 1207008 h 1411834"/>
              <a:gd name="connsiteX28" fmla="*/ 3401568 w 5318150"/>
              <a:gd name="connsiteY28" fmla="*/ 1148487 h 1411834"/>
              <a:gd name="connsiteX29" fmla="*/ 3525926 w 5318150"/>
              <a:gd name="connsiteY29" fmla="*/ 1141171 h 1411834"/>
              <a:gd name="connsiteX30" fmla="*/ 3635654 w 5318150"/>
              <a:gd name="connsiteY30" fmla="*/ 1163117 h 1411834"/>
              <a:gd name="connsiteX31" fmla="*/ 3723437 w 5318150"/>
              <a:gd name="connsiteY31" fmla="*/ 1163117 h 1411834"/>
              <a:gd name="connsiteX32" fmla="*/ 3789273 w 5318150"/>
              <a:gd name="connsiteY32" fmla="*/ 1104595 h 1411834"/>
              <a:gd name="connsiteX33" fmla="*/ 3855110 w 5318150"/>
              <a:gd name="connsiteY33" fmla="*/ 965607 h 1411834"/>
              <a:gd name="connsiteX34" fmla="*/ 3877056 w 5318150"/>
              <a:gd name="connsiteY34" fmla="*/ 892455 h 1411834"/>
              <a:gd name="connsiteX35" fmla="*/ 3935577 w 5318150"/>
              <a:gd name="connsiteY35" fmla="*/ 811987 h 1411834"/>
              <a:gd name="connsiteX36" fmla="*/ 4016045 w 5318150"/>
              <a:gd name="connsiteY36" fmla="*/ 760781 h 1411834"/>
              <a:gd name="connsiteX37" fmla="*/ 4125773 w 5318150"/>
              <a:gd name="connsiteY37" fmla="*/ 709575 h 1411834"/>
              <a:gd name="connsiteX38" fmla="*/ 4242816 w 5318150"/>
              <a:gd name="connsiteY38" fmla="*/ 694944 h 1411834"/>
              <a:gd name="connsiteX39" fmla="*/ 4308653 w 5318150"/>
              <a:gd name="connsiteY39" fmla="*/ 636423 h 1411834"/>
              <a:gd name="connsiteX40" fmla="*/ 4418381 w 5318150"/>
              <a:gd name="connsiteY40" fmla="*/ 299923 h 1411834"/>
              <a:gd name="connsiteX41" fmla="*/ 4476902 w 5318150"/>
              <a:gd name="connsiteY41" fmla="*/ 168250 h 1411834"/>
              <a:gd name="connsiteX42" fmla="*/ 4593945 w 5318150"/>
              <a:gd name="connsiteY42" fmla="*/ 102413 h 1411834"/>
              <a:gd name="connsiteX43" fmla="*/ 4732934 w 5318150"/>
              <a:gd name="connsiteY43" fmla="*/ 131674 h 1411834"/>
              <a:gd name="connsiteX44" fmla="*/ 4893869 w 5318150"/>
              <a:gd name="connsiteY44" fmla="*/ 204826 h 1411834"/>
              <a:gd name="connsiteX45" fmla="*/ 5047488 w 5318150"/>
              <a:gd name="connsiteY45" fmla="*/ 248717 h 1411834"/>
              <a:gd name="connsiteX46" fmla="*/ 5135270 w 5318150"/>
              <a:gd name="connsiteY46" fmla="*/ 263347 h 1411834"/>
              <a:gd name="connsiteX47" fmla="*/ 5230368 w 5318150"/>
              <a:gd name="connsiteY47" fmla="*/ 219456 h 1411834"/>
              <a:gd name="connsiteX48" fmla="*/ 5296205 w 5318150"/>
              <a:gd name="connsiteY48" fmla="*/ 102413 h 1411834"/>
              <a:gd name="connsiteX49" fmla="*/ 5318150 w 5318150"/>
              <a:gd name="connsiteY4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050438 w 5318150"/>
              <a:gd name="connsiteY24" fmla="*/ 1375258 h 1411834"/>
              <a:gd name="connsiteX25" fmla="*/ 3174797 w 5318150"/>
              <a:gd name="connsiteY25" fmla="*/ 1287475 h 1411834"/>
              <a:gd name="connsiteX26" fmla="*/ 3299155 w 5318150"/>
              <a:gd name="connsiteY26" fmla="*/ 1207008 h 1411834"/>
              <a:gd name="connsiteX27" fmla="*/ 3401568 w 5318150"/>
              <a:gd name="connsiteY27" fmla="*/ 1148487 h 1411834"/>
              <a:gd name="connsiteX28" fmla="*/ 3525926 w 5318150"/>
              <a:gd name="connsiteY28" fmla="*/ 1141171 h 1411834"/>
              <a:gd name="connsiteX29" fmla="*/ 3635654 w 5318150"/>
              <a:gd name="connsiteY29" fmla="*/ 1163117 h 1411834"/>
              <a:gd name="connsiteX30" fmla="*/ 3723437 w 5318150"/>
              <a:gd name="connsiteY30" fmla="*/ 1163117 h 1411834"/>
              <a:gd name="connsiteX31" fmla="*/ 3789273 w 5318150"/>
              <a:gd name="connsiteY31" fmla="*/ 1104595 h 1411834"/>
              <a:gd name="connsiteX32" fmla="*/ 3855110 w 5318150"/>
              <a:gd name="connsiteY32" fmla="*/ 965607 h 1411834"/>
              <a:gd name="connsiteX33" fmla="*/ 3877056 w 5318150"/>
              <a:gd name="connsiteY33" fmla="*/ 892455 h 1411834"/>
              <a:gd name="connsiteX34" fmla="*/ 3935577 w 5318150"/>
              <a:gd name="connsiteY34" fmla="*/ 811987 h 1411834"/>
              <a:gd name="connsiteX35" fmla="*/ 4016045 w 5318150"/>
              <a:gd name="connsiteY35" fmla="*/ 760781 h 1411834"/>
              <a:gd name="connsiteX36" fmla="*/ 4125773 w 5318150"/>
              <a:gd name="connsiteY36" fmla="*/ 709575 h 1411834"/>
              <a:gd name="connsiteX37" fmla="*/ 4242816 w 5318150"/>
              <a:gd name="connsiteY37" fmla="*/ 694944 h 1411834"/>
              <a:gd name="connsiteX38" fmla="*/ 4308653 w 5318150"/>
              <a:gd name="connsiteY38" fmla="*/ 636423 h 1411834"/>
              <a:gd name="connsiteX39" fmla="*/ 4418381 w 5318150"/>
              <a:gd name="connsiteY39" fmla="*/ 299923 h 1411834"/>
              <a:gd name="connsiteX40" fmla="*/ 4476902 w 5318150"/>
              <a:gd name="connsiteY40" fmla="*/ 168250 h 1411834"/>
              <a:gd name="connsiteX41" fmla="*/ 4593945 w 5318150"/>
              <a:gd name="connsiteY41" fmla="*/ 102413 h 1411834"/>
              <a:gd name="connsiteX42" fmla="*/ 4732934 w 5318150"/>
              <a:gd name="connsiteY42" fmla="*/ 131674 h 1411834"/>
              <a:gd name="connsiteX43" fmla="*/ 4893869 w 5318150"/>
              <a:gd name="connsiteY43" fmla="*/ 204826 h 1411834"/>
              <a:gd name="connsiteX44" fmla="*/ 5047488 w 5318150"/>
              <a:gd name="connsiteY44" fmla="*/ 248717 h 1411834"/>
              <a:gd name="connsiteX45" fmla="*/ 5135270 w 5318150"/>
              <a:gd name="connsiteY45" fmla="*/ 263347 h 1411834"/>
              <a:gd name="connsiteX46" fmla="*/ 5230368 w 5318150"/>
              <a:gd name="connsiteY46" fmla="*/ 219456 h 1411834"/>
              <a:gd name="connsiteX47" fmla="*/ 5296205 w 5318150"/>
              <a:gd name="connsiteY47" fmla="*/ 102413 h 1411834"/>
              <a:gd name="connsiteX48" fmla="*/ 5318150 w 5318150"/>
              <a:gd name="connsiteY4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174797 w 5318150"/>
              <a:gd name="connsiteY24" fmla="*/ 1287475 h 1411834"/>
              <a:gd name="connsiteX25" fmla="*/ 3299155 w 5318150"/>
              <a:gd name="connsiteY25" fmla="*/ 1207008 h 1411834"/>
              <a:gd name="connsiteX26" fmla="*/ 3401568 w 5318150"/>
              <a:gd name="connsiteY26" fmla="*/ 1148487 h 1411834"/>
              <a:gd name="connsiteX27" fmla="*/ 3525926 w 5318150"/>
              <a:gd name="connsiteY27" fmla="*/ 1141171 h 1411834"/>
              <a:gd name="connsiteX28" fmla="*/ 3635654 w 5318150"/>
              <a:gd name="connsiteY28" fmla="*/ 1163117 h 1411834"/>
              <a:gd name="connsiteX29" fmla="*/ 3723437 w 5318150"/>
              <a:gd name="connsiteY29" fmla="*/ 1163117 h 1411834"/>
              <a:gd name="connsiteX30" fmla="*/ 3789273 w 5318150"/>
              <a:gd name="connsiteY30" fmla="*/ 1104595 h 1411834"/>
              <a:gd name="connsiteX31" fmla="*/ 3855110 w 5318150"/>
              <a:gd name="connsiteY31" fmla="*/ 965607 h 1411834"/>
              <a:gd name="connsiteX32" fmla="*/ 3877056 w 5318150"/>
              <a:gd name="connsiteY32" fmla="*/ 892455 h 1411834"/>
              <a:gd name="connsiteX33" fmla="*/ 3935577 w 5318150"/>
              <a:gd name="connsiteY33" fmla="*/ 811987 h 1411834"/>
              <a:gd name="connsiteX34" fmla="*/ 4016045 w 5318150"/>
              <a:gd name="connsiteY34" fmla="*/ 760781 h 1411834"/>
              <a:gd name="connsiteX35" fmla="*/ 4125773 w 5318150"/>
              <a:gd name="connsiteY35" fmla="*/ 709575 h 1411834"/>
              <a:gd name="connsiteX36" fmla="*/ 4242816 w 5318150"/>
              <a:gd name="connsiteY36" fmla="*/ 694944 h 1411834"/>
              <a:gd name="connsiteX37" fmla="*/ 4308653 w 5318150"/>
              <a:gd name="connsiteY37" fmla="*/ 636423 h 1411834"/>
              <a:gd name="connsiteX38" fmla="*/ 4418381 w 5318150"/>
              <a:gd name="connsiteY38" fmla="*/ 299923 h 1411834"/>
              <a:gd name="connsiteX39" fmla="*/ 4476902 w 5318150"/>
              <a:gd name="connsiteY39" fmla="*/ 168250 h 1411834"/>
              <a:gd name="connsiteX40" fmla="*/ 4593945 w 5318150"/>
              <a:gd name="connsiteY40" fmla="*/ 102413 h 1411834"/>
              <a:gd name="connsiteX41" fmla="*/ 4732934 w 5318150"/>
              <a:gd name="connsiteY41" fmla="*/ 131674 h 1411834"/>
              <a:gd name="connsiteX42" fmla="*/ 4893869 w 5318150"/>
              <a:gd name="connsiteY42" fmla="*/ 204826 h 1411834"/>
              <a:gd name="connsiteX43" fmla="*/ 5047488 w 5318150"/>
              <a:gd name="connsiteY43" fmla="*/ 248717 h 1411834"/>
              <a:gd name="connsiteX44" fmla="*/ 5135270 w 5318150"/>
              <a:gd name="connsiteY44" fmla="*/ 263347 h 1411834"/>
              <a:gd name="connsiteX45" fmla="*/ 5230368 w 5318150"/>
              <a:gd name="connsiteY45" fmla="*/ 219456 h 1411834"/>
              <a:gd name="connsiteX46" fmla="*/ 5296205 w 5318150"/>
              <a:gd name="connsiteY46" fmla="*/ 102413 h 1411834"/>
              <a:gd name="connsiteX47" fmla="*/ 5318150 w 5318150"/>
              <a:gd name="connsiteY4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299155 w 5318150"/>
              <a:gd name="connsiteY24" fmla="*/ 1207008 h 1411834"/>
              <a:gd name="connsiteX25" fmla="*/ 3401568 w 5318150"/>
              <a:gd name="connsiteY25" fmla="*/ 1148487 h 1411834"/>
              <a:gd name="connsiteX26" fmla="*/ 3525926 w 5318150"/>
              <a:gd name="connsiteY26" fmla="*/ 1141171 h 1411834"/>
              <a:gd name="connsiteX27" fmla="*/ 3635654 w 5318150"/>
              <a:gd name="connsiteY27" fmla="*/ 1163117 h 1411834"/>
              <a:gd name="connsiteX28" fmla="*/ 3723437 w 5318150"/>
              <a:gd name="connsiteY28" fmla="*/ 1163117 h 1411834"/>
              <a:gd name="connsiteX29" fmla="*/ 3789273 w 5318150"/>
              <a:gd name="connsiteY29" fmla="*/ 1104595 h 1411834"/>
              <a:gd name="connsiteX30" fmla="*/ 3855110 w 5318150"/>
              <a:gd name="connsiteY30" fmla="*/ 965607 h 1411834"/>
              <a:gd name="connsiteX31" fmla="*/ 3877056 w 5318150"/>
              <a:gd name="connsiteY31" fmla="*/ 892455 h 1411834"/>
              <a:gd name="connsiteX32" fmla="*/ 3935577 w 5318150"/>
              <a:gd name="connsiteY32" fmla="*/ 811987 h 1411834"/>
              <a:gd name="connsiteX33" fmla="*/ 4016045 w 5318150"/>
              <a:gd name="connsiteY33" fmla="*/ 760781 h 1411834"/>
              <a:gd name="connsiteX34" fmla="*/ 4125773 w 5318150"/>
              <a:gd name="connsiteY34" fmla="*/ 709575 h 1411834"/>
              <a:gd name="connsiteX35" fmla="*/ 4242816 w 5318150"/>
              <a:gd name="connsiteY35" fmla="*/ 694944 h 1411834"/>
              <a:gd name="connsiteX36" fmla="*/ 4308653 w 5318150"/>
              <a:gd name="connsiteY36" fmla="*/ 636423 h 1411834"/>
              <a:gd name="connsiteX37" fmla="*/ 4418381 w 5318150"/>
              <a:gd name="connsiteY37" fmla="*/ 299923 h 1411834"/>
              <a:gd name="connsiteX38" fmla="*/ 4476902 w 5318150"/>
              <a:gd name="connsiteY38" fmla="*/ 168250 h 1411834"/>
              <a:gd name="connsiteX39" fmla="*/ 4593945 w 5318150"/>
              <a:gd name="connsiteY39" fmla="*/ 102413 h 1411834"/>
              <a:gd name="connsiteX40" fmla="*/ 4732934 w 5318150"/>
              <a:gd name="connsiteY40" fmla="*/ 131674 h 1411834"/>
              <a:gd name="connsiteX41" fmla="*/ 4893869 w 5318150"/>
              <a:gd name="connsiteY41" fmla="*/ 204826 h 1411834"/>
              <a:gd name="connsiteX42" fmla="*/ 5047488 w 5318150"/>
              <a:gd name="connsiteY42" fmla="*/ 248717 h 1411834"/>
              <a:gd name="connsiteX43" fmla="*/ 5135270 w 5318150"/>
              <a:gd name="connsiteY43" fmla="*/ 263347 h 1411834"/>
              <a:gd name="connsiteX44" fmla="*/ 5230368 w 5318150"/>
              <a:gd name="connsiteY44" fmla="*/ 219456 h 1411834"/>
              <a:gd name="connsiteX45" fmla="*/ 5296205 w 5318150"/>
              <a:gd name="connsiteY45" fmla="*/ 102413 h 1411834"/>
              <a:gd name="connsiteX46" fmla="*/ 5318150 w 5318150"/>
              <a:gd name="connsiteY4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525926 w 5318150"/>
              <a:gd name="connsiteY25" fmla="*/ 1141171 h 1411834"/>
              <a:gd name="connsiteX26" fmla="*/ 3635654 w 5318150"/>
              <a:gd name="connsiteY26" fmla="*/ 1163117 h 1411834"/>
              <a:gd name="connsiteX27" fmla="*/ 3723437 w 5318150"/>
              <a:gd name="connsiteY27" fmla="*/ 1163117 h 1411834"/>
              <a:gd name="connsiteX28" fmla="*/ 3789273 w 5318150"/>
              <a:gd name="connsiteY28" fmla="*/ 1104595 h 1411834"/>
              <a:gd name="connsiteX29" fmla="*/ 3855110 w 5318150"/>
              <a:gd name="connsiteY29" fmla="*/ 965607 h 1411834"/>
              <a:gd name="connsiteX30" fmla="*/ 3877056 w 5318150"/>
              <a:gd name="connsiteY30" fmla="*/ 892455 h 1411834"/>
              <a:gd name="connsiteX31" fmla="*/ 3935577 w 5318150"/>
              <a:gd name="connsiteY31" fmla="*/ 811987 h 1411834"/>
              <a:gd name="connsiteX32" fmla="*/ 4016045 w 5318150"/>
              <a:gd name="connsiteY32" fmla="*/ 760781 h 1411834"/>
              <a:gd name="connsiteX33" fmla="*/ 4125773 w 5318150"/>
              <a:gd name="connsiteY33" fmla="*/ 709575 h 1411834"/>
              <a:gd name="connsiteX34" fmla="*/ 4242816 w 5318150"/>
              <a:gd name="connsiteY34" fmla="*/ 694944 h 1411834"/>
              <a:gd name="connsiteX35" fmla="*/ 4308653 w 5318150"/>
              <a:gd name="connsiteY35" fmla="*/ 636423 h 1411834"/>
              <a:gd name="connsiteX36" fmla="*/ 4418381 w 5318150"/>
              <a:gd name="connsiteY36" fmla="*/ 299923 h 1411834"/>
              <a:gd name="connsiteX37" fmla="*/ 4476902 w 5318150"/>
              <a:gd name="connsiteY37" fmla="*/ 168250 h 1411834"/>
              <a:gd name="connsiteX38" fmla="*/ 4593945 w 5318150"/>
              <a:gd name="connsiteY38" fmla="*/ 102413 h 1411834"/>
              <a:gd name="connsiteX39" fmla="*/ 4732934 w 5318150"/>
              <a:gd name="connsiteY39" fmla="*/ 131674 h 1411834"/>
              <a:gd name="connsiteX40" fmla="*/ 4893869 w 5318150"/>
              <a:gd name="connsiteY40" fmla="*/ 204826 h 1411834"/>
              <a:gd name="connsiteX41" fmla="*/ 5047488 w 5318150"/>
              <a:gd name="connsiteY41" fmla="*/ 248717 h 1411834"/>
              <a:gd name="connsiteX42" fmla="*/ 5135270 w 5318150"/>
              <a:gd name="connsiteY42" fmla="*/ 263347 h 1411834"/>
              <a:gd name="connsiteX43" fmla="*/ 5230368 w 5318150"/>
              <a:gd name="connsiteY43" fmla="*/ 219456 h 1411834"/>
              <a:gd name="connsiteX44" fmla="*/ 5296205 w 5318150"/>
              <a:gd name="connsiteY44" fmla="*/ 102413 h 1411834"/>
              <a:gd name="connsiteX45" fmla="*/ 5318150 w 5318150"/>
              <a:gd name="connsiteY4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23437 w 5318150"/>
              <a:gd name="connsiteY26" fmla="*/ 1163117 h 1411834"/>
              <a:gd name="connsiteX27" fmla="*/ 3789273 w 5318150"/>
              <a:gd name="connsiteY27" fmla="*/ 1104595 h 1411834"/>
              <a:gd name="connsiteX28" fmla="*/ 3855110 w 5318150"/>
              <a:gd name="connsiteY28" fmla="*/ 965607 h 1411834"/>
              <a:gd name="connsiteX29" fmla="*/ 3877056 w 5318150"/>
              <a:gd name="connsiteY29" fmla="*/ 892455 h 1411834"/>
              <a:gd name="connsiteX30" fmla="*/ 3935577 w 5318150"/>
              <a:gd name="connsiteY30" fmla="*/ 811987 h 1411834"/>
              <a:gd name="connsiteX31" fmla="*/ 4016045 w 5318150"/>
              <a:gd name="connsiteY31" fmla="*/ 760781 h 1411834"/>
              <a:gd name="connsiteX32" fmla="*/ 4125773 w 5318150"/>
              <a:gd name="connsiteY32" fmla="*/ 709575 h 1411834"/>
              <a:gd name="connsiteX33" fmla="*/ 4242816 w 5318150"/>
              <a:gd name="connsiteY33" fmla="*/ 694944 h 1411834"/>
              <a:gd name="connsiteX34" fmla="*/ 4308653 w 5318150"/>
              <a:gd name="connsiteY34" fmla="*/ 636423 h 1411834"/>
              <a:gd name="connsiteX35" fmla="*/ 4418381 w 5318150"/>
              <a:gd name="connsiteY35" fmla="*/ 299923 h 1411834"/>
              <a:gd name="connsiteX36" fmla="*/ 4476902 w 5318150"/>
              <a:gd name="connsiteY36" fmla="*/ 168250 h 1411834"/>
              <a:gd name="connsiteX37" fmla="*/ 4593945 w 5318150"/>
              <a:gd name="connsiteY37" fmla="*/ 102413 h 1411834"/>
              <a:gd name="connsiteX38" fmla="*/ 4732934 w 5318150"/>
              <a:gd name="connsiteY38" fmla="*/ 131674 h 1411834"/>
              <a:gd name="connsiteX39" fmla="*/ 4893869 w 5318150"/>
              <a:gd name="connsiteY39" fmla="*/ 204826 h 1411834"/>
              <a:gd name="connsiteX40" fmla="*/ 5047488 w 5318150"/>
              <a:gd name="connsiteY40" fmla="*/ 248717 h 1411834"/>
              <a:gd name="connsiteX41" fmla="*/ 5135270 w 5318150"/>
              <a:gd name="connsiteY41" fmla="*/ 263347 h 1411834"/>
              <a:gd name="connsiteX42" fmla="*/ 5230368 w 5318150"/>
              <a:gd name="connsiteY42" fmla="*/ 219456 h 1411834"/>
              <a:gd name="connsiteX43" fmla="*/ 5296205 w 5318150"/>
              <a:gd name="connsiteY43" fmla="*/ 102413 h 1411834"/>
              <a:gd name="connsiteX44" fmla="*/ 5318150 w 5318150"/>
              <a:gd name="connsiteY4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89273 w 5318150"/>
              <a:gd name="connsiteY26" fmla="*/ 1104595 h 1411834"/>
              <a:gd name="connsiteX27" fmla="*/ 3855110 w 5318150"/>
              <a:gd name="connsiteY27" fmla="*/ 965607 h 1411834"/>
              <a:gd name="connsiteX28" fmla="*/ 3877056 w 5318150"/>
              <a:gd name="connsiteY28" fmla="*/ 892455 h 1411834"/>
              <a:gd name="connsiteX29" fmla="*/ 3935577 w 5318150"/>
              <a:gd name="connsiteY29" fmla="*/ 811987 h 1411834"/>
              <a:gd name="connsiteX30" fmla="*/ 4016045 w 5318150"/>
              <a:gd name="connsiteY30" fmla="*/ 760781 h 1411834"/>
              <a:gd name="connsiteX31" fmla="*/ 4125773 w 5318150"/>
              <a:gd name="connsiteY31" fmla="*/ 709575 h 1411834"/>
              <a:gd name="connsiteX32" fmla="*/ 4242816 w 5318150"/>
              <a:gd name="connsiteY32" fmla="*/ 694944 h 1411834"/>
              <a:gd name="connsiteX33" fmla="*/ 4308653 w 5318150"/>
              <a:gd name="connsiteY33" fmla="*/ 636423 h 1411834"/>
              <a:gd name="connsiteX34" fmla="*/ 4418381 w 5318150"/>
              <a:gd name="connsiteY34" fmla="*/ 299923 h 1411834"/>
              <a:gd name="connsiteX35" fmla="*/ 4476902 w 5318150"/>
              <a:gd name="connsiteY35" fmla="*/ 168250 h 1411834"/>
              <a:gd name="connsiteX36" fmla="*/ 4593945 w 5318150"/>
              <a:gd name="connsiteY36" fmla="*/ 102413 h 1411834"/>
              <a:gd name="connsiteX37" fmla="*/ 4732934 w 5318150"/>
              <a:gd name="connsiteY37" fmla="*/ 131674 h 1411834"/>
              <a:gd name="connsiteX38" fmla="*/ 4893869 w 5318150"/>
              <a:gd name="connsiteY38" fmla="*/ 204826 h 1411834"/>
              <a:gd name="connsiteX39" fmla="*/ 5047488 w 5318150"/>
              <a:gd name="connsiteY39" fmla="*/ 248717 h 1411834"/>
              <a:gd name="connsiteX40" fmla="*/ 5135270 w 5318150"/>
              <a:gd name="connsiteY40" fmla="*/ 263347 h 1411834"/>
              <a:gd name="connsiteX41" fmla="*/ 5230368 w 5318150"/>
              <a:gd name="connsiteY41" fmla="*/ 219456 h 1411834"/>
              <a:gd name="connsiteX42" fmla="*/ 5296205 w 5318150"/>
              <a:gd name="connsiteY42" fmla="*/ 102413 h 1411834"/>
              <a:gd name="connsiteX43" fmla="*/ 5318150 w 5318150"/>
              <a:gd name="connsiteY4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877056 w 5318150"/>
              <a:gd name="connsiteY27" fmla="*/ 892455 h 1411834"/>
              <a:gd name="connsiteX28" fmla="*/ 3935577 w 5318150"/>
              <a:gd name="connsiteY28" fmla="*/ 811987 h 1411834"/>
              <a:gd name="connsiteX29" fmla="*/ 4016045 w 5318150"/>
              <a:gd name="connsiteY29" fmla="*/ 760781 h 1411834"/>
              <a:gd name="connsiteX30" fmla="*/ 4125773 w 5318150"/>
              <a:gd name="connsiteY30" fmla="*/ 709575 h 1411834"/>
              <a:gd name="connsiteX31" fmla="*/ 4242816 w 5318150"/>
              <a:gd name="connsiteY31" fmla="*/ 694944 h 1411834"/>
              <a:gd name="connsiteX32" fmla="*/ 4308653 w 5318150"/>
              <a:gd name="connsiteY32" fmla="*/ 636423 h 1411834"/>
              <a:gd name="connsiteX33" fmla="*/ 4418381 w 5318150"/>
              <a:gd name="connsiteY33" fmla="*/ 299923 h 1411834"/>
              <a:gd name="connsiteX34" fmla="*/ 4476902 w 5318150"/>
              <a:gd name="connsiteY34" fmla="*/ 168250 h 1411834"/>
              <a:gd name="connsiteX35" fmla="*/ 4593945 w 5318150"/>
              <a:gd name="connsiteY35" fmla="*/ 102413 h 1411834"/>
              <a:gd name="connsiteX36" fmla="*/ 4732934 w 5318150"/>
              <a:gd name="connsiteY36" fmla="*/ 131674 h 1411834"/>
              <a:gd name="connsiteX37" fmla="*/ 4893869 w 5318150"/>
              <a:gd name="connsiteY37" fmla="*/ 204826 h 1411834"/>
              <a:gd name="connsiteX38" fmla="*/ 5047488 w 5318150"/>
              <a:gd name="connsiteY38" fmla="*/ 248717 h 1411834"/>
              <a:gd name="connsiteX39" fmla="*/ 5135270 w 5318150"/>
              <a:gd name="connsiteY39" fmla="*/ 263347 h 1411834"/>
              <a:gd name="connsiteX40" fmla="*/ 5230368 w 5318150"/>
              <a:gd name="connsiteY40" fmla="*/ 219456 h 1411834"/>
              <a:gd name="connsiteX41" fmla="*/ 5296205 w 5318150"/>
              <a:gd name="connsiteY41" fmla="*/ 102413 h 1411834"/>
              <a:gd name="connsiteX42" fmla="*/ 5318150 w 5318150"/>
              <a:gd name="connsiteY4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935577 w 5318150"/>
              <a:gd name="connsiteY27" fmla="*/ 811987 h 1411834"/>
              <a:gd name="connsiteX28" fmla="*/ 4016045 w 5318150"/>
              <a:gd name="connsiteY28" fmla="*/ 760781 h 1411834"/>
              <a:gd name="connsiteX29" fmla="*/ 4125773 w 5318150"/>
              <a:gd name="connsiteY29" fmla="*/ 709575 h 1411834"/>
              <a:gd name="connsiteX30" fmla="*/ 4242816 w 5318150"/>
              <a:gd name="connsiteY30" fmla="*/ 694944 h 1411834"/>
              <a:gd name="connsiteX31" fmla="*/ 4308653 w 5318150"/>
              <a:gd name="connsiteY31" fmla="*/ 636423 h 1411834"/>
              <a:gd name="connsiteX32" fmla="*/ 4418381 w 5318150"/>
              <a:gd name="connsiteY32" fmla="*/ 299923 h 1411834"/>
              <a:gd name="connsiteX33" fmla="*/ 4476902 w 5318150"/>
              <a:gd name="connsiteY33" fmla="*/ 168250 h 1411834"/>
              <a:gd name="connsiteX34" fmla="*/ 4593945 w 5318150"/>
              <a:gd name="connsiteY34" fmla="*/ 102413 h 1411834"/>
              <a:gd name="connsiteX35" fmla="*/ 4732934 w 5318150"/>
              <a:gd name="connsiteY35" fmla="*/ 131674 h 1411834"/>
              <a:gd name="connsiteX36" fmla="*/ 4893869 w 5318150"/>
              <a:gd name="connsiteY36" fmla="*/ 204826 h 1411834"/>
              <a:gd name="connsiteX37" fmla="*/ 5047488 w 5318150"/>
              <a:gd name="connsiteY37" fmla="*/ 248717 h 1411834"/>
              <a:gd name="connsiteX38" fmla="*/ 5135270 w 5318150"/>
              <a:gd name="connsiteY38" fmla="*/ 263347 h 1411834"/>
              <a:gd name="connsiteX39" fmla="*/ 5230368 w 5318150"/>
              <a:gd name="connsiteY39" fmla="*/ 219456 h 1411834"/>
              <a:gd name="connsiteX40" fmla="*/ 5296205 w 5318150"/>
              <a:gd name="connsiteY40" fmla="*/ 102413 h 1411834"/>
              <a:gd name="connsiteX41" fmla="*/ 5318150 w 5318150"/>
              <a:gd name="connsiteY4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016045 w 5318150"/>
              <a:gd name="connsiteY27" fmla="*/ 760781 h 1411834"/>
              <a:gd name="connsiteX28" fmla="*/ 4125773 w 5318150"/>
              <a:gd name="connsiteY28" fmla="*/ 709575 h 1411834"/>
              <a:gd name="connsiteX29" fmla="*/ 4242816 w 5318150"/>
              <a:gd name="connsiteY29" fmla="*/ 694944 h 1411834"/>
              <a:gd name="connsiteX30" fmla="*/ 4308653 w 5318150"/>
              <a:gd name="connsiteY30" fmla="*/ 636423 h 1411834"/>
              <a:gd name="connsiteX31" fmla="*/ 4418381 w 5318150"/>
              <a:gd name="connsiteY31" fmla="*/ 299923 h 1411834"/>
              <a:gd name="connsiteX32" fmla="*/ 4476902 w 5318150"/>
              <a:gd name="connsiteY32" fmla="*/ 168250 h 1411834"/>
              <a:gd name="connsiteX33" fmla="*/ 4593945 w 5318150"/>
              <a:gd name="connsiteY33" fmla="*/ 102413 h 1411834"/>
              <a:gd name="connsiteX34" fmla="*/ 4732934 w 5318150"/>
              <a:gd name="connsiteY34" fmla="*/ 131674 h 1411834"/>
              <a:gd name="connsiteX35" fmla="*/ 4893869 w 5318150"/>
              <a:gd name="connsiteY35" fmla="*/ 204826 h 1411834"/>
              <a:gd name="connsiteX36" fmla="*/ 5047488 w 5318150"/>
              <a:gd name="connsiteY36" fmla="*/ 248717 h 1411834"/>
              <a:gd name="connsiteX37" fmla="*/ 5135270 w 5318150"/>
              <a:gd name="connsiteY37" fmla="*/ 263347 h 1411834"/>
              <a:gd name="connsiteX38" fmla="*/ 5230368 w 5318150"/>
              <a:gd name="connsiteY38" fmla="*/ 219456 h 1411834"/>
              <a:gd name="connsiteX39" fmla="*/ 5296205 w 5318150"/>
              <a:gd name="connsiteY39" fmla="*/ 102413 h 1411834"/>
              <a:gd name="connsiteX40" fmla="*/ 5318150 w 5318150"/>
              <a:gd name="connsiteY4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125773 w 5318150"/>
              <a:gd name="connsiteY27" fmla="*/ 709575 h 1411834"/>
              <a:gd name="connsiteX28" fmla="*/ 4242816 w 5318150"/>
              <a:gd name="connsiteY28" fmla="*/ 694944 h 1411834"/>
              <a:gd name="connsiteX29" fmla="*/ 4308653 w 5318150"/>
              <a:gd name="connsiteY29" fmla="*/ 636423 h 1411834"/>
              <a:gd name="connsiteX30" fmla="*/ 4418381 w 5318150"/>
              <a:gd name="connsiteY30" fmla="*/ 299923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42816 w 5318150"/>
              <a:gd name="connsiteY27" fmla="*/ 69494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308653 w 5318150"/>
              <a:gd name="connsiteY27" fmla="*/ 636423 h 1411834"/>
              <a:gd name="connsiteX28" fmla="*/ 4418381 w 5318150"/>
              <a:gd name="connsiteY28" fmla="*/ 299923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45684 w 5318150"/>
              <a:gd name="connsiteY30" fmla="*/ 247615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45684 w 5318150"/>
              <a:gd name="connsiteY29" fmla="*/ 247615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445684 w 5318150"/>
              <a:gd name="connsiteY28" fmla="*/ 247615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476902 w 5318150"/>
              <a:gd name="connsiteY28" fmla="*/ 168250 h 1411834"/>
              <a:gd name="connsiteX29" fmla="*/ 4593945 w 5318150"/>
              <a:gd name="connsiteY29" fmla="*/ 102413 h 1411834"/>
              <a:gd name="connsiteX30" fmla="*/ 4732934 w 5318150"/>
              <a:gd name="connsiteY30" fmla="*/ 131674 h 1411834"/>
              <a:gd name="connsiteX31" fmla="*/ 4893869 w 5318150"/>
              <a:gd name="connsiteY31" fmla="*/ 204826 h 1411834"/>
              <a:gd name="connsiteX32" fmla="*/ 5047488 w 5318150"/>
              <a:gd name="connsiteY32" fmla="*/ 248717 h 1411834"/>
              <a:gd name="connsiteX33" fmla="*/ 5135270 w 5318150"/>
              <a:gd name="connsiteY33" fmla="*/ 263347 h 1411834"/>
              <a:gd name="connsiteX34" fmla="*/ 5230368 w 5318150"/>
              <a:gd name="connsiteY34" fmla="*/ 219456 h 1411834"/>
              <a:gd name="connsiteX35" fmla="*/ 5296205 w 5318150"/>
              <a:gd name="connsiteY35" fmla="*/ 102413 h 1411834"/>
              <a:gd name="connsiteX36" fmla="*/ 5318150 w 5318150"/>
              <a:gd name="connsiteY3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593945 w 5318150"/>
              <a:gd name="connsiteY28" fmla="*/ 102413 h 1411834"/>
              <a:gd name="connsiteX29" fmla="*/ 4732934 w 5318150"/>
              <a:gd name="connsiteY29" fmla="*/ 131674 h 1411834"/>
              <a:gd name="connsiteX30" fmla="*/ 4893869 w 5318150"/>
              <a:gd name="connsiteY30" fmla="*/ 204826 h 1411834"/>
              <a:gd name="connsiteX31" fmla="*/ 5047488 w 5318150"/>
              <a:gd name="connsiteY31" fmla="*/ 248717 h 1411834"/>
              <a:gd name="connsiteX32" fmla="*/ 5135270 w 5318150"/>
              <a:gd name="connsiteY32" fmla="*/ 263347 h 1411834"/>
              <a:gd name="connsiteX33" fmla="*/ 5230368 w 5318150"/>
              <a:gd name="connsiteY33" fmla="*/ 219456 h 1411834"/>
              <a:gd name="connsiteX34" fmla="*/ 5296205 w 5318150"/>
              <a:gd name="connsiteY34" fmla="*/ 102413 h 1411834"/>
              <a:gd name="connsiteX35" fmla="*/ 5318150 w 5318150"/>
              <a:gd name="connsiteY3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732934 w 5318150"/>
              <a:gd name="connsiteY28" fmla="*/ 131674 h 1411834"/>
              <a:gd name="connsiteX29" fmla="*/ 4893869 w 5318150"/>
              <a:gd name="connsiteY29" fmla="*/ 204826 h 1411834"/>
              <a:gd name="connsiteX30" fmla="*/ 5047488 w 5318150"/>
              <a:gd name="connsiteY30" fmla="*/ 248717 h 1411834"/>
              <a:gd name="connsiteX31" fmla="*/ 5135270 w 5318150"/>
              <a:gd name="connsiteY31" fmla="*/ 263347 h 1411834"/>
              <a:gd name="connsiteX32" fmla="*/ 5230368 w 5318150"/>
              <a:gd name="connsiteY32" fmla="*/ 219456 h 1411834"/>
              <a:gd name="connsiteX33" fmla="*/ 5296205 w 5318150"/>
              <a:gd name="connsiteY33" fmla="*/ 102413 h 1411834"/>
              <a:gd name="connsiteX34" fmla="*/ 5318150 w 5318150"/>
              <a:gd name="connsiteY3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135270 w 5318150"/>
              <a:gd name="connsiteY30" fmla="*/ 263347 h 1411834"/>
              <a:gd name="connsiteX31" fmla="*/ 5230368 w 5318150"/>
              <a:gd name="connsiteY31" fmla="*/ 219456 h 1411834"/>
              <a:gd name="connsiteX32" fmla="*/ 5296205 w 5318150"/>
              <a:gd name="connsiteY32" fmla="*/ 102413 h 1411834"/>
              <a:gd name="connsiteX33" fmla="*/ 5318150 w 5318150"/>
              <a:gd name="connsiteY3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230368 w 5318150"/>
              <a:gd name="connsiteY30" fmla="*/ 219456 h 1411834"/>
              <a:gd name="connsiteX31" fmla="*/ 5296205 w 5318150"/>
              <a:gd name="connsiteY31" fmla="*/ 102413 h 1411834"/>
              <a:gd name="connsiteX32" fmla="*/ 5318150 w 5318150"/>
              <a:gd name="connsiteY3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230368 w 5318150"/>
              <a:gd name="connsiteY29" fmla="*/ 219456 h 1411834"/>
              <a:gd name="connsiteX30" fmla="*/ 5296205 w 5318150"/>
              <a:gd name="connsiteY30" fmla="*/ 102413 h 1411834"/>
              <a:gd name="connsiteX31" fmla="*/ 5318150 w 5318150"/>
              <a:gd name="connsiteY3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296205 w 5318150"/>
              <a:gd name="connsiteY29" fmla="*/ 102413 h 1411834"/>
              <a:gd name="connsiteX30" fmla="*/ 5318150 w 5318150"/>
              <a:gd name="connsiteY3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318150 w 5318150"/>
              <a:gd name="connsiteY29" fmla="*/ 0 h 1411834"/>
              <a:gd name="connsiteX0" fmla="*/ 0 w 5230368"/>
              <a:gd name="connsiteY0" fmla="*/ 14631 h 1192378"/>
              <a:gd name="connsiteX1" fmla="*/ 124358 w 5230368"/>
              <a:gd name="connsiteY1" fmla="*/ 102413 h 1192378"/>
              <a:gd name="connsiteX2" fmla="*/ 234086 w 5230368"/>
              <a:gd name="connsiteY2" fmla="*/ 160935 h 1192378"/>
              <a:gd name="connsiteX3" fmla="*/ 453542 w 5230368"/>
              <a:gd name="connsiteY3" fmla="*/ 138989 h 1192378"/>
              <a:gd name="connsiteX4" fmla="*/ 614477 w 5230368"/>
              <a:gd name="connsiteY4" fmla="*/ 124359 h 1192378"/>
              <a:gd name="connsiteX5" fmla="*/ 738835 w 5230368"/>
              <a:gd name="connsiteY5" fmla="*/ 160935 h 1192378"/>
              <a:gd name="connsiteX6" fmla="*/ 855878 w 5230368"/>
              <a:gd name="connsiteY6" fmla="*/ 234087 h 1192378"/>
              <a:gd name="connsiteX7" fmla="*/ 980237 w 5230368"/>
              <a:gd name="connsiteY7" fmla="*/ 380391 h 1192378"/>
              <a:gd name="connsiteX8" fmla="*/ 1060704 w 5230368"/>
              <a:gd name="connsiteY8" fmla="*/ 526695 h 1192378"/>
              <a:gd name="connsiteX9" fmla="*/ 1126541 w 5230368"/>
              <a:gd name="connsiteY9" fmla="*/ 570586 h 1192378"/>
              <a:gd name="connsiteX10" fmla="*/ 1221638 w 5230368"/>
              <a:gd name="connsiteY10" fmla="*/ 629107 h 1192378"/>
              <a:gd name="connsiteX11" fmla="*/ 1302105 w 5230368"/>
              <a:gd name="connsiteY11" fmla="*/ 694944 h 1192378"/>
              <a:gd name="connsiteX12" fmla="*/ 1367942 w 5230368"/>
              <a:gd name="connsiteY12" fmla="*/ 797357 h 1192378"/>
              <a:gd name="connsiteX13" fmla="*/ 1426464 w 5230368"/>
              <a:gd name="connsiteY13" fmla="*/ 848563 h 1192378"/>
              <a:gd name="connsiteX14" fmla="*/ 1499616 w 5230368"/>
              <a:gd name="connsiteY14" fmla="*/ 863194 h 1192378"/>
              <a:gd name="connsiteX15" fmla="*/ 1565453 w 5230368"/>
              <a:gd name="connsiteY15" fmla="*/ 826618 h 1192378"/>
              <a:gd name="connsiteX16" fmla="*/ 1645920 w 5230368"/>
              <a:gd name="connsiteY16" fmla="*/ 790042 h 1192378"/>
              <a:gd name="connsiteX17" fmla="*/ 1762963 w 5230368"/>
              <a:gd name="connsiteY17" fmla="*/ 790042 h 1192378"/>
              <a:gd name="connsiteX18" fmla="*/ 1850745 w 5230368"/>
              <a:gd name="connsiteY18" fmla="*/ 790042 h 1192378"/>
              <a:gd name="connsiteX19" fmla="*/ 1909267 w 5230368"/>
              <a:gd name="connsiteY19" fmla="*/ 819303 h 1192378"/>
              <a:gd name="connsiteX20" fmla="*/ 1945843 w 5230368"/>
              <a:gd name="connsiteY20" fmla="*/ 877824 h 1192378"/>
              <a:gd name="connsiteX21" fmla="*/ 1989734 w 5230368"/>
              <a:gd name="connsiteY21" fmla="*/ 943661 h 1192378"/>
              <a:gd name="connsiteX22" fmla="*/ 2077517 w 5230368"/>
              <a:gd name="connsiteY22" fmla="*/ 950976 h 1192378"/>
              <a:gd name="connsiteX23" fmla="*/ 2933395 w 5230368"/>
              <a:gd name="connsiteY23" fmla="*/ 1192378 h 1192378"/>
              <a:gd name="connsiteX24" fmla="*/ 3401568 w 5230368"/>
              <a:gd name="connsiteY24" fmla="*/ 929031 h 1192378"/>
              <a:gd name="connsiteX25" fmla="*/ 3635654 w 5230368"/>
              <a:gd name="connsiteY25" fmla="*/ 943661 h 1192378"/>
              <a:gd name="connsiteX26" fmla="*/ 3855110 w 5230368"/>
              <a:gd name="connsiteY26" fmla="*/ 746151 h 1192378"/>
              <a:gd name="connsiteX27" fmla="*/ 4445684 w 5230368"/>
              <a:gd name="connsiteY27" fmla="*/ 28159 h 1192378"/>
              <a:gd name="connsiteX28" fmla="*/ 5230368 w 5230368"/>
              <a:gd name="connsiteY28" fmla="*/ 0 h 1192378"/>
              <a:gd name="connsiteX0" fmla="*/ 0 w 4445684"/>
              <a:gd name="connsiteY0" fmla="*/ 0 h 1177747"/>
              <a:gd name="connsiteX1" fmla="*/ 124358 w 4445684"/>
              <a:gd name="connsiteY1" fmla="*/ 87782 h 1177747"/>
              <a:gd name="connsiteX2" fmla="*/ 234086 w 4445684"/>
              <a:gd name="connsiteY2" fmla="*/ 146304 h 1177747"/>
              <a:gd name="connsiteX3" fmla="*/ 453542 w 4445684"/>
              <a:gd name="connsiteY3" fmla="*/ 124358 h 1177747"/>
              <a:gd name="connsiteX4" fmla="*/ 614477 w 4445684"/>
              <a:gd name="connsiteY4" fmla="*/ 109728 h 1177747"/>
              <a:gd name="connsiteX5" fmla="*/ 738835 w 4445684"/>
              <a:gd name="connsiteY5" fmla="*/ 146304 h 1177747"/>
              <a:gd name="connsiteX6" fmla="*/ 855878 w 4445684"/>
              <a:gd name="connsiteY6" fmla="*/ 219456 h 1177747"/>
              <a:gd name="connsiteX7" fmla="*/ 980237 w 4445684"/>
              <a:gd name="connsiteY7" fmla="*/ 365760 h 1177747"/>
              <a:gd name="connsiteX8" fmla="*/ 1060704 w 4445684"/>
              <a:gd name="connsiteY8" fmla="*/ 512064 h 1177747"/>
              <a:gd name="connsiteX9" fmla="*/ 1126541 w 4445684"/>
              <a:gd name="connsiteY9" fmla="*/ 555955 h 1177747"/>
              <a:gd name="connsiteX10" fmla="*/ 1221638 w 4445684"/>
              <a:gd name="connsiteY10" fmla="*/ 614476 h 1177747"/>
              <a:gd name="connsiteX11" fmla="*/ 1302105 w 4445684"/>
              <a:gd name="connsiteY11" fmla="*/ 680313 h 1177747"/>
              <a:gd name="connsiteX12" fmla="*/ 1367942 w 4445684"/>
              <a:gd name="connsiteY12" fmla="*/ 782726 h 1177747"/>
              <a:gd name="connsiteX13" fmla="*/ 1426464 w 4445684"/>
              <a:gd name="connsiteY13" fmla="*/ 833932 h 1177747"/>
              <a:gd name="connsiteX14" fmla="*/ 1499616 w 4445684"/>
              <a:gd name="connsiteY14" fmla="*/ 848563 h 1177747"/>
              <a:gd name="connsiteX15" fmla="*/ 1565453 w 4445684"/>
              <a:gd name="connsiteY15" fmla="*/ 811987 h 1177747"/>
              <a:gd name="connsiteX16" fmla="*/ 1645920 w 4445684"/>
              <a:gd name="connsiteY16" fmla="*/ 775411 h 1177747"/>
              <a:gd name="connsiteX17" fmla="*/ 1762963 w 4445684"/>
              <a:gd name="connsiteY17" fmla="*/ 775411 h 1177747"/>
              <a:gd name="connsiteX18" fmla="*/ 1850745 w 4445684"/>
              <a:gd name="connsiteY18" fmla="*/ 775411 h 1177747"/>
              <a:gd name="connsiteX19" fmla="*/ 1909267 w 4445684"/>
              <a:gd name="connsiteY19" fmla="*/ 804672 h 1177747"/>
              <a:gd name="connsiteX20" fmla="*/ 1945843 w 4445684"/>
              <a:gd name="connsiteY20" fmla="*/ 863193 h 1177747"/>
              <a:gd name="connsiteX21" fmla="*/ 1989734 w 4445684"/>
              <a:gd name="connsiteY21" fmla="*/ 929030 h 1177747"/>
              <a:gd name="connsiteX22" fmla="*/ 2077517 w 4445684"/>
              <a:gd name="connsiteY22" fmla="*/ 936345 h 1177747"/>
              <a:gd name="connsiteX23" fmla="*/ 2933395 w 4445684"/>
              <a:gd name="connsiteY23" fmla="*/ 1177747 h 1177747"/>
              <a:gd name="connsiteX24" fmla="*/ 3401568 w 4445684"/>
              <a:gd name="connsiteY24" fmla="*/ 914400 h 1177747"/>
              <a:gd name="connsiteX25" fmla="*/ 3635654 w 4445684"/>
              <a:gd name="connsiteY25" fmla="*/ 929030 h 1177747"/>
              <a:gd name="connsiteX26" fmla="*/ 3855110 w 4445684"/>
              <a:gd name="connsiteY26" fmla="*/ 731520 h 1177747"/>
              <a:gd name="connsiteX27" fmla="*/ 4445684 w 4445684"/>
              <a:gd name="connsiteY27" fmla="*/ 13528 h 1177747"/>
              <a:gd name="connsiteX0" fmla="*/ 0 w 3855110"/>
              <a:gd name="connsiteY0" fmla="*/ 0 h 1177747"/>
              <a:gd name="connsiteX1" fmla="*/ 124358 w 3855110"/>
              <a:gd name="connsiteY1" fmla="*/ 87782 h 1177747"/>
              <a:gd name="connsiteX2" fmla="*/ 234086 w 3855110"/>
              <a:gd name="connsiteY2" fmla="*/ 146304 h 1177747"/>
              <a:gd name="connsiteX3" fmla="*/ 453542 w 3855110"/>
              <a:gd name="connsiteY3" fmla="*/ 124358 h 1177747"/>
              <a:gd name="connsiteX4" fmla="*/ 614477 w 3855110"/>
              <a:gd name="connsiteY4" fmla="*/ 109728 h 1177747"/>
              <a:gd name="connsiteX5" fmla="*/ 738835 w 3855110"/>
              <a:gd name="connsiteY5" fmla="*/ 146304 h 1177747"/>
              <a:gd name="connsiteX6" fmla="*/ 855878 w 3855110"/>
              <a:gd name="connsiteY6" fmla="*/ 219456 h 1177747"/>
              <a:gd name="connsiteX7" fmla="*/ 980237 w 3855110"/>
              <a:gd name="connsiteY7" fmla="*/ 365760 h 1177747"/>
              <a:gd name="connsiteX8" fmla="*/ 1060704 w 3855110"/>
              <a:gd name="connsiteY8" fmla="*/ 512064 h 1177747"/>
              <a:gd name="connsiteX9" fmla="*/ 1126541 w 3855110"/>
              <a:gd name="connsiteY9" fmla="*/ 555955 h 1177747"/>
              <a:gd name="connsiteX10" fmla="*/ 1221638 w 3855110"/>
              <a:gd name="connsiteY10" fmla="*/ 614476 h 1177747"/>
              <a:gd name="connsiteX11" fmla="*/ 1302105 w 3855110"/>
              <a:gd name="connsiteY11" fmla="*/ 680313 h 1177747"/>
              <a:gd name="connsiteX12" fmla="*/ 1367942 w 3855110"/>
              <a:gd name="connsiteY12" fmla="*/ 782726 h 1177747"/>
              <a:gd name="connsiteX13" fmla="*/ 1426464 w 3855110"/>
              <a:gd name="connsiteY13" fmla="*/ 833932 h 1177747"/>
              <a:gd name="connsiteX14" fmla="*/ 1499616 w 3855110"/>
              <a:gd name="connsiteY14" fmla="*/ 848563 h 1177747"/>
              <a:gd name="connsiteX15" fmla="*/ 1565453 w 3855110"/>
              <a:gd name="connsiteY15" fmla="*/ 811987 h 1177747"/>
              <a:gd name="connsiteX16" fmla="*/ 1645920 w 3855110"/>
              <a:gd name="connsiteY16" fmla="*/ 775411 h 1177747"/>
              <a:gd name="connsiteX17" fmla="*/ 1762963 w 3855110"/>
              <a:gd name="connsiteY17" fmla="*/ 775411 h 1177747"/>
              <a:gd name="connsiteX18" fmla="*/ 1850745 w 3855110"/>
              <a:gd name="connsiteY18" fmla="*/ 775411 h 1177747"/>
              <a:gd name="connsiteX19" fmla="*/ 1909267 w 3855110"/>
              <a:gd name="connsiteY19" fmla="*/ 804672 h 1177747"/>
              <a:gd name="connsiteX20" fmla="*/ 1945843 w 3855110"/>
              <a:gd name="connsiteY20" fmla="*/ 863193 h 1177747"/>
              <a:gd name="connsiteX21" fmla="*/ 1989734 w 3855110"/>
              <a:gd name="connsiteY21" fmla="*/ 929030 h 1177747"/>
              <a:gd name="connsiteX22" fmla="*/ 2077517 w 3855110"/>
              <a:gd name="connsiteY22" fmla="*/ 936345 h 1177747"/>
              <a:gd name="connsiteX23" fmla="*/ 2933395 w 3855110"/>
              <a:gd name="connsiteY23" fmla="*/ 1177747 h 1177747"/>
              <a:gd name="connsiteX24" fmla="*/ 3401568 w 3855110"/>
              <a:gd name="connsiteY24" fmla="*/ 914400 h 1177747"/>
              <a:gd name="connsiteX25" fmla="*/ 3635654 w 3855110"/>
              <a:gd name="connsiteY25" fmla="*/ 929030 h 1177747"/>
              <a:gd name="connsiteX26" fmla="*/ 3855110 w 3855110"/>
              <a:gd name="connsiteY26" fmla="*/ 731520 h 1177747"/>
              <a:gd name="connsiteX0" fmla="*/ 0 w 3635654"/>
              <a:gd name="connsiteY0" fmla="*/ 0 h 1177747"/>
              <a:gd name="connsiteX1" fmla="*/ 124358 w 3635654"/>
              <a:gd name="connsiteY1" fmla="*/ 87782 h 1177747"/>
              <a:gd name="connsiteX2" fmla="*/ 234086 w 3635654"/>
              <a:gd name="connsiteY2" fmla="*/ 146304 h 1177747"/>
              <a:gd name="connsiteX3" fmla="*/ 453542 w 3635654"/>
              <a:gd name="connsiteY3" fmla="*/ 124358 h 1177747"/>
              <a:gd name="connsiteX4" fmla="*/ 614477 w 3635654"/>
              <a:gd name="connsiteY4" fmla="*/ 109728 h 1177747"/>
              <a:gd name="connsiteX5" fmla="*/ 738835 w 3635654"/>
              <a:gd name="connsiteY5" fmla="*/ 146304 h 1177747"/>
              <a:gd name="connsiteX6" fmla="*/ 855878 w 3635654"/>
              <a:gd name="connsiteY6" fmla="*/ 219456 h 1177747"/>
              <a:gd name="connsiteX7" fmla="*/ 980237 w 3635654"/>
              <a:gd name="connsiteY7" fmla="*/ 365760 h 1177747"/>
              <a:gd name="connsiteX8" fmla="*/ 1060704 w 3635654"/>
              <a:gd name="connsiteY8" fmla="*/ 512064 h 1177747"/>
              <a:gd name="connsiteX9" fmla="*/ 1126541 w 3635654"/>
              <a:gd name="connsiteY9" fmla="*/ 555955 h 1177747"/>
              <a:gd name="connsiteX10" fmla="*/ 1221638 w 3635654"/>
              <a:gd name="connsiteY10" fmla="*/ 614476 h 1177747"/>
              <a:gd name="connsiteX11" fmla="*/ 1302105 w 3635654"/>
              <a:gd name="connsiteY11" fmla="*/ 680313 h 1177747"/>
              <a:gd name="connsiteX12" fmla="*/ 1367942 w 3635654"/>
              <a:gd name="connsiteY12" fmla="*/ 782726 h 1177747"/>
              <a:gd name="connsiteX13" fmla="*/ 1426464 w 3635654"/>
              <a:gd name="connsiteY13" fmla="*/ 833932 h 1177747"/>
              <a:gd name="connsiteX14" fmla="*/ 1499616 w 3635654"/>
              <a:gd name="connsiteY14" fmla="*/ 848563 h 1177747"/>
              <a:gd name="connsiteX15" fmla="*/ 1565453 w 3635654"/>
              <a:gd name="connsiteY15" fmla="*/ 811987 h 1177747"/>
              <a:gd name="connsiteX16" fmla="*/ 1645920 w 3635654"/>
              <a:gd name="connsiteY16" fmla="*/ 775411 h 1177747"/>
              <a:gd name="connsiteX17" fmla="*/ 1762963 w 3635654"/>
              <a:gd name="connsiteY17" fmla="*/ 775411 h 1177747"/>
              <a:gd name="connsiteX18" fmla="*/ 1850745 w 3635654"/>
              <a:gd name="connsiteY18" fmla="*/ 775411 h 1177747"/>
              <a:gd name="connsiteX19" fmla="*/ 1909267 w 3635654"/>
              <a:gd name="connsiteY19" fmla="*/ 804672 h 1177747"/>
              <a:gd name="connsiteX20" fmla="*/ 1945843 w 3635654"/>
              <a:gd name="connsiteY20" fmla="*/ 863193 h 1177747"/>
              <a:gd name="connsiteX21" fmla="*/ 1989734 w 3635654"/>
              <a:gd name="connsiteY21" fmla="*/ 929030 h 1177747"/>
              <a:gd name="connsiteX22" fmla="*/ 2077517 w 3635654"/>
              <a:gd name="connsiteY22" fmla="*/ 936345 h 1177747"/>
              <a:gd name="connsiteX23" fmla="*/ 2933395 w 3635654"/>
              <a:gd name="connsiteY23" fmla="*/ 1177747 h 1177747"/>
              <a:gd name="connsiteX24" fmla="*/ 3401568 w 3635654"/>
              <a:gd name="connsiteY24" fmla="*/ 914400 h 1177747"/>
              <a:gd name="connsiteX25" fmla="*/ 3635654 w 3635654"/>
              <a:gd name="connsiteY25" fmla="*/ 929030 h 1177747"/>
              <a:gd name="connsiteX0" fmla="*/ 0 w 3401568"/>
              <a:gd name="connsiteY0" fmla="*/ 0 h 1177747"/>
              <a:gd name="connsiteX1" fmla="*/ 124358 w 3401568"/>
              <a:gd name="connsiteY1" fmla="*/ 87782 h 1177747"/>
              <a:gd name="connsiteX2" fmla="*/ 234086 w 3401568"/>
              <a:gd name="connsiteY2" fmla="*/ 146304 h 1177747"/>
              <a:gd name="connsiteX3" fmla="*/ 453542 w 3401568"/>
              <a:gd name="connsiteY3" fmla="*/ 124358 h 1177747"/>
              <a:gd name="connsiteX4" fmla="*/ 614477 w 3401568"/>
              <a:gd name="connsiteY4" fmla="*/ 109728 h 1177747"/>
              <a:gd name="connsiteX5" fmla="*/ 738835 w 3401568"/>
              <a:gd name="connsiteY5" fmla="*/ 146304 h 1177747"/>
              <a:gd name="connsiteX6" fmla="*/ 855878 w 3401568"/>
              <a:gd name="connsiteY6" fmla="*/ 219456 h 1177747"/>
              <a:gd name="connsiteX7" fmla="*/ 980237 w 3401568"/>
              <a:gd name="connsiteY7" fmla="*/ 365760 h 1177747"/>
              <a:gd name="connsiteX8" fmla="*/ 1060704 w 3401568"/>
              <a:gd name="connsiteY8" fmla="*/ 512064 h 1177747"/>
              <a:gd name="connsiteX9" fmla="*/ 1126541 w 3401568"/>
              <a:gd name="connsiteY9" fmla="*/ 555955 h 1177747"/>
              <a:gd name="connsiteX10" fmla="*/ 1221638 w 3401568"/>
              <a:gd name="connsiteY10" fmla="*/ 614476 h 1177747"/>
              <a:gd name="connsiteX11" fmla="*/ 1302105 w 3401568"/>
              <a:gd name="connsiteY11" fmla="*/ 680313 h 1177747"/>
              <a:gd name="connsiteX12" fmla="*/ 1367942 w 3401568"/>
              <a:gd name="connsiteY12" fmla="*/ 782726 h 1177747"/>
              <a:gd name="connsiteX13" fmla="*/ 1426464 w 3401568"/>
              <a:gd name="connsiteY13" fmla="*/ 833932 h 1177747"/>
              <a:gd name="connsiteX14" fmla="*/ 1499616 w 3401568"/>
              <a:gd name="connsiteY14" fmla="*/ 848563 h 1177747"/>
              <a:gd name="connsiteX15" fmla="*/ 1565453 w 3401568"/>
              <a:gd name="connsiteY15" fmla="*/ 811987 h 1177747"/>
              <a:gd name="connsiteX16" fmla="*/ 1645920 w 3401568"/>
              <a:gd name="connsiteY16" fmla="*/ 775411 h 1177747"/>
              <a:gd name="connsiteX17" fmla="*/ 1762963 w 3401568"/>
              <a:gd name="connsiteY17" fmla="*/ 775411 h 1177747"/>
              <a:gd name="connsiteX18" fmla="*/ 1850745 w 3401568"/>
              <a:gd name="connsiteY18" fmla="*/ 775411 h 1177747"/>
              <a:gd name="connsiteX19" fmla="*/ 1909267 w 3401568"/>
              <a:gd name="connsiteY19" fmla="*/ 804672 h 1177747"/>
              <a:gd name="connsiteX20" fmla="*/ 1945843 w 3401568"/>
              <a:gd name="connsiteY20" fmla="*/ 863193 h 1177747"/>
              <a:gd name="connsiteX21" fmla="*/ 1989734 w 3401568"/>
              <a:gd name="connsiteY21" fmla="*/ 929030 h 1177747"/>
              <a:gd name="connsiteX22" fmla="*/ 2077517 w 3401568"/>
              <a:gd name="connsiteY22" fmla="*/ 936345 h 1177747"/>
              <a:gd name="connsiteX23" fmla="*/ 2933395 w 3401568"/>
              <a:gd name="connsiteY23" fmla="*/ 1177747 h 1177747"/>
              <a:gd name="connsiteX24" fmla="*/ 3401568 w 3401568"/>
              <a:gd name="connsiteY24" fmla="*/ 914400 h 1177747"/>
              <a:gd name="connsiteX0" fmla="*/ 0 w 2933395"/>
              <a:gd name="connsiteY0" fmla="*/ 0 h 1177747"/>
              <a:gd name="connsiteX1" fmla="*/ 124358 w 2933395"/>
              <a:gd name="connsiteY1" fmla="*/ 87782 h 1177747"/>
              <a:gd name="connsiteX2" fmla="*/ 234086 w 2933395"/>
              <a:gd name="connsiteY2" fmla="*/ 146304 h 1177747"/>
              <a:gd name="connsiteX3" fmla="*/ 453542 w 2933395"/>
              <a:gd name="connsiteY3" fmla="*/ 124358 h 1177747"/>
              <a:gd name="connsiteX4" fmla="*/ 614477 w 2933395"/>
              <a:gd name="connsiteY4" fmla="*/ 109728 h 1177747"/>
              <a:gd name="connsiteX5" fmla="*/ 738835 w 2933395"/>
              <a:gd name="connsiteY5" fmla="*/ 146304 h 1177747"/>
              <a:gd name="connsiteX6" fmla="*/ 855878 w 2933395"/>
              <a:gd name="connsiteY6" fmla="*/ 219456 h 1177747"/>
              <a:gd name="connsiteX7" fmla="*/ 980237 w 2933395"/>
              <a:gd name="connsiteY7" fmla="*/ 365760 h 1177747"/>
              <a:gd name="connsiteX8" fmla="*/ 1060704 w 2933395"/>
              <a:gd name="connsiteY8" fmla="*/ 512064 h 1177747"/>
              <a:gd name="connsiteX9" fmla="*/ 1126541 w 2933395"/>
              <a:gd name="connsiteY9" fmla="*/ 555955 h 1177747"/>
              <a:gd name="connsiteX10" fmla="*/ 1221638 w 2933395"/>
              <a:gd name="connsiteY10" fmla="*/ 614476 h 1177747"/>
              <a:gd name="connsiteX11" fmla="*/ 1302105 w 2933395"/>
              <a:gd name="connsiteY11" fmla="*/ 680313 h 1177747"/>
              <a:gd name="connsiteX12" fmla="*/ 1367942 w 2933395"/>
              <a:gd name="connsiteY12" fmla="*/ 782726 h 1177747"/>
              <a:gd name="connsiteX13" fmla="*/ 1426464 w 2933395"/>
              <a:gd name="connsiteY13" fmla="*/ 833932 h 1177747"/>
              <a:gd name="connsiteX14" fmla="*/ 1499616 w 2933395"/>
              <a:gd name="connsiteY14" fmla="*/ 848563 h 1177747"/>
              <a:gd name="connsiteX15" fmla="*/ 1565453 w 2933395"/>
              <a:gd name="connsiteY15" fmla="*/ 811987 h 1177747"/>
              <a:gd name="connsiteX16" fmla="*/ 1645920 w 2933395"/>
              <a:gd name="connsiteY16" fmla="*/ 775411 h 1177747"/>
              <a:gd name="connsiteX17" fmla="*/ 1762963 w 2933395"/>
              <a:gd name="connsiteY17" fmla="*/ 775411 h 1177747"/>
              <a:gd name="connsiteX18" fmla="*/ 1850745 w 2933395"/>
              <a:gd name="connsiteY18" fmla="*/ 775411 h 1177747"/>
              <a:gd name="connsiteX19" fmla="*/ 1909267 w 2933395"/>
              <a:gd name="connsiteY19" fmla="*/ 804672 h 1177747"/>
              <a:gd name="connsiteX20" fmla="*/ 1945843 w 2933395"/>
              <a:gd name="connsiteY20" fmla="*/ 863193 h 1177747"/>
              <a:gd name="connsiteX21" fmla="*/ 1989734 w 2933395"/>
              <a:gd name="connsiteY21" fmla="*/ 929030 h 1177747"/>
              <a:gd name="connsiteX22" fmla="*/ 2077517 w 2933395"/>
              <a:gd name="connsiteY22" fmla="*/ 936345 h 1177747"/>
              <a:gd name="connsiteX23" fmla="*/ 2933395 w 2933395"/>
              <a:gd name="connsiteY23" fmla="*/ 1177747 h 1177747"/>
              <a:gd name="connsiteX0" fmla="*/ 0 w 2077517"/>
              <a:gd name="connsiteY0" fmla="*/ 0 h 936345"/>
              <a:gd name="connsiteX1" fmla="*/ 124358 w 2077517"/>
              <a:gd name="connsiteY1" fmla="*/ 87782 h 936345"/>
              <a:gd name="connsiteX2" fmla="*/ 234086 w 2077517"/>
              <a:gd name="connsiteY2" fmla="*/ 146304 h 936345"/>
              <a:gd name="connsiteX3" fmla="*/ 453542 w 2077517"/>
              <a:gd name="connsiteY3" fmla="*/ 124358 h 936345"/>
              <a:gd name="connsiteX4" fmla="*/ 614477 w 2077517"/>
              <a:gd name="connsiteY4" fmla="*/ 109728 h 936345"/>
              <a:gd name="connsiteX5" fmla="*/ 738835 w 2077517"/>
              <a:gd name="connsiteY5" fmla="*/ 146304 h 936345"/>
              <a:gd name="connsiteX6" fmla="*/ 855878 w 2077517"/>
              <a:gd name="connsiteY6" fmla="*/ 219456 h 936345"/>
              <a:gd name="connsiteX7" fmla="*/ 980237 w 2077517"/>
              <a:gd name="connsiteY7" fmla="*/ 365760 h 936345"/>
              <a:gd name="connsiteX8" fmla="*/ 1060704 w 2077517"/>
              <a:gd name="connsiteY8" fmla="*/ 512064 h 936345"/>
              <a:gd name="connsiteX9" fmla="*/ 1126541 w 2077517"/>
              <a:gd name="connsiteY9" fmla="*/ 555955 h 936345"/>
              <a:gd name="connsiteX10" fmla="*/ 1221638 w 2077517"/>
              <a:gd name="connsiteY10" fmla="*/ 614476 h 936345"/>
              <a:gd name="connsiteX11" fmla="*/ 1302105 w 2077517"/>
              <a:gd name="connsiteY11" fmla="*/ 680313 h 936345"/>
              <a:gd name="connsiteX12" fmla="*/ 1367942 w 2077517"/>
              <a:gd name="connsiteY12" fmla="*/ 782726 h 936345"/>
              <a:gd name="connsiteX13" fmla="*/ 1426464 w 2077517"/>
              <a:gd name="connsiteY13" fmla="*/ 833932 h 936345"/>
              <a:gd name="connsiteX14" fmla="*/ 1499616 w 2077517"/>
              <a:gd name="connsiteY14" fmla="*/ 848563 h 936345"/>
              <a:gd name="connsiteX15" fmla="*/ 1565453 w 2077517"/>
              <a:gd name="connsiteY15" fmla="*/ 811987 h 936345"/>
              <a:gd name="connsiteX16" fmla="*/ 1645920 w 2077517"/>
              <a:gd name="connsiteY16" fmla="*/ 775411 h 936345"/>
              <a:gd name="connsiteX17" fmla="*/ 1762963 w 2077517"/>
              <a:gd name="connsiteY17" fmla="*/ 775411 h 936345"/>
              <a:gd name="connsiteX18" fmla="*/ 1850745 w 2077517"/>
              <a:gd name="connsiteY18" fmla="*/ 775411 h 936345"/>
              <a:gd name="connsiteX19" fmla="*/ 1909267 w 2077517"/>
              <a:gd name="connsiteY19" fmla="*/ 804672 h 936345"/>
              <a:gd name="connsiteX20" fmla="*/ 1945843 w 2077517"/>
              <a:gd name="connsiteY20" fmla="*/ 863193 h 936345"/>
              <a:gd name="connsiteX21" fmla="*/ 1989734 w 2077517"/>
              <a:gd name="connsiteY21" fmla="*/ 929030 h 936345"/>
              <a:gd name="connsiteX22" fmla="*/ 2077517 w 2077517"/>
              <a:gd name="connsiteY22" fmla="*/ 936345 h 936345"/>
              <a:gd name="connsiteX0" fmla="*/ 0 w 1953159"/>
              <a:gd name="connsiteY0" fmla="*/ 0 h 848563"/>
              <a:gd name="connsiteX1" fmla="*/ 109728 w 1953159"/>
              <a:gd name="connsiteY1" fmla="*/ 58522 h 848563"/>
              <a:gd name="connsiteX2" fmla="*/ 329184 w 1953159"/>
              <a:gd name="connsiteY2" fmla="*/ 36576 h 848563"/>
              <a:gd name="connsiteX3" fmla="*/ 490119 w 1953159"/>
              <a:gd name="connsiteY3" fmla="*/ 21946 h 848563"/>
              <a:gd name="connsiteX4" fmla="*/ 614477 w 1953159"/>
              <a:gd name="connsiteY4" fmla="*/ 58522 h 848563"/>
              <a:gd name="connsiteX5" fmla="*/ 731520 w 1953159"/>
              <a:gd name="connsiteY5" fmla="*/ 131674 h 848563"/>
              <a:gd name="connsiteX6" fmla="*/ 855879 w 1953159"/>
              <a:gd name="connsiteY6" fmla="*/ 277978 h 848563"/>
              <a:gd name="connsiteX7" fmla="*/ 936346 w 1953159"/>
              <a:gd name="connsiteY7" fmla="*/ 424282 h 848563"/>
              <a:gd name="connsiteX8" fmla="*/ 1002183 w 1953159"/>
              <a:gd name="connsiteY8" fmla="*/ 468173 h 848563"/>
              <a:gd name="connsiteX9" fmla="*/ 1097280 w 1953159"/>
              <a:gd name="connsiteY9" fmla="*/ 526694 h 848563"/>
              <a:gd name="connsiteX10" fmla="*/ 1177747 w 1953159"/>
              <a:gd name="connsiteY10" fmla="*/ 592531 h 848563"/>
              <a:gd name="connsiteX11" fmla="*/ 1243584 w 1953159"/>
              <a:gd name="connsiteY11" fmla="*/ 694944 h 848563"/>
              <a:gd name="connsiteX12" fmla="*/ 1302106 w 1953159"/>
              <a:gd name="connsiteY12" fmla="*/ 746150 h 848563"/>
              <a:gd name="connsiteX13" fmla="*/ 1375258 w 1953159"/>
              <a:gd name="connsiteY13" fmla="*/ 760781 h 848563"/>
              <a:gd name="connsiteX14" fmla="*/ 1441095 w 1953159"/>
              <a:gd name="connsiteY14" fmla="*/ 724205 h 848563"/>
              <a:gd name="connsiteX15" fmla="*/ 1521562 w 1953159"/>
              <a:gd name="connsiteY15" fmla="*/ 687629 h 848563"/>
              <a:gd name="connsiteX16" fmla="*/ 1638605 w 1953159"/>
              <a:gd name="connsiteY16" fmla="*/ 687629 h 848563"/>
              <a:gd name="connsiteX17" fmla="*/ 1726387 w 1953159"/>
              <a:gd name="connsiteY17" fmla="*/ 687629 h 848563"/>
              <a:gd name="connsiteX18" fmla="*/ 1784909 w 1953159"/>
              <a:gd name="connsiteY18" fmla="*/ 716890 h 848563"/>
              <a:gd name="connsiteX19" fmla="*/ 1821485 w 1953159"/>
              <a:gd name="connsiteY19" fmla="*/ 775411 h 848563"/>
              <a:gd name="connsiteX20" fmla="*/ 1865376 w 1953159"/>
              <a:gd name="connsiteY20" fmla="*/ 841248 h 848563"/>
              <a:gd name="connsiteX21" fmla="*/ 1953159 w 1953159"/>
              <a:gd name="connsiteY21" fmla="*/ 848563 h 848563"/>
              <a:gd name="connsiteX0" fmla="*/ 0 w 1843431"/>
              <a:gd name="connsiteY0" fmla="*/ 36576 h 826617"/>
              <a:gd name="connsiteX1" fmla="*/ 219456 w 1843431"/>
              <a:gd name="connsiteY1" fmla="*/ 14630 h 826617"/>
              <a:gd name="connsiteX2" fmla="*/ 380391 w 1843431"/>
              <a:gd name="connsiteY2" fmla="*/ 0 h 826617"/>
              <a:gd name="connsiteX3" fmla="*/ 504749 w 1843431"/>
              <a:gd name="connsiteY3" fmla="*/ 36576 h 826617"/>
              <a:gd name="connsiteX4" fmla="*/ 621792 w 1843431"/>
              <a:gd name="connsiteY4" fmla="*/ 109728 h 826617"/>
              <a:gd name="connsiteX5" fmla="*/ 746151 w 1843431"/>
              <a:gd name="connsiteY5" fmla="*/ 256032 h 826617"/>
              <a:gd name="connsiteX6" fmla="*/ 826618 w 1843431"/>
              <a:gd name="connsiteY6" fmla="*/ 402336 h 826617"/>
              <a:gd name="connsiteX7" fmla="*/ 892455 w 1843431"/>
              <a:gd name="connsiteY7" fmla="*/ 446227 h 826617"/>
              <a:gd name="connsiteX8" fmla="*/ 987552 w 1843431"/>
              <a:gd name="connsiteY8" fmla="*/ 504748 h 826617"/>
              <a:gd name="connsiteX9" fmla="*/ 1068019 w 1843431"/>
              <a:gd name="connsiteY9" fmla="*/ 570585 h 826617"/>
              <a:gd name="connsiteX10" fmla="*/ 1133856 w 1843431"/>
              <a:gd name="connsiteY10" fmla="*/ 672998 h 826617"/>
              <a:gd name="connsiteX11" fmla="*/ 1192378 w 1843431"/>
              <a:gd name="connsiteY11" fmla="*/ 724204 h 826617"/>
              <a:gd name="connsiteX12" fmla="*/ 1265530 w 1843431"/>
              <a:gd name="connsiteY12" fmla="*/ 738835 h 826617"/>
              <a:gd name="connsiteX13" fmla="*/ 1331367 w 1843431"/>
              <a:gd name="connsiteY13" fmla="*/ 702259 h 826617"/>
              <a:gd name="connsiteX14" fmla="*/ 1411834 w 1843431"/>
              <a:gd name="connsiteY14" fmla="*/ 665683 h 826617"/>
              <a:gd name="connsiteX15" fmla="*/ 1528877 w 1843431"/>
              <a:gd name="connsiteY15" fmla="*/ 665683 h 826617"/>
              <a:gd name="connsiteX16" fmla="*/ 1616659 w 1843431"/>
              <a:gd name="connsiteY16" fmla="*/ 665683 h 826617"/>
              <a:gd name="connsiteX17" fmla="*/ 1675181 w 1843431"/>
              <a:gd name="connsiteY17" fmla="*/ 694944 h 826617"/>
              <a:gd name="connsiteX18" fmla="*/ 1711757 w 1843431"/>
              <a:gd name="connsiteY18" fmla="*/ 753465 h 826617"/>
              <a:gd name="connsiteX19" fmla="*/ 1755648 w 1843431"/>
              <a:gd name="connsiteY19" fmla="*/ 819302 h 826617"/>
              <a:gd name="connsiteX20" fmla="*/ 1843431 w 1843431"/>
              <a:gd name="connsiteY20" fmla="*/ 826617 h 826617"/>
              <a:gd name="connsiteX0" fmla="*/ 0 w 1623975"/>
              <a:gd name="connsiteY0" fmla="*/ 14630 h 826617"/>
              <a:gd name="connsiteX1" fmla="*/ 160935 w 1623975"/>
              <a:gd name="connsiteY1" fmla="*/ 0 h 826617"/>
              <a:gd name="connsiteX2" fmla="*/ 285293 w 1623975"/>
              <a:gd name="connsiteY2" fmla="*/ 36576 h 826617"/>
              <a:gd name="connsiteX3" fmla="*/ 402336 w 1623975"/>
              <a:gd name="connsiteY3" fmla="*/ 109728 h 826617"/>
              <a:gd name="connsiteX4" fmla="*/ 526695 w 1623975"/>
              <a:gd name="connsiteY4" fmla="*/ 256032 h 826617"/>
              <a:gd name="connsiteX5" fmla="*/ 607162 w 1623975"/>
              <a:gd name="connsiteY5" fmla="*/ 402336 h 826617"/>
              <a:gd name="connsiteX6" fmla="*/ 672999 w 1623975"/>
              <a:gd name="connsiteY6" fmla="*/ 446227 h 826617"/>
              <a:gd name="connsiteX7" fmla="*/ 768096 w 1623975"/>
              <a:gd name="connsiteY7" fmla="*/ 504748 h 826617"/>
              <a:gd name="connsiteX8" fmla="*/ 848563 w 1623975"/>
              <a:gd name="connsiteY8" fmla="*/ 570585 h 826617"/>
              <a:gd name="connsiteX9" fmla="*/ 914400 w 1623975"/>
              <a:gd name="connsiteY9" fmla="*/ 672998 h 826617"/>
              <a:gd name="connsiteX10" fmla="*/ 972922 w 1623975"/>
              <a:gd name="connsiteY10" fmla="*/ 724204 h 826617"/>
              <a:gd name="connsiteX11" fmla="*/ 1046074 w 1623975"/>
              <a:gd name="connsiteY11" fmla="*/ 738835 h 826617"/>
              <a:gd name="connsiteX12" fmla="*/ 1111911 w 1623975"/>
              <a:gd name="connsiteY12" fmla="*/ 702259 h 826617"/>
              <a:gd name="connsiteX13" fmla="*/ 1192378 w 1623975"/>
              <a:gd name="connsiteY13" fmla="*/ 665683 h 826617"/>
              <a:gd name="connsiteX14" fmla="*/ 1309421 w 1623975"/>
              <a:gd name="connsiteY14" fmla="*/ 665683 h 826617"/>
              <a:gd name="connsiteX15" fmla="*/ 1397203 w 1623975"/>
              <a:gd name="connsiteY15" fmla="*/ 665683 h 826617"/>
              <a:gd name="connsiteX16" fmla="*/ 1455725 w 1623975"/>
              <a:gd name="connsiteY16" fmla="*/ 694944 h 826617"/>
              <a:gd name="connsiteX17" fmla="*/ 1492301 w 1623975"/>
              <a:gd name="connsiteY17" fmla="*/ 753465 h 826617"/>
              <a:gd name="connsiteX18" fmla="*/ 1536192 w 1623975"/>
              <a:gd name="connsiteY18" fmla="*/ 819302 h 826617"/>
              <a:gd name="connsiteX19" fmla="*/ 1623975 w 1623975"/>
              <a:gd name="connsiteY19" fmla="*/ 826617 h 826617"/>
              <a:gd name="connsiteX0" fmla="*/ 0 w 1463040"/>
              <a:gd name="connsiteY0" fmla="*/ 0 h 826617"/>
              <a:gd name="connsiteX1" fmla="*/ 124358 w 1463040"/>
              <a:gd name="connsiteY1" fmla="*/ 36576 h 826617"/>
              <a:gd name="connsiteX2" fmla="*/ 241401 w 1463040"/>
              <a:gd name="connsiteY2" fmla="*/ 109728 h 826617"/>
              <a:gd name="connsiteX3" fmla="*/ 365760 w 1463040"/>
              <a:gd name="connsiteY3" fmla="*/ 256032 h 826617"/>
              <a:gd name="connsiteX4" fmla="*/ 446227 w 1463040"/>
              <a:gd name="connsiteY4" fmla="*/ 402336 h 826617"/>
              <a:gd name="connsiteX5" fmla="*/ 512064 w 1463040"/>
              <a:gd name="connsiteY5" fmla="*/ 446227 h 826617"/>
              <a:gd name="connsiteX6" fmla="*/ 607161 w 1463040"/>
              <a:gd name="connsiteY6" fmla="*/ 504748 h 826617"/>
              <a:gd name="connsiteX7" fmla="*/ 687628 w 1463040"/>
              <a:gd name="connsiteY7" fmla="*/ 570585 h 826617"/>
              <a:gd name="connsiteX8" fmla="*/ 753465 w 1463040"/>
              <a:gd name="connsiteY8" fmla="*/ 672998 h 826617"/>
              <a:gd name="connsiteX9" fmla="*/ 811987 w 1463040"/>
              <a:gd name="connsiteY9" fmla="*/ 724204 h 826617"/>
              <a:gd name="connsiteX10" fmla="*/ 885139 w 1463040"/>
              <a:gd name="connsiteY10" fmla="*/ 738835 h 826617"/>
              <a:gd name="connsiteX11" fmla="*/ 950976 w 1463040"/>
              <a:gd name="connsiteY11" fmla="*/ 702259 h 826617"/>
              <a:gd name="connsiteX12" fmla="*/ 1031443 w 1463040"/>
              <a:gd name="connsiteY12" fmla="*/ 665683 h 826617"/>
              <a:gd name="connsiteX13" fmla="*/ 1148486 w 1463040"/>
              <a:gd name="connsiteY13" fmla="*/ 665683 h 826617"/>
              <a:gd name="connsiteX14" fmla="*/ 1236268 w 1463040"/>
              <a:gd name="connsiteY14" fmla="*/ 665683 h 826617"/>
              <a:gd name="connsiteX15" fmla="*/ 1294790 w 1463040"/>
              <a:gd name="connsiteY15" fmla="*/ 694944 h 826617"/>
              <a:gd name="connsiteX16" fmla="*/ 1331366 w 1463040"/>
              <a:gd name="connsiteY16" fmla="*/ 753465 h 826617"/>
              <a:gd name="connsiteX17" fmla="*/ 1375257 w 1463040"/>
              <a:gd name="connsiteY17" fmla="*/ 819302 h 826617"/>
              <a:gd name="connsiteX18" fmla="*/ 1463040 w 1463040"/>
              <a:gd name="connsiteY18" fmla="*/ 826617 h 826617"/>
              <a:gd name="connsiteX0" fmla="*/ 0 w 1338682"/>
              <a:gd name="connsiteY0" fmla="*/ 0 h 790041"/>
              <a:gd name="connsiteX1" fmla="*/ 117043 w 1338682"/>
              <a:gd name="connsiteY1" fmla="*/ 73152 h 790041"/>
              <a:gd name="connsiteX2" fmla="*/ 241402 w 1338682"/>
              <a:gd name="connsiteY2" fmla="*/ 219456 h 790041"/>
              <a:gd name="connsiteX3" fmla="*/ 321869 w 1338682"/>
              <a:gd name="connsiteY3" fmla="*/ 365760 h 790041"/>
              <a:gd name="connsiteX4" fmla="*/ 387706 w 1338682"/>
              <a:gd name="connsiteY4" fmla="*/ 409651 h 790041"/>
              <a:gd name="connsiteX5" fmla="*/ 482803 w 1338682"/>
              <a:gd name="connsiteY5" fmla="*/ 468172 h 790041"/>
              <a:gd name="connsiteX6" fmla="*/ 563270 w 1338682"/>
              <a:gd name="connsiteY6" fmla="*/ 534009 h 790041"/>
              <a:gd name="connsiteX7" fmla="*/ 629107 w 1338682"/>
              <a:gd name="connsiteY7" fmla="*/ 636422 h 790041"/>
              <a:gd name="connsiteX8" fmla="*/ 687629 w 1338682"/>
              <a:gd name="connsiteY8" fmla="*/ 687628 h 790041"/>
              <a:gd name="connsiteX9" fmla="*/ 760781 w 1338682"/>
              <a:gd name="connsiteY9" fmla="*/ 702259 h 790041"/>
              <a:gd name="connsiteX10" fmla="*/ 826618 w 1338682"/>
              <a:gd name="connsiteY10" fmla="*/ 665683 h 790041"/>
              <a:gd name="connsiteX11" fmla="*/ 907085 w 1338682"/>
              <a:gd name="connsiteY11" fmla="*/ 629107 h 790041"/>
              <a:gd name="connsiteX12" fmla="*/ 1024128 w 1338682"/>
              <a:gd name="connsiteY12" fmla="*/ 629107 h 790041"/>
              <a:gd name="connsiteX13" fmla="*/ 1111910 w 1338682"/>
              <a:gd name="connsiteY13" fmla="*/ 629107 h 790041"/>
              <a:gd name="connsiteX14" fmla="*/ 1170432 w 1338682"/>
              <a:gd name="connsiteY14" fmla="*/ 658368 h 790041"/>
              <a:gd name="connsiteX15" fmla="*/ 1207008 w 1338682"/>
              <a:gd name="connsiteY15" fmla="*/ 716889 h 790041"/>
              <a:gd name="connsiteX16" fmla="*/ 1250899 w 1338682"/>
              <a:gd name="connsiteY16" fmla="*/ 782726 h 790041"/>
              <a:gd name="connsiteX17" fmla="*/ 1338682 w 1338682"/>
              <a:gd name="connsiteY17" fmla="*/ 790041 h 790041"/>
              <a:gd name="connsiteX0" fmla="*/ 0 w 1221639"/>
              <a:gd name="connsiteY0" fmla="*/ 0 h 716889"/>
              <a:gd name="connsiteX1" fmla="*/ 124359 w 1221639"/>
              <a:gd name="connsiteY1" fmla="*/ 146304 h 716889"/>
              <a:gd name="connsiteX2" fmla="*/ 204826 w 1221639"/>
              <a:gd name="connsiteY2" fmla="*/ 292608 h 716889"/>
              <a:gd name="connsiteX3" fmla="*/ 270663 w 1221639"/>
              <a:gd name="connsiteY3" fmla="*/ 336499 h 716889"/>
              <a:gd name="connsiteX4" fmla="*/ 365760 w 1221639"/>
              <a:gd name="connsiteY4" fmla="*/ 395020 h 716889"/>
              <a:gd name="connsiteX5" fmla="*/ 446227 w 1221639"/>
              <a:gd name="connsiteY5" fmla="*/ 460857 h 716889"/>
              <a:gd name="connsiteX6" fmla="*/ 512064 w 1221639"/>
              <a:gd name="connsiteY6" fmla="*/ 563270 h 716889"/>
              <a:gd name="connsiteX7" fmla="*/ 570586 w 1221639"/>
              <a:gd name="connsiteY7" fmla="*/ 614476 h 716889"/>
              <a:gd name="connsiteX8" fmla="*/ 643738 w 1221639"/>
              <a:gd name="connsiteY8" fmla="*/ 629107 h 716889"/>
              <a:gd name="connsiteX9" fmla="*/ 709575 w 1221639"/>
              <a:gd name="connsiteY9" fmla="*/ 592531 h 716889"/>
              <a:gd name="connsiteX10" fmla="*/ 790042 w 1221639"/>
              <a:gd name="connsiteY10" fmla="*/ 555955 h 716889"/>
              <a:gd name="connsiteX11" fmla="*/ 907085 w 1221639"/>
              <a:gd name="connsiteY11" fmla="*/ 555955 h 716889"/>
              <a:gd name="connsiteX12" fmla="*/ 994867 w 1221639"/>
              <a:gd name="connsiteY12" fmla="*/ 555955 h 716889"/>
              <a:gd name="connsiteX13" fmla="*/ 1053389 w 1221639"/>
              <a:gd name="connsiteY13" fmla="*/ 585216 h 716889"/>
              <a:gd name="connsiteX14" fmla="*/ 1089965 w 1221639"/>
              <a:gd name="connsiteY14" fmla="*/ 643737 h 716889"/>
              <a:gd name="connsiteX15" fmla="*/ 1133856 w 1221639"/>
              <a:gd name="connsiteY15" fmla="*/ 709574 h 716889"/>
              <a:gd name="connsiteX16" fmla="*/ 1221639 w 1221639"/>
              <a:gd name="connsiteY16" fmla="*/ 716889 h 716889"/>
              <a:gd name="connsiteX0" fmla="*/ 0 w 1097280"/>
              <a:gd name="connsiteY0" fmla="*/ 0 h 570585"/>
              <a:gd name="connsiteX1" fmla="*/ 80467 w 1097280"/>
              <a:gd name="connsiteY1" fmla="*/ 146304 h 570585"/>
              <a:gd name="connsiteX2" fmla="*/ 146304 w 1097280"/>
              <a:gd name="connsiteY2" fmla="*/ 190195 h 570585"/>
              <a:gd name="connsiteX3" fmla="*/ 241401 w 1097280"/>
              <a:gd name="connsiteY3" fmla="*/ 248716 h 570585"/>
              <a:gd name="connsiteX4" fmla="*/ 321868 w 1097280"/>
              <a:gd name="connsiteY4" fmla="*/ 314553 h 570585"/>
              <a:gd name="connsiteX5" fmla="*/ 387705 w 1097280"/>
              <a:gd name="connsiteY5" fmla="*/ 416966 h 570585"/>
              <a:gd name="connsiteX6" fmla="*/ 446227 w 1097280"/>
              <a:gd name="connsiteY6" fmla="*/ 468172 h 570585"/>
              <a:gd name="connsiteX7" fmla="*/ 519379 w 1097280"/>
              <a:gd name="connsiteY7" fmla="*/ 482803 h 570585"/>
              <a:gd name="connsiteX8" fmla="*/ 585216 w 1097280"/>
              <a:gd name="connsiteY8" fmla="*/ 446227 h 570585"/>
              <a:gd name="connsiteX9" fmla="*/ 665683 w 1097280"/>
              <a:gd name="connsiteY9" fmla="*/ 409651 h 570585"/>
              <a:gd name="connsiteX10" fmla="*/ 782726 w 1097280"/>
              <a:gd name="connsiteY10" fmla="*/ 409651 h 570585"/>
              <a:gd name="connsiteX11" fmla="*/ 870508 w 1097280"/>
              <a:gd name="connsiteY11" fmla="*/ 409651 h 570585"/>
              <a:gd name="connsiteX12" fmla="*/ 929030 w 1097280"/>
              <a:gd name="connsiteY12" fmla="*/ 438912 h 570585"/>
              <a:gd name="connsiteX13" fmla="*/ 965606 w 1097280"/>
              <a:gd name="connsiteY13" fmla="*/ 497433 h 570585"/>
              <a:gd name="connsiteX14" fmla="*/ 1009497 w 1097280"/>
              <a:gd name="connsiteY14" fmla="*/ 563270 h 570585"/>
              <a:gd name="connsiteX15" fmla="*/ 1097280 w 1097280"/>
              <a:gd name="connsiteY15" fmla="*/ 570585 h 570585"/>
              <a:gd name="connsiteX0" fmla="*/ 0 w 1016813"/>
              <a:gd name="connsiteY0" fmla="*/ 0 h 424281"/>
              <a:gd name="connsiteX1" fmla="*/ 65837 w 1016813"/>
              <a:gd name="connsiteY1" fmla="*/ 43891 h 424281"/>
              <a:gd name="connsiteX2" fmla="*/ 160934 w 1016813"/>
              <a:gd name="connsiteY2" fmla="*/ 102412 h 424281"/>
              <a:gd name="connsiteX3" fmla="*/ 241401 w 1016813"/>
              <a:gd name="connsiteY3" fmla="*/ 168249 h 424281"/>
              <a:gd name="connsiteX4" fmla="*/ 307238 w 1016813"/>
              <a:gd name="connsiteY4" fmla="*/ 270662 h 424281"/>
              <a:gd name="connsiteX5" fmla="*/ 365760 w 1016813"/>
              <a:gd name="connsiteY5" fmla="*/ 321868 h 424281"/>
              <a:gd name="connsiteX6" fmla="*/ 438912 w 1016813"/>
              <a:gd name="connsiteY6" fmla="*/ 336499 h 424281"/>
              <a:gd name="connsiteX7" fmla="*/ 504749 w 1016813"/>
              <a:gd name="connsiteY7" fmla="*/ 299923 h 424281"/>
              <a:gd name="connsiteX8" fmla="*/ 585216 w 1016813"/>
              <a:gd name="connsiteY8" fmla="*/ 263347 h 424281"/>
              <a:gd name="connsiteX9" fmla="*/ 702259 w 1016813"/>
              <a:gd name="connsiteY9" fmla="*/ 263347 h 424281"/>
              <a:gd name="connsiteX10" fmla="*/ 790041 w 1016813"/>
              <a:gd name="connsiteY10" fmla="*/ 263347 h 424281"/>
              <a:gd name="connsiteX11" fmla="*/ 848563 w 1016813"/>
              <a:gd name="connsiteY11" fmla="*/ 292608 h 424281"/>
              <a:gd name="connsiteX12" fmla="*/ 885139 w 1016813"/>
              <a:gd name="connsiteY12" fmla="*/ 351129 h 424281"/>
              <a:gd name="connsiteX13" fmla="*/ 929030 w 1016813"/>
              <a:gd name="connsiteY13" fmla="*/ 416966 h 424281"/>
              <a:gd name="connsiteX14" fmla="*/ 1016813 w 1016813"/>
              <a:gd name="connsiteY14" fmla="*/ 424281 h 424281"/>
              <a:gd name="connsiteX0" fmla="*/ 0 w 950976"/>
              <a:gd name="connsiteY0" fmla="*/ 0 h 380390"/>
              <a:gd name="connsiteX1" fmla="*/ 95097 w 950976"/>
              <a:gd name="connsiteY1" fmla="*/ 58521 h 380390"/>
              <a:gd name="connsiteX2" fmla="*/ 175564 w 950976"/>
              <a:gd name="connsiteY2" fmla="*/ 124358 h 380390"/>
              <a:gd name="connsiteX3" fmla="*/ 241401 w 950976"/>
              <a:gd name="connsiteY3" fmla="*/ 226771 h 380390"/>
              <a:gd name="connsiteX4" fmla="*/ 299923 w 950976"/>
              <a:gd name="connsiteY4" fmla="*/ 277977 h 380390"/>
              <a:gd name="connsiteX5" fmla="*/ 373075 w 950976"/>
              <a:gd name="connsiteY5" fmla="*/ 292608 h 380390"/>
              <a:gd name="connsiteX6" fmla="*/ 438912 w 950976"/>
              <a:gd name="connsiteY6" fmla="*/ 256032 h 380390"/>
              <a:gd name="connsiteX7" fmla="*/ 519379 w 950976"/>
              <a:gd name="connsiteY7" fmla="*/ 219456 h 380390"/>
              <a:gd name="connsiteX8" fmla="*/ 636422 w 950976"/>
              <a:gd name="connsiteY8" fmla="*/ 219456 h 380390"/>
              <a:gd name="connsiteX9" fmla="*/ 724204 w 950976"/>
              <a:gd name="connsiteY9" fmla="*/ 219456 h 380390"/>
              <a:gd name="connsiteX10" fmla="*/ 782726 w 950976"/>
              <a:gd name="connsiteY10" fmla="*/ 248717 h 380390"/>
              <a:gd name="connsiteX11" fmla="*/ 819302 w 950976"/>
              <a:gd name="connsiteY11" fmla="*/ 307238 h 380390"/>
              <a:gd name="connsiteX12" fmla="*/ 863193 w 950976"/>
              <a:gd name="connsiteY12" fmla="*/ 373075 h 380390"/>
              <a:gd name="connsiteX13" fmla="*/ 950976 w 950976"/>
              <a:gd name="connsiteY13" fmla="*/ 380390 h 380390"/>
              <a:gd name="connsiteX0" fmla="*/ 0 w 855879"/>
              <a:gd name="connsiteY0" fmla="*/ 0 h 321869"/>
              <a:gd name="connsiteX1" fmla="*/ 80467 w 855879"/>
              <a:gd name="connsiteY1" fmla="*/ 65837 h 321869"/>
              <a:gd name="connsiteX2" fmla="*/ 146304 w 855879"/>
              <a:gd name="connsiteY2" fmla="*/ 168250 h 321869"/>
              <a:gd name="connsiteX3" fmla="*/ 204826 w 855879"/>
              <a:gd name="connsiteY3" fmla="*/ 219456 h 321869"/>
              <a:gd name="connsiteX4" fmla="*/ 277978 w 855879"/>
              <a:gd name="connsiteY4" fmla="*/ 234087 h 321869"/>
              <a:gd name="connsiteX5" fmla="*/ 343815 w 855879"/>
              <a:gd name="connsiteY5" fmla="*/ 197511 h 321869"/>
              <a:gd name="connsiteX6" fmla="*/ 424282 w 855879"/>
              <a:gd name="connsiteY6" fmla="*/ 160935 h 321869"/>
              <a:gd name="connsiteX7" fmla="*/ 541325 w 855879"/>
              <a:gd name="connsiteY7" fmla="*/ 160935 h 321869"/>
              <a:gd name="connsiteX8" fmla="*/ 629107 w 855879"/>
              <a:gd name="connsiteY8" fmla="*/ 160935 h 321869"/>
              <a:gd name="connsiteX9" fmla="*/ 687629 w 855879"/>
              <a:gd name="connsiteY9" fmla="*/ 190196 h 321869"/>
              <a:gd name="connsiteX10" fmla="*/ 724205 w 855879"/>
              <a:gd name="connsiteY10" fmla="*/ 248717 h 321869"/>
              <a:gd name="connsiteX11" fmla="*/ 768096 w 855879"/>
              <a:gd name="connsiteY11" fmla="*/ 314554 h 321869"/>
              <a:gd name="connsiteX12" fmla="*/ 855879 w 855879"/>
              <a:gd name="connsiteY12" fmla="*/ 321869 h 3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5879" h="321869">
                <a:moveTo>
                  <a:pt x="0" y="0"/>
                </a:moveTo>
                <a:lnTo>
                  <a:pt x="80467" y="65837"/>
                </a:lnTo>
                <a:lnTo>
                  <a:pt x="146304" y="168250"/>
                </a:lnTo>
                <a:lnTo>
                  <a:pt x="204826" y="219456"/>
                </a:lnTo>
                <a:lnTo>
                  <a:pt x="277978" y="234087"/>
                </a:lnTo>
                <a:lnTo>
                  <a:pt x="343815" y="197511"/>
                </a:lnTo>
                <a:lnTo>
                  <a:pt x="424282" y="160935"/>
                </a:lnTo>
                <a:lnTo>
                  <a:pt x="541325" y="160935"/>
                </a:lnTo>
                <a:lnTo>
                  <a:pt x="629107" y="160935"/>
                </a:lnTo>
                <a:lnTo>
                  <a:pt x="687629" y="190196"/>
                </a:lnTo>
                <a:lnTo>
                  <a:pt x="724205" y="248717"/>
                </a:lnTo>
                <a:lnTo>
                  <a:pt x="768096" y="314554"/>
                </a:lnTo>
                <a:lnTo>
                  <a:pt x="855879" y="321869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2529081" y="3817820"/>
            <a:ext cx="160934" cy="102412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773875"/>
              <a:gd name="connsiteY0" fmla="*/ 760781 h 1938528"/>
              <a:gd name="connsiteX1" fmla="*/ 124358 w 6773875"/>
              <a:gd name="connsiteY1" fmla="*/ 848563 h 1938528"/>
              <a:gd name="connsiteX2" fmla="*/ 234086 w 6773875"/>
              <a:gd name="connsiteY2" fmla="*/ 907085 h 1938528"/>
              <a:gd name="connsiteX3" fmla="*/ 453542 w 6773875"/>
              <a:gd name="connsiteY3" fmla="*/ 885139 h 1938528"/>
              <a:gd name="connsiteX4" fmla="*/ 614477 w 6773875"/>
              <a:gd name="connsiteY4" fmla="*/ 870509 h 1938528"/>
              <a:gd name="connsiteX5" fmla="*/ 738835 w 6773875"/>
              <a:gd name="connsiteY5" fmla="*/ 907085 h 1938528"/>
              <a:gd name="connsiteX6" fmla="*/ 855878 w 6773875"/>
              <a:gd name="connsiteY6" fmla="*/ 980237 h 1938528"/>
              <a:gd name="connsiteX7" fmla="*/ 980237 w 6773875"/>
              <a:gd name="connsiteY7" fmla="*/ 1126541 h 1938528"/>
              <a:gd name="connsiteX8" fmla="*/ 1060704 w 6773875"/>
              <a:gd name="connsiteY8" fmla="*/ 1272845 h 1938528"/>
              <a:gd name="connsiteX9" fmla="*/ 1126541 w 6773875"/>
              <a:gd name="connsiteY9" fmla="*/ 1316736 h 1938528"/>
              <a:gd name="connsiteX10" fmla="*/ 1221638 w 6773875"/>
              <a:gd name="connsiteY10" fmla="*/ 1375257 h 1938528"/>
              <a:gd name="connsiteX11" fmla="*/ 1302105 w 6773875"/>
              <a:gd name="connsiteY11" fmla="*/ 1441094 h 1938528"/>
              <a:gd name="connsiteX12" fmla="*/ 1367942 w 6773875"/>
              <a:gd name="connsiteY12" fmla="*/ 1543507 h 1938528"/>
              <a:gd name="connsiteX13" fmla="*/ 1426464 w 6773875"/>
              <a:gd name="connsiteY13" fmla="*/ 1594713 h 1938528"/>
              <a:gd name="connsiteX14" fmla="*/ 1499616 w 6773875"/>
              <a:gd name="connsiteY14" fmla="*/ 1609344 h 1938528"/>
              <a:gd name="connsiteX15" fmla="*/ 1565453 w 6773875"/>
              <a:gd name="connsiteY15" fmla="*/ 1572768 h 1938528"/>
              <a:gd name="connsiteX16" fmla="*/ 1645920 w 6773875"/>
              <a:gd name="connsiteY16" fmla="*/ 1536192 h 1938528"/>
              <a:gd name="connsiteX17" fmla="*/ 1762963 w 6773875"/>
              <a:gd name="connsiteY17" fmla="*/ 1536192 h 1938528"/>
              <a:gd name="connsiteX18" fmla="*/ 1850745 w 6773875"/>
              <a:gd name="connsiteY18" fmla="*/ 1536192 h 1938528"/>
              <a:gd name="connsiteX19" fmla="*/ 1909267 w 6773875"/>
              <a:gd name="connsiteY19" fmla="*/ 1565453 h 1938528"/>
              <a:gd name="connsiteX20" fmla="*/ 1945843 w 6773875"/>
              <a:gd name="connsiteY20" fmla="*/ 1623974 h 1938528"/>
              <a:gd name="connsiteX21" fmla="*/ 1989734 w 6773875"/>
              <a:gd name="connsiteY21" fmla="*/ 1689811 h 1938528"/>
              <a:gd name="connsiteX22" fmla="*/ 2077517 w 6773875"/>
              <a:gd name="connsiteY22" fmla="*/ 1697126 h 1938528"/>
              <a:gd name="connsiteX23" fmla="*/ 2209190 w 6773875"/>
              <a:gd name="connsiteY23" fmla="*/ 1667865 h 1938528"/>
              <a:gd name="connsiteX24" fmla="*/ 2326233 w 6773875"/>
              <a:gd name="connsiteY24" fmla="*/ 1631289 h 1938528"/>
              <a:gd name="connsiteX25" fmla="*/ 2428646 w 6773875"/>
              <a:gd name="connsiteY25" fmla="*/ 1602029 h 1938528"/>
              <a:gd name="connsiteX26" fmla="*/ 2523744 w 6773875"/>
              <a:gd name="connsiteY26" fmla="*/ 1675181 h 1938528"/>
              <a:gd name="connsiteX27" fmla="*/ 2604211 w 6773875"/>
              <a:gd name="connsiteY27" fmla="*/ 1799539 h 1938528"/>
              <a:gd name="connsiteX28" fmla="*/ 2655417 w 6773875"/>
              <a:gd name="connsiteY28" fmla="*/ 1894637 h 1938528"/>
              <a:gd name="connsiteX29" fmla="*/ 2706624 w 6773875"/>
              <a:gd name="connsiteY29" fmla="*/ 1923897 h 1938528"/>
              <a:gd name="connsiteX30" fmla="*/ 2823667 w 6773875"/>
              <a:gd name="connsiteY30" fmla="*/ 1938528 h 1938528"/>
              <a:gd name="connsiteX31" fmla="*/ 2933395 w 6773875"/>
              <a:gd name="connsiteY31" fmla="*/ 1938528 h 1938528"/>
              <a:gd name="connsiteX32" fmla="*/ 3050438 w 6773875"/>
              <a:gd name="connsiteY32" fmla="*/ 1901952 h 1938528"/>
              <a:gd name="connsiteX33" fmla="*/ 3174797 w 6773875"/>
              <a:gd name="connsiteY33" fmla="*/ 1814169 h 1938528"/>
              <a:gd name="connsiteX34" fmla="*/ 3299155 w 6773875"/>
              <a:gd name="connsiteY34" fmla="*/ 1733702 h 1938528"/>
              <a:gd name="connsiteX35" fmla="*/ 3401568 w 6773875"/>
              <a:gd name="connsiteY35" fmla="*/ 1675181 h 1938528"/>
              <a:gd name="connsiteX36" fmla="*/ 3525926 w 6773875"/>
              <a:gd name="connsiteY36" fmla="*/ 1667865 h 1938528"/>
              <a:gd name="connsiteX37" fmla="*/ 3635654 w 6773875"/>
              <a:gd name="connsiteY37" fmla="*/ 1689811 h 1938528"/>
              <a:gd name="connsiteX38" fmla="*/ 3723437 w 6773875"/>
              <a:gd name="connsiteY38" fmla="*/ 1689811 h 1938528"/>
              <a:gd name="connsiteX39" fmla="*/ 3789273 w 6773875"/>
              <a:gd name="connsiteY39" fmla="*/ 1631289 h 1938528"/>
              <a:gd name="connsiteX40" fmla="*/ 3855110 w 6773875"/>
              <a:gd name="connsiteY40" fmla="*/ 1492301 h 1938528"/>
              <a:gd name="connsiteX41" fmla="*/ 3877056 w 6773875"/>
              <a:gd name="connsiteY41" fmla="*/ 1419149 h 1938528"/>
              <a:gd name="connsiteX42" fmla="*/ 3935577 w 6773875"/>
              <a:gd name="connsiteY42" fmla="*/ 1338681 h 1938528"/>
              <a:gd name="connsiteX43" fmla="*/ 4016045 w 6773875"/>
              <a:gd name="connsiteY43" fmla="*/ 1287475 h 1938528"/>
              <a:gd name="connsiteX44" fmla="*/ 4125773 w 6773875"/>
              <a:gd name="connsiteY44" fmla="*/ 1236269 h 1938528"/>
              <a:gd name="connsiteX45" fmla="*/ 4242816 w 6773875"/>
              <a:gd name="connsiteY45" fmla="*/ 1221638 h 1938528"/>
              <a:gd name="connsiteX46" fmla="*/ 4308653 w 6773875"/>
              <a:gd name="connsiteY46" fmla="*/ 1163117 h 1938528"/>
              <a:gd name="connsiteX47" fmla="*/ 4381805 w 6773875"/>
              <a:gd name="connsiteY47" fmla="*/ 1024128 h 1938528"/>
              <a:gd name="connsiteX48" fmla="*/ 4418381 w 6773875"/>
              <a:gd name="connsiteY48" fmla="*/ 826617 h 1938528"/>
              <a:gd name="connsiteX49" fmla="*/ 4476902 w 6773875"/>
              <a:gd name="connsiteY49" fmla="*/ 694944 h 1938528"/>
              <a:gd name="connsiteX50" fmla="*/ 4593945 w 6773875"/>
              <a:gd name="connsiteY50" fmla="*/ 629107 h 1938528"/>
              <a:gd name="connsiteX51" fmla="*/ 4732934 w 6773875"/>
              <a:gd name="connsiteY51" fmla="*/ 658368 h 1938528"/>
              <a:gd name="connsiteX52" fmla="*/ 4893869 w 6773875"/>
              <a:gd name="connsiteY52" fmla="*/ 731520 h 1938528"/>
              <a:gd name="connsiteX53" fmla="*/ 5047488 w 6773875"/>
              <a:gd name="connsiteY53" fmla="*/ 775411 h 1938528"/>
              <a:gd name="connsiteX54" fmla="*/ 5135270 w 6773875"/>
              <a:gd name="connsiteY54" fmla="*/ 790041 h 1938528"/>
              <a:gd name="connsiteX55" fmla="*/ 5230368 w 6773875"/>
              <a:gd name="connsiteY55" fmla="*/ 746150 h 1938528"/>
              <a:gd name="connsiteX56" fmla="*/ 5296205 w 6773875"/>
              <a:gd name="connsiteY56" fmla="*/ 629107 h 1938528"/>
              <a:gd name="connsiteX57" fmla="*/ 5318150 w 6773875"/>
              <a:gd name="connsiteY57" fmla="*/ 526694 h 1938528"/>
              <a:gd name="connsiteX58" fmla="*/ 5398617 w 6773875"/>
              <a:gd name="connsiteY58" fmla="*/ 482803 h 1938528"/>
              <a:gd name="connsiteX59" fmla="*/ 5530291 w 6773875"/>
              <a:gd name="connsiteY59" fmla="*/ 460857 h 1938528"/>
              <a:gd name="connsiteX60" fmla="*/ 5661965 w 6773875"/>
              <a:gd name="connsiteY60" fmla="*/ 526694 h 1938528"/>
              <a:gd name="connsiteX61" fmla="*/ 5800953 w 6773875"/>
              <a:gd name="connsiteY61" fmla="*/ 534009 h 1938528"/>
              <a:gd name="connsiteX62" fmla="*/ 5976518 w 6773875"/>
              <a:gd name="connsiteY62" fmla="*/ 460857 h 1938528"/>
              <a:gd name="connsiteX63" fmla="*/ 6144768 w 6773875"/>
              <a:gd name="connsiteY63" fmla="*/ 351129 h 1938528"/>
              <a:gd name="connsiteX64" fmla="*/ 6291072 w 6773875"/>
              <a:gd name="connsiteY64" fmla="*/ 299923 h 1938528"/>
              <a:gd name="connsiteX65" fmla="*/ 6473952 w 6773875"/>
              <a:gd name="connsiteY65" fmla="*/ 277977 h 1938528"/>
              <a:gd name="connsiteX66" fmla="*/ 6693408 w 6773875"/>
              <a:gd name="connsiteY66" fmla="*/ 197510 h 1938528"/>
              <a:gd name="connsiteX67" fmla="*/ 6759245 w 6773875"/>
              <a:gd name="connsiteY67" fmla="*/ 102413 h 1938528"/>
              <a:gd name="connsiteX68" fmla="*/ 6773875 w 6773875"/>
              <a:gd name="connsiteY68" fmla="*/ 0 h 1938528"/>
              <a:gd name="connsiteX0" fmla="*/ 0 w 6759245"/>
              <a:gd name="connsiteY0" fmla="*/ 658368 h 1836115"/>
              <a:gd name="connsiteX1" fmla="*/ 124358 w 6759245"/>
              <a:gd name="connsiteY1" fmla="*/ 746150 h 1836115"/>
              <a:gd name="connsiteX2" fmla="*/ 234086 w 6759245"/>
              <a:gd name="connsiteY2" fmla="*/ 804672 h 1836115"/>
              <a:gd name="connsiteX3" fmla="*/ 453542 w 6759245"/>
              <a:gd name="connsiteY3" fmla="*/ 782726 h 1836115"/>
              <a:gd name="connsiteX4" fmla="*/ 614477 w 6759245"/>
              <a:gd name="connsiteY4" fmla="*/ 768096 h 1836115"/>
              <a:gd name="connsiteX5" fmla="*/ 738835 w 6759245"/>
              <a:gd name="connsiteY5" fmla="*/ 804672 h 1836115"/>
              <a:gd name="connsiteX6" fmla="*/ 855878 w 6759245"/>
              <a:gd name="connsiteY6" fmla="*/ 877824 h 1836115"/>
              <a:gd name="connsiteX7" fmla="*/ 980237 w 6759245"/>
              <a:gd name="connsiteY7" fmla="*/ 1024128 h 1836115"/>
              <a:gd name="connsiteX8" fmla="*/ 1060704 w 6759245"/>
              <a:gd name="connsiteY8" fmla="*/ 1170432 h 1836115"/>
              <a:gd name="connsiteX9" fmla="*/ 1126541 w 6759245"/>
              <a:gd name="connsiteY9" fmla="*/ 1214323 h 1836115"/>
              <a:gd name="connsiteX10" fmla="*/ 1221638 w 6759245"/>
              <a:gd name="connsiteY10" fmla="*/ 1272844 h 1836115"/>
              <a:gd name="connsiteX11" fmla="*/ 1302105 w 6759245"/>
              <a:gd name="connsiteY11" fmla="*/ 1338681 h 1836115"/>
              <a:gd name="connsiteX12" fmla="*/ 1367942 w 6759245"/>
              <a:gd name="connsiteY12" fmla="*/ 1441094 h 1836115"/>
              <a:gd name="connsiteX13" fmla="*/ 1426464 w 6759245"/>
              <a:gd name="connsiteY13" fmla="*/ 1492300 h 1836115"/>
              <a:gd name="connsiteX14" fmla="*/ 1499616 w 6759245"/>
              <a:gd name="connsiteY14" fmla="*/ 1506931 h 1836115"/>
              <a:gd name="connsiteX15" fmla="*/ 1565453 w 6759245"/>
              <a:gd name="connsiteY15" fmla="*/ 1470355 h 1836115"/>
              <a:gd name="connsiteX16" fmla="*/ 1645920 w 6759245"/>
              <a:gd name="connsiteY16" fmla="*/ 1433779 h 1836115"/>
              <a:gd name="connsiteX17" fmla="*/ 1762963 w 6759245"/>
              <a:gd name="connsiteY17" fmla="*/ 1433779 h 1836115"/>
              <a:gd name="connsiteX18" fmla="*/ 1850745 w 6759245"/>
              <a:gd name="connsiteY18" fmla="*/ 1433779 h 1836115"/>
              <a:gd name="connsiteX19" fmla="*/ 1909267 w 6759245"/>
              <a:gd name="connsiteY19" fmla="*/ 1463040 h 1836115"/>
              <a:gd name="connsiteX20" fmla="*/ 1945843 w 6759245"/>
              <a:gd name="connsiteY20" fmla="*/ 1521561 h 1836115"/>
              <a:gd name="connsiteX21" fmla="*/ 1989734 w 6759245"/>
              <a:gd name="connsiteY21" fmla="*/ 1587398 h 1836115"/>
              <a:gd name="connsiteX22" fmla="*/ 2077517 w 6759245"/>
              <a:gd name="connsiteY22" fmla="*/ 1594713 h 1836115"/>
              <a:gd name="connsiteX23" fmla="*/ 2209190 w 6759245"/>
              <a:gd name="connsiteY23" fmla="*/ 1565452 h 1836115"/>
              <a:gd name="connsiteX24" fmla="*/ 2326233 w 6759245"/>
              <a:gd name="connsiteY24" fmla="*/ 1528876 h 1836115"/>
              <a:gd name="connsiteX25" fmla="*/ 2428646 w 6759245"/>
              <a:gd name="connsiteY25" fmla="*/ 1499616 h 1836115"/>
              <a:gd name="connsiteX26" fmla="*/ 2523744 w 6759245"/>
              <a:gd name="connsiteY26" fmla="*/ 1572768 h 1836115"/>
              <a:gd name="connsiteX27" fmla="*/ 2604211 w 6759245"/>
              <a:gd name="connsiteY27" fmla="*/ 1697126 h 1836115"/>
              <a:gd name="connsiteX28" fmla="*/ 2655417 w 6759245"/>
              <a:gd name="connsiteY28" fmla="*/ 1792224 h 1836115"/>
              <a:gd name="connsiteX29" fmla="*/ 2706624 w 6759245"/>
              <a:gd name="connsiteY29" fmla="*/ 1821484 h 1836115"/>
              <a:gd name="connsiteX30" fmla="*/ 2823667 w 6759245"/>
              <a:gd name="connsiteY30" fmla="*/ 1836115 h 1836115"/>
              <a:gd name="connsiteX31" fmla="*/ 2933395 w 6759245"/>
              <a:gd name="connsiteY31" fmla="*/ 1836115 h 1836115"/>
              <a:gd name="connsiteX32" fmla="*/ 3050438 w 6759245"/>
              <a:gd name="connsiteY32" fmla="*/ 1799539 h 1836115"/>
              <a:gd name="connsiteX33" fmla="*/ 3174797 w 6759245"/>
              <a:gd name="connsiteY33" fmla="*/ 1711756 h 1836115"/>
              <a:gd name="connsiteX34" fmla="*/ 3299155 w 6759245"/>
              <a:gd name="connsiteY34" fmla="*/ 1631289 h 1836115"/>
              <a:gd name="connsiteX35" fmla="*/ 3401568 w 6759245"/>
              <a:gd name="connsiteY35" fmla="*/ 1572768 h 1836115"/>
              <a:gd name="connsiteX36" fmla="*/ 3525926 w 6759245"/>
              <a:gd name="connsiteY36" fmla="*/ 1565452 h 1836115"/>
              <a:gd name="connsiteX37" fmla="*/ 3635654 w 6759245"/>
              <a:gd name="connsiteY37" fmla="*/ 1587398 h 1836115"/>
              <a:gd name="connsiteX38" fmla="*/ 3723437 w 6759245"/>
              <a:gd name="connsiteY38" fmla="*/ 1587398 h 1836115"/>
              <a:gd name="connsiteX39" fmla="*/ 3789273 w 6759245"/>
              <a:gd name="connsiteY39" fmla="*/ 1528876 h 1836115"/>
              <a:gd name="connsiteX40" fmla="*/ 3855110 w 6759245"/>
              <a:gd name="connsiteY40" fmla="*/ 1389888 h 1836115"/>
              <a:gd name="connsiteX41" fmla="*/ 3877056 w 6759245"/>
              <a:gd name="connsiteY41" fmla="*/ 1316736 h 1836115"/>
              <a:gd name="connsiteX42" fmla="*/ 3935577 w 6759245"/>
              <a:gd name="connsiteY42" fmla="*/ 1236268 h 1836115"/>
              <a:gd name="connsiteX43" fmla="*/ 4016045 w 6759245"/>
              <a:gd name="connsiteY43" fmla="*/ 1185062 h 1836115"/>
              <a:gd name="connsiteX44" fmla="*/ 4125773 w 6759245"/>
              <a:gd name="connsiteY44" fmla="*/ 1133856 h 1836115"/>
              <a:gd name="connsiteX45" fmla="*/ 4242816 w 6759245"/>
              <a:gd name="connsiteY45" fmla="*/ 1119225 h 1836115"/>
              <a:gd name="connsiteX46" fmla="*/ 4308653 w 6759245"/>
              <a:gd name="connsiteY46" fmla="*/ 1060704 h 1836115"/>
              <a:gd name="connsiteX47" fmla="*/ 4381805 w 6759245"/>
              <a:gd name="connsiteY47" fmla="*/ 921715 h 1836115"/>
              <a:gd name="connsiteX48" fmla="*/ 4418381 w 6759245"/>
              <a:gd name="connsiteY48" fmla="*/ 724204 h 1836115"/>
              <a:gd name="connsiteX49" fmla="*/ 4476902 w 6759245"/>
              <a:gd name="connsiteY49" fmla="*/ 592531 h 1836115"/>
              <a:gd name="connsiteX50" fmla="*/ 4593945 w 6759245"/>
              <a:gd name="connsiteY50" fmla="*/ 526694 h 1836115"/>
              <a:gd name="connsiteX51" fmla="*/ 4732934 w 6759245"/>
              <a:gd name="connsiteY51" fmla="*/ 555955 h 1836115"/>
              <a:gd name="connsiteX52" fmla="*/ 4893869 w 6759245"/>
              <a:gd name="connsiteY52" fmla="*/ 629107 h 1836115"/>
              <a:gd name="connsiteX53" fmla="*/ 5047488 w 6759245"/>
              <a:gd name="connsiteY53" fmla="*/ 672998 h 1836115"/>
              <a:gd name="connsiteX54" fmla="*/ 5135270 w 6759245"/>
              <a:gd name="connsiteY54" fmla="*/ 687628 h 1836115"/>
              <a:gd name="connsiteX55" fmla="*/ 5230368 w 6759245"/>
              <a:gd name="connsiteY55" fmla="*/ 643737 h 1836115"/>
              <a:gd name="connsiteX56" fmla="*/ 5296205 w 6759245"/>
              <a:gd name="connsiteY56" fmla="*/ 526694 h 1836115"/>
              <a:gd name="connsiteX57" fmla="*/ 5318150 w 6759245"/>
              <a:gd name="connsiteY57" fmla="*/ 424281 h 1836115"/>
              <a:gd name="connsiteX58" fmla="*/ 5398617 w 6759245"/>
              <a:gd name="connsiteY58" fmla="*/ 380390 h 1836115"/>
              <a:gd name="connsiteX59" fmla="*/ 5530291 w 6759245"/>
              <a:gd name="connsiteY59" fmla="*/ 358444 h 1836115"/>
              <a:gd name="connsiteX60" fmla="*/ 5661965 w 6759245"/>
              <a:gd name="connsiteY60" fmla="*/ 424281 h 1836115"/>
              <a:gd name="connsiteX61" fmla="*/ 5800953 w 6759245"/>
              <a:gd name="connsiteY61" fmla="*/ 431596 h 1836115"/>
              <a:gd name="connsiteX62" fmla="*/ 5976518 w 6759245"/>
              <a:gd name="connsiteY62" fmla="*/ 358444 h 1836115"/>
              <a:gd name="connsiteX63" fmla="*/ 6144768 w 6759245"/>
              <a:gd name="connsiteY63" fmla="*/ 248716 h 1836115"/>
              <a:gd name="connsiteX64" fmla="*/ 6291072 w 6759245"/>
              <a:gd name="connsiteY64" fmla="*/ 197510 h 1836115"/>
              <a:gd name="connsiteX65" fmla="*/ 6473952 w 6759245"/>
              <a:gd name="connsiteY65" fmla="*/ 175564 h 1836115"/>
              <a:gd name="connsiteX66" fmla="*/ 6693408 w 6759245"/>
              <a:gd name="connsiteY66" fmla="*/ 95097 h 1836115"/>
              <a:gd name="connsiteX67" fmla="*/ 6759245 w 6759245"/>
              <a:gd name="connsiteY67" fmla="*/ 0 h 1836115"/>
              <a:gd name="connsiteX0" fmla="*/ 0 w 6693408"/>
              <a:gd name="connsiteY0" fmla="*/ 563271 h 1741018"/>
              <a:gd name="connsiteX1" fmla="*/ 124358 w 6693408"/>
              <a:gd name="connsiteY1" fmla="*/ 651053 h 1741018"/>
              <a:gd name="connsiteX2" fmla="*/ 234086 w 6693408"/>
              <a:gd name="connsiteY2" fmla="*/ 709575 h 1741018"/>
              <a:gd name="connsiteX3" fmla="*/ 453542 w 6693408"/>
              <a:gd name="connsiteY3" fmla="*/ 687629 h 1741018"/>
              <a:gd name="connsiteX4" fmla="*/ 614477 w 6693408"/>
              <a:gd name="connsiteY4" fmla="*/ 672999 h 1741018"/>
              <a:gd name="connsiteX5" fmla="*/ 738835 w 6693408"/>
              <a:gd name="connsiteY5" fmla="*/ 709575 h 1741018"/>
              <a:gd name="connsiteX6" fmla="*/ 855878 w 6693408"/>
              <a:gd name="connsiteY6" fmla="*/ 782727 h 1741018"/>
              <a:gd name="connsiteX7" fmla="*/ 980237 w 6693408"/>
              <a:gd name="connsiteY7" fmla="*/ 929031 h 1741018"/>
              <a:gd name="connsiteX8" fmla="*/ 1060704 w 6693408"/>
              <a:gd name="connsiteY8" fmla="*/ 1075335 h 1741018"/>
              <a:gd name="connsiteX9" fmla="*/ 1126541 w 6693408"/>
              <a:gd name="connsiteY9" fmla="*/ 1119226 h 1741018"/>
              <a:gd name="connsiteX10" fmla="*/ 1221638 w 6693408"/>
              <a:gd name="connsiteY10" fmla="*/ 1177747 h 1741018"/>
              <a:gd name="connsiteX11" fmla="*/ 1302105 w 6693408"/>
              <a:gd name="connsiteY11" fmla="*/ 1243584 h 1741018"/>
              <a:gd name="connsiteX12" fmla="*/ 1367942 w 6693408"/>
              <a:gd name="connsiteY12" fmla="*/ 1345997 h 1741018"/>
              <a:gd name="connsiteX13" fmla="*/ 1426464 w 6693408"/>
              <a:gd name="connsiteY13" fmla="*/ 1397203 h 1741018"/>
              <a:gd name="connsiteX14" fmla="*/ 1499616 w 6693408"/>
              <a:gd name="connsiteY14" fmla="*/ 1411834 h 1741018"/>
              <a:gd name="connsiteX15" fmla="*/ 1565453 w 6693408"/>
              <a:gd name="connsiteY15" fmla="*/ 1375258 h 1741018"/>
              <a:gd name="connsiteX16" fmla="*/ 1645920 w 6693408"/>
              <a:gd name="connsiteY16" fmla="*/ 1338682 h 1741018"/>
              <a:gd name="connsiteX17" fmla="*/ 1762963 w 6693408"/>
              <a:gd name="connsiteY17" fmla="*/ 1338682 h 1741018"/>
              <a:gd name="connsiteX18" fmla="*/ 1850745 w 6693408"/>
              <a:gd name="connsiteY18" fmla="*/ 1338682 h 1741018"/>
              <a:gd name="connsiteX19" fmla="*/ 1909267 w 6693408"/>
              <a:gd name="connsiteY19" fmla="*/ 1367943 h 1741018"/>
              <a:gd name="connsiteX20" fmla="*/ 1945843 w 6693408"/>
              <a:gd name="connsiteY20" fmla="*/ 1426464 h 1741018"/>
              <a:gd name="connsiteX21" fmla="*/ 1989734 w 6693408"/>
              <a:gd name="connsiteY21" fmla="*/ 1492301 h 1741018"/>
              <a:gd name="connsiteX22" fmla="*/ 2077517 w 6693408"/>
              <a:gd name="connsiteY22" fmla="*/ 1499616 h 1741018"/>
              <a:gd name="connsiteX23" fmla="*/ 2209190 w 6693408"/>
              <a:gd name="connsiteY23" fmla="*/ 1470355 h 1741018"/>
              <a:gd name="connsiteX24" fmla="*/ 2326233 w 6693408"/>
              <a:gd name="connsiteY24" fmla="*/ 1433779 h 1741018"/>
              <a:gd name="connsiteX25" fmla="*/ 2428646 w 6693408"/>
              <a:gd name="connsiteY25" fmla="*/ 1404519 h 1741018"/>
              <a:gd name="connsiteX26" fmla="*/ 2523744 w 6693408"/>
              <a:gd name="connsiteY26" fmla="*/ 1477671 h 1741018"/>
              <a:gd name="connsiteX27" fmla="*/ 2604211 w 6693408"/>
              <a:gd name="connsiteY27" fmla="*/ 1602029 h 1741018"/>
              <a:gd name="connsiteX28" fmla="*/ 2655417 w 6693408"/>
              <a:gd name="connsiteY28" fmla="*/ 1697127 h 1741018"/>
              <a:gd name="connsiteX29" fmla="*/ 2706624 w 6693408"/>
              <a:gd name="connsiteY29" fmla="*/ 1726387 h 1741018"/>
              <a:gd name="connsiteX30" fmla="*/ 2823667 w 6693408"/>
              <a:gd name="connsiteY30" fmla="*/ 1741018 h 1741018"/>
              <a:gd name="connsiteX31" fmla="*/ 2933395 w 6693408"/>
              <a:gd name="connsiteY31" fmla="*/ 1741018 h 1741018"/>
              <a:gd name="connsiteX32" fmla="*/ 3050438 w 6693408"/>
              <a:gd name="connsiteY32" fmla="*/ 1704442 h 1741018"/>
              <a:gd name="connsiteX33" fmla="*/ 3174797 w 6693408"/>
              <a:gd name="connsiteY33" fmla="*/ 1616659 h 1741018"/>
              <a:gd name="connsiteX34" fmla="*/ 3299155 w 6693408"/>
              <a:gd name="connsiteY34" fmla="*/ 1536192 h 1741018"/>
              <a:gd name="connsiteX35" fmla="*/ 3401568 w 6693408"/>
              <a:gd name="connsiteY35" fmla="*/ 1477671 h 1741018"/>
              <a:gd name="connsiteX36" fmla="*/ 3525926 w 6693408"/>
              <a:gd name="connsiteY36" fmla="*/ 1470355 h 1741018"/>
              <a:gd name="connsiteX37" fmla="*/ 3635654 w 6693408"/>
              <a:gd name="connsiteY37" fmla="*/ 1492301 h 1741018"/>
              <a:gd name="connsiteX38" fmla="*/ 3723437 w 6693408"/>
              <a:gd name="connsiteY38" fmla="*/ 1492301 h 1741018"/>
              <a:gd name="connsiteX39" fmla="*/ 3789273 w 6693408"/>
              <a:gd name="connsiteY39" fmla="*/ 1433779 h 1741018"/>
              <a:gd name="connsiteX40" fmla="*/ 3855110 w 6693408"/>
              <a:gd name="connsiteY40" fmla="*/ 1294791 h 1741018"/>
              <a:gd name="connsiteX41" fmla="*/ 3877056 w 6693408"/>
              <a:gd name="connsiteY41" fmla="*/ 1221639 h 1741018"/>
              <a:gd name="connsiteX42" fmla="*/ 3935577 w 6693408"/>
              <a:gd name="connsiteY42" fmla="*/ 1141171 h 1741018"/>
              <a:gd name="connsiteX43" fmla="*/ 4016045 w 6693408"/>
              <a:gd name="connsiteY43" fmla="*/ 1089965 h 1741018"/>
              <a:gd name="connsiteX44" fmla="*/ 4125773 w 6693408"/>
              <a:gd name="connsiteY44" fmla="*/ 1038759 h 1741018"/>
              <a:gd name="connsiteX45" fmla="*/ 4242816 w 6693408"/>
              <a:gd name="connsiteY45" fmla="*/ 1024128 h 1741018"/>
              <a:gd name="connsiteX46" fmla="*/ 4308653 w 6693408"/>
              <a:gd name="connsiteY46" fmla="*/ 965607 h 1741018"/>
              <a:gd name="connsiteX47" fmla="*/ 4381805 w 6693408"/>
              <a:gd name="connsiteY47" fmla="*/ 826618 h 1741018"/>
              <a:gd name="connsiteX48" fmla="*/ 4418381 w 6693408"/>
              <a:gd name="connsiteY48" fmla="*/ 629107 h 1741018"/>
              <a:gd name="connsiteX49" fmla="*/ 4476902 w 6693408"/>
              <a:gd name="connsiteY49" fmla="*/ 497434 h 1741018"/>
              <a:gd name="connsiteX50" fmla="*/ 4593945 w 6693408"/>
              <a:gd name="connsiteY50" fmla="*/ 431597 h 1741018"/>
              <a:gd name="connsiteX51" fmla="*/ 4732934 w 6693408"/>
              <a:gd name="connsiteY51" fmla="*/ 460858 h 1741018"/>
              <a:gd name="connsiteX52" fmla="*/ 4893869 w 6693408"/>
              <a:gd name="connsiteY52" fmla="*/ 534010 h 1741018"/>
              <a:gd name="connsiteX53" fmla="*/ 5047488 w 6693408"/>
              <a:gd name="connsiteY53" fmla="*/ 577901 h 1741018"/>
              <a:gd name="connsiteX54" fmla="*/ 5135270 w 6693408"/>
              <a:gd name="connsiteY54" fmla="*/ 592531 h 1741018"/>
              <a:gd name="connsiteX55" fmla="*/ 5230368 w 6693408"/>
              <a:gd name="connsiteY55" fmla="*/ 548640 h 1741018"/>
              <a:gd name="connsiteX56" fmla="*/ 5296205 w 6693408"/>
              <a:gd name="connsiteY56" fmla="*/ 431597 h 1741018"/>
              <a:gd name="connsiteX57" fmla="*/ 5318150 w 6693408"/>
              <a:gd name="connsiteY57" fmla="*/ 329184 h 1741018"/>
              <a:gd name="connsiteX58" fmla="*/ 5398617 w 6693408"/>
              <a:gd name="connsiteY58" fmla="*/ 285293 h 1741018"/>
              <a:gd name="connsiteX59" fmla="*/ 5530291 w 6693408"/>
              <a:gd name="connsiteY59" fmla="*/ 263347 h 1741018"/>
              <a:gd name="connsiteX60" fmla="*/ 5661965 w 6693408"/>
              <a:gd name="connsiteY60" fmla="*/ 329184 h 1741018"/>
              <a:gd name="connsiteX61" fmla="*/ 5800953 w 6693408"/>
              <a:gd name="connsiteY61" fmla="*/ 336499 h 1741018"/>
              <a:gd name="connsiteX62" fmla="*/ 5976518 w 6693408"/>
              <a:gd name="connsiteY62" fmla="*/ 263347 h 1741018"/>
              <a:gd name="connsiteX63" fmla="*/ 6144768 w 6693408"/>
              <a:gd name="connsiteY63" fmla="*/ 153619 h 1741018"/>
              <a:gd name="connsiteX64" fmla="*/ 6291072 w 6693408"/>
              <a:gd name="connsiteY64" fmla="*/ 102413 h 1741018"/>
              <a:gd name="connsiteX65" fmla="*/ 6473952 w 6693408"/>
              <a:gd name="connsiteY65" fmla="*/ 80467 h 1741018"/>
              <a:gd name="connsiteX66" fmla="*/ 6693408 w 6693408"/>
              <a:gd name="connsiteY66" fmla="*/ 0 h 1741018"/>
              <a:gd name="connsiteX0" fmla="*/ 0 w 6473952"/>
              <a:gd name="connsiteY0" fmla="*/ 482804 h 1660551"/>
              <a:gd name="connsiteX1" fmla="*/ 124358 w 6473952"/>
              <a:gd name="connsiteY1" fmla="*/ 570586 h 1660551"/>
              <a:gd name="connsiteX2" fmla="*/ 234086 w 6473952"/>
              <a:gd name="connsiteY2" fmla="*/ 629108 h 1660551"/>
              <a:gd name="connsiteX3" fmla="*/ 453542 w 6473952"/>
              <a:gd name="connsiteY3" fmla="*/ 607162 h 1660551"/>
              <a:gd name="connsiteX4" fmla="*/ 614477 w 6473952"/>
              <a:gd name="connsiteY4" fmla="*/ 592532 h 1660551"/>
              <a:gd name="connsiteX5" fmla="*/ 738835 w 6473952"/>
              <a:gd name="connsiteY5" fmla="*/ 629108 h 1660551"/>
              <a:gd name="connsiteX6" fmla="*/ 855878 w 6473952"/>
              <a:gd name="connsiteY6" fmla="*/ 702260 h 1660551"/>
              <a:gd name="connsiteX7" fmla="*/ 980237 w 6473952"/>
              <a:gd name="connsiteY7" fmla="*/ 848564 h 1660551"/>
              <a:gd name="connsiteX8" fmla="*/ 1060704 w 6473952"/>
              <a:gd name="connsiteY8" fmla="*/ 994868 h 1660551"/>
              <a:gd name="connsiteX9" fmla="*/ 1126541 w 6473952"/>
              <a:gd name="connsiteY9" fmla="*/ 1038759 h 1660551"/>
              <a:gd name="connsiteX10" fmla="*/ 1221638 w 6473952"/>
              <a:gd name="connsiteY10" fmla="*/ 1097280 h 1660551"/>
              <a:gd name="connsiteX11" fmla="*/ 1302105 w 6473952"/>
              <a:gd name="connsiteY11" fmla="*/ 1163117 h 1660551"/>
              <a:gd name="connsiteX12" fmla="*/ 1367942 w 6473952"/>
              <a:gd name="connsiteY12" fmla="*/ 1265530 h 1660551"/>
              <a:gd name="connsiteX13" fmla="*/ 1426464 w 6473952"/>
              <a:gd name="connsiteY13" fmla="*/ 1316736 h 1660551"/>
              <a:gd name="connsiteX14" fmla="*/ 1499616 w 6473952"/>
              <a:gd name="connsiteY14" fmla="*/ 1331367 h 1660551"/>
              <a:gd name="connsiteX15" fmla="*/ 1565453 w 6473952"/>
              <a:gd name="connsiteY15" fmla="*/ 1294791 h 1660551"/>
              <a:gd name="connsiteX16" fmla="*/ 1645920 w 6473952"/>
              <a:gd name="connsiteY16" fmla="*/ 1258215 h 1660551"/>
              <a:gd name="connsiteX17" fmla="*/ 1762963 w 6473952"/>
              <a:gd name="connsiteY17" fmla="*/ 1258215 h 1660551"/>
              <a:gd name="connsiteX18" fmla="*/ 1850745 w 6473952"/>
              <a:gd name="connsiteY18" fmla="*/ 1258215 h 1660551"/>
              <a:gd name="connsiteX19" fmla="*/ 1909267 w 6473952"/>
              <a:gd name="connsiteY19" fmla="*/ 1287476 h 1660551"/>
              <a:gd name="connsiteX20" fmla="*/ 1945843 w 6473952"/>
              <a:gd name="connsiteY20" fmla="*/ 1345997 h 1660551"/>
              <a:gd name="connsiteX21" fmla="*/ 1989734 w 6473952"/>
              <a:gd name="connsiteY21" fmla="*/ 1411834 h 1660551"/>
              <a:gd name="connsiteX22" fmla="*/ 2077517 w 6473952"/>
              <a:gd name="connsiteY22" fmla="*/ 1419149 h 1660551"/>
              <a:gd name="connsiteX23" fmla="*/ 2209190 w 6473952"/>
              <a:gd name="connsiteY23" fmla="*/ 1389888 h 1660551"/>
              <a:gd name="connsiteX24" fmla="*/ 2326233 w 6473952"/>
              <a:gd name="connsiteY24" fmla="*/ 1353312 h 1660551"/>
              <a:gd name="connsiteX25" fmla="*/ 2428646 w 6473952"/>
              <a:gd name="connsiteY25" fmla="*/ 1324052 h 1660551"/>
              <a:gd name="connsiteX26" fmla="*/ 2523744 w 6473952"/>
              <a:gd name="connsiteY26" fmla="*/ 1397204 h 1660551"/>
              <a:gd name="connsiteX27" fmla="*/ 2604211 w 6473952"/>
              <a:gd name="connsiteY27" fmla="*/ 1521562 h 1660551"/>
              <a:gd name="connsiteX28" fmla="*/ 2655417 w 6473952"/>
              <a:gd name="connsiteY28" fmla="*/ 1616660 h 1660551"/>
              <a:gd name="connsiteX29" fmla="*/ 2706624 w 6473952"/>
              <a:gd name="connsiteY29" fmla="*/ 1645920 h 1660551"/>
              <a:gd name="connsiteX30" fmla="*/ 2823667 w 6473952"/>
              <a:gd name="connsiteY30" fmla="*/ 1660551 h 1660551"/>
              <a:gd name="connsiteX31" fmla="*/ 2933395 w 6473952"/>
              <a:gd name="connsiteY31" fmla="*/ 1660551 h 1660551"/>
              <a:gd name="connsiteX32" fmla="*/ 3050438 w 6473952"/>
              <a:gd name="connsiteY32" fmla="*/ 1623975 h 1660551"/>
              <a:gd name="connsiteX33" fmla="*/ 3174797 w 6473952"/>
              <a:gd name="connsiteY33" fmla="*/ 1536192 h 1660551"/>
              <a:gd name="connsiteX34" fmla="*/ 3299155 w 6473952"/>
              <a:gd name="connsiteY34" fmla="*/ 1455725 h 1660551"/>
              <a:gd name="connsiteX35" fmla="*/ 3401568 w 6473952"/>
              <a:gd name="connsiteY35" fmla="*/ 1397204 h 1660551"/>
              <a:gd name="connsiteX36" fmla="*/ 3525926 w 6473952"/>
              <a:gd name="connsiteY36" fmla="*/ 1389888 h 1660551"/>
              <a:gd name="connsiteX37" fmla="*/ 3635654 w 6473952"/>
              <a:gd name="connsiteY37" fmla="*/ 1411834 h 1660551"/>
              <a:gd name="connsiteX38" fmla="*/ 3723437 w 6473952"/>
              <a:gd name="connsiteY38" fmla="*/ 1411834 h 1660551"/>
              <a:gd name="connsiteX39" fmla="*/ 3789273 w 6473952"/>
              <a:gd name="connsiteY39" fmla="*/ 1353312 h 1660551"/>
              <a:gd name="connsiteX40" fmla="*/ 3855110 w 6473952"/>
              <a:gd name="connsiteY40" fmla="*/ 1214324 h 1660551"/>
              <a:gd name="connsiteX41" fmla="*/ 3877056 w 6473952"/>
              <a:gd name="connsiteY41" fmla="*/ 1141172 h 1660551"/>
              <a:gd name="connsiteX42" fmla="*/ 3935577 w 6473952"/>
              <a:gd name="connsiteY42" fmla="*/ 1060704 h 1660551"/>
              <a:gd name="connsiteX43" fmla="*/ 4016045 w 6473952"/>
              <a:gd name="connsiteY43" fmla="*/ 1009498 h 1660551"/>
              <a:gd name="connsiteX44" fmla="*/ 4125773 w 6473952"/>
              <a:gd name="connsiteY44" fmla="*/ 958292 h 1660551"/>
              <a:gd name="connsiteX45" fmla="*/ 4242816 w 6473952"/>
              <a:gd name="connsiteY45" fmla="*/ 943661 h 1660551"/>
              <a:gd name="connsiteX46" fmla="*/ 4308653 w 6473952"/>
              <a:gd name="connsiteY46" fmla="*/ 885140 h 1660551"/>
              <a:gd name="connsiteX47" fmla="*/ 4381805 w 6473952"/>
              <a:gd name="connsiteY47" fmla="*/ 746151 h 1660551"/>
              <a:gd name="connsiteX48" fmla="*/ 4418381 w 6473952"/>
              <a:gd name="connsiteY48" fmla="*/ 548640 h 1660551"/>
              <a:gd name="connsiteX49" fmla="*/ 4476902 w 6473952"/>
              <a:gd name="connsiteY49" fmla="*/ 416967 h 1660551"/>
              <a:gd name="connsiteX50" fmla="*/ 4593945 w 6473952"/>
              <a:gd name="connsiteY50" fmla="*/ 351130 h 1660551"/>
              <a:gd name="connsiteX51" fmla="*/ 4732934 w 6473952"/>
              <a:gd name="connsiteY51" fmla="*/ 380391 h 1660551"/>
              <a:gd name="connsiteX52" fmla="*/ 4893869 w 6473952"/>
              <a:gd name="connsiteY52" fmla="*/ 453543 h 1660551"/>
              <a:gd name="connsiteX53" fmla="*/ 5047488 w 6473952"/>
              <a:gd name="connsiteY53" fmla="*/ 497434 h 1660551"/>
              <a:gd name="connsiteX54" fmla="*/ 5135270 w 6473952"/>
              <a:gd name="connsiteY54" fmla="*/ 512064 h 1660551"/>
              <a:gd name="connsiteX55" fmla="*/ 5230368 w 6473952"/>
              <a:gd name="connsiteY55" fmla="*/ 468173 h 1660551"/>
              <a:gd name="connsiteX56" fmla="*/ 5296205 w 6473952"/>
              <a:gd name="connsiteY56" fmla="*/ 351130 h 1660551"/>
              <a:gd name="connsiteX57" fmla="*/ 5318150 w 6473952"/>
              <a:gd name="connsiteY57" fmla="*/ 248717 h 1660551"/>
              <a:gd name="connsiteX58" fmla="*/ 5398617 w 6473952"/>
              <a:gd name="connsiteY58" fmla="*/ 204826 h 1660551"/>
              <a:gd name="connsiteX59" fmla="*/ 5530291 w 6473952"/>
              <a:gd name="connsiteY59" fmla="*/ 182880 h 1660551"/>
              <a:gd name="connsiteX60" fmla="*/ 5661965 w 6473952"/>
              <a:gd name="connsiteY60" fmla="*/ 248717 h 1660551"/>
              <a:gd name="connsiteX61" fmla="*/ 5800953 w 6473952"/>
              <a:gd name="connsiteY61" fmla="*/ 256032 h 1660551"/>
              <a:gd name="connsiteX62" fmla="*/ 5976518 w 6473952"/>
              <a:gd name="connsiteY62" fmla="*/ 182880 h 1660551"/>
              <a:gd name="connsiteX63" fmla="*/ 6144768 w 6473952"/>
              <a:gd name="connsiteY63" fmla="*/ 73152 h 1660551"/>
              <a:gd name="connsiteX64" fmla="*/ 6291072 w 6473952"/>
              <a:gd name="connsiteY64" fmla="*/ 21946 h 1660551"/>
              <a:gd name="connsiteX65" fmla="*/ 6473952 w 6473952"/>
              <a:gd name="connsiteY65" fmla="*/ 0 h 1660551"/>
              <a:gd name="connsiteX0" fmla="*/ 0 w 6291072"/>
              <a:gd name="connsiteY0" fmla="*/ 460858 h 1638605"/>
              <a:gd name="connsiteX1" fmla="*/ 124358 w 6291072"/>
              <a:gd name="connsiteY1" fmla="*/ 548640 h 1638605"/>
              <a:gd name="connsiteX2" fmla="*/ 234086 w 6291072"/>
              <a:gd name="connsiteY2" fmla="*/ 607162 h 1638605"/>
              <a:gd name="connsiteX3" fmla="*/ 453542 w 6291072"/>
              <a:gd name="connsiteY3" fmla="*/ 585216 h 1638605"/>
              <a:gd name="connsiteX4" fmla="*/ 614477 w 6291072"/>
              <a:gd name="connsiteY4" fmla="*/ 570586 h 1638605"/>
              <a:gd name="connsiteX5" fmla="*/ 738835 w 6291072"/>
              <a:gd name="connsiteY5" fmla="*/ 607162 h 1638605"/>
              <a:gd name="connsiteX6" fmla="*/ 855878 w 6291072"/>
              <a:gd name="connsiteY6" fmla="*/ 680314 h 1638605"/>
              <a:gd name="connsiteX7" fmla="*/ 980237 w 6291072"/>
              <a:gd name="connsiteY7" fmla="*/ 826618 h 1638605"/>
              <a:gd name="connsiteX8" fmla="*/ 1060704 w 6291072"/>
              <a:gd name="connsiteY8" fmla="*/ 972922 h 1638605"/>
              <a:gd name="connsiteX9" fmla="*/ 1126541 w 6291072"/>
              <a:gd name="connsiteY9" fmla="*/ 1016813 h 1638605"/>
              <a:gd name="connsiteX10" fmla="*/ 1221638 w 6291072"/>
              <a:gd name="connsiteY10" fmla="*/ 1075334 h 1638605"/>
              <a:gd name="connsiteX11" fmla="*/ 1302105 w 6291072"/>
              <a:gd name="connsiteY11" fmla="*/ 1141171 h 1638605"/>
              <a:gd name="connsiteX12" fmla="*/ 1367942 w 6291072"/>
              <a:gd name="connsiteY12" fmla="*/ 1243584 h 1638605"/>
              <a:gd name="connsiteX13" fmla="*/ 1426464 w 6291072"/>
              <a:gd name="connsiteY13" fmla="*/ 1294790 h 1638605"/>
              <a:gd name="connsiteX14" fmla="*/ 1499616 w 6291072"/>
              <a:gd name="connsiteY14" fmla="*/ 1309421 h 1638605"/>
              <a:gd name="connsiteX15" fmla="*/ 1565453 w 6291072"/>
              <a:gd name="connsiteY15" fmla="*/ 1272845 h 1638605"/>
              <a:gd name="connsiteX16" fmla="*/ 1645920 w 6291072"/>
              <a:gd name="connsiteY16" fmla="*/ 1236269 h 1638605"/>
              <a:gd name="connsiteX17" fmla="*/ 1762963 w 6291072"/>
              <a:gd name="connsiteY17" fmla="*/ 1236269 h 1638605"/>
              <a:gd name="connsiteX18" fmla="*/ 1850745 w 6291072"/>
              <a:gd name="connsiteY18" fmla="*/ 1236269 h 1638605"/>
              <a:gd name="connsiteX19" fmla="*/ 1909267 w 6291072"/>
              <a:gd name="connsiteY19" fmla="*/ 1265530 h 1638605"/>
              <a:gd name="connsiteX20" fmla="*/ 1945843 w 6291072"/>
              <a:gd name="connsiteY20" fmla="*/ 1324051 h 1638605"/>
              <a:gd name="connsiteX21" fmla="*/ 1989734 w 6291072"/>
              <a:gd name="connsiteY21" fmla="*/ 1389888 h 1638605"/>
              <a:gd name="connsiteX22" fmla="*/ 2077517 w 6291072"/>
              <a:gd name="connsiteY22" fmla="*/ 1397203 h 1638605"/>
              <a:gd name="connsiteX23" fmla="*/ 2209190 w 6291072"/>
              <a:gd name="connsiteY23" fmla="*/ 1367942 h 1638605"/>
              <a:gd name="connsiteX24" fmla="*/ 2326233 w 6291072"/>
              <a:gd name="connsiteY24" fmla="*/ 1331366 h 1638605"/>
              <a:gd name="connsiteX25" fmla="*/ 2428646 w 6291072"/>
              <a:gd name="connsiteY25" fmla="*/ 1302106 h 1638605"/>
              <a:gd name="connsiteX26" fmla="*/ 2523744 w 6291072"/>
              <a:gd name="connsiteY26" fmla="*/ 1375258 h 1638605"/>
              <a:gd name="connsiteX27" fmla="*/ 2604211 w 6291072"/>
              <a:gd name="connsiteY27" fmla="*/ 1499616 h 1638605"/>
              <a:gd name="connsiteX28" fmla="*/ 2655417 w 6291072"/>
              <a:gd name="connsiteY28" fmla="*/ 1594714 h 1638605"/>
              <a:gd name="connsiteX29" fmla="*/ 2706624 w 6291072"/>
              <a:gd name="connsiteY29" fmla="*/ 1623974 h 1638605"/>
              <a:gd name="connsiteX30" fmla="*/ 2823667 w 6291072"/>
              <a:gd name="connsiteY30" fmla="*/ 1638605 h 1638605"/>
              <a:gd name="connsiteX31" fmla="*/ 2933395 w 6291072"/>
              <a:gd name="connsiteY31" fmla="*/ 1638605 h 1638605"/>
              <a:gd name="connsiteX32" fmla="*/ 3050438 w 6291072"/>
              <a:gd name="connsiteY32" fmla="*/ 1602029 h 1638605"/>
              <a:gd name="connsiteX33" fmla="*/ 3174797 w 6291072"/>
              <a:gd name="connsiteY33" fmla="*/ 1514246 h 1638605"/>
              <a:gd name="connsiteX34" fmla="*/ 3299155 w 6291072"/>
              <a:gd name="connsiteY34" fmla="*/ 1433779 h 1638605"/>
              <a:gd name="connsiteX35" fmla="*/ 3401568 w 6291072"/>
              <a:gd name="connsiteY35" fmla="*/ 1375258 h 1638605"/>
              <a:gd name="connsiteX36" fmla="*/ 3525926 w 6291072"/>
              <a:gd name="connsiteY36" fmla="*/ 1367942 h 1638605"/>
              <a:gd name="connsiteX37" fmla="*/ 3635654 w 6291072"/>
              <a:gd name="connsiteY37" fmla="*/ 1389888 h 1638605"/>
              <a:gd name="connsiteX38" fmla="*/ 3723437 w 6291072"/>
              <a:gd name="connsiteY38" fmla="*/ 1389888 h 1638605"/>
              <a:gd name="connsiteX39" fmla="*/ 3789273 w 6291072"/>
              <a:gd name="connsiteY39" fmla="*/ 1331366 h 1638605"/>
              <a:gd name="connsiteX40" fmla="*/ 3855110 w 6291072"/>
              <a:gd name="connsiteY40" fmla="*/ 1192378 h 1638605"/>
              <a:gd name="connsiteX41" fmla="*/ 3877056 w 6291072"/>
              <a:gd name="connsiteY41" fmla="*/ 1119226 h 1638605"/>
              <a:gd name="connsiteX42" fmla="*/ 3935577 w 6291072"/>
              <a:gd name="connsiteY42" fmla="*/ 1038758 h 1638605"/>
              <a:gd name="connsiteX43" fmla="*/ 4016045 w 6291072"/>
              <a:gd name="connsiteY43" fmla="*/ 987552 h 1638605"/>
              <a:gd name="connsiteX44" fmla="*/ 4125773 w 6291072"/>
              <a:gd name="connsiteY44" fmla="*/ 936346 h 1638605"/>
              <a:gd name="connsiteX45" fmla="*/ 4242816 w 6291072"/>
              <a:gd name="connsiteY45" fmla="*/ 921715 h 1638605"/>
              <a:gd name="connsiteX46" fmla="*/ 4308653 w 6291072"/>
              <a:gd name="connsiteY46" fmla="*/ 863194 h 1638605"/>
              <a:gd name="connsiteX47" fmla="*/ 4381805 w 6291072"/>
              <a:gd name="connsiteY47" fmla="*/ 724205 h 1638605"/>
              <a:gd name="connsiteX48" fmla="*/ 4418381 w 6291072"/>
              <a:gd name="connsiteY48" fmla="*/ 526694 h 1638605"/>
              <a:gd name="connsiteX49" fmla="*/ 4476902 w 6291072"/>
              <a:gd name="connsiteY49" fmla="*/ 395021 h 1638605"/>
              <a:gd name="connsiteX50" fmla="*/ 4593945 w 6291072"/>
              <a:gd name="connsiteY50" fmla="*/ 329184 h 1638605"/>
              <a:gd name="connsiteX51" fmla="*/ 4732934 w 6291072"/>
              <a:gd name="connsiteY51" fmla="*/ 358445 h 1638605"/>
              <a:gd name="connsiteX52" fmla="*/ 4893869 w 6291072"/>
              <a:gd name="connsiteY52" fmla="*/ 431597 h 1638605"/>
              <a:gd name="connsiteX53" fmla="*/ 5047488 w 6291072"/>
              <a:gd name="connsiteY53" fmla="*/ 475488 h 1638605"/>
              <a:gd name="connsiteX54" fmla="*/ 5135270 w 6291072"/>
              <a:gd name="connsiteY54" fmla="*/ 490118 h 1638605"/>
              <a:gd name="connsiteX55" fmla="*/ 5230368 w 6291072"/>
              <a:gd name="connsiteY55" fmla="*/ 446227 h 1638605"/>
              <a:gd name="connsiteX56" fmla="*/ 5296205 w 6291072"/>
              <a:gd name="connsiteY56" fmla="*/ 329184 h 1638605"/>
              <a:gd name="connsiteX57" fmla="*/ 5318150 w 6291072"/>
              <a:gd name="connsiteY57" fmla="*/ 226771 h 1638605"/>
              <a:gd name="connsiteX58" fmla="*/ 5398617 w 6291072"/>
              <a:gd name="connsiteY58" fmla="*/ 182880 h 1638605"/>
              <a:gd name="connsiteX59" fmla="*/ 5530291 w 6291072"/>
              <a:gd name="connsiteY59" fmla="*/ 160934 h 1638605"/>
              <a:gd name="connsiteX60" fmla="*/ 5661965 w 6291072"/>
              <a:gd name="connsiteY60" fmla="*/ 226771 h 1638605"/>
              <a:gd name="connsiteX61" fmla="*/ 5800953 w 6291072"/>
              <a:gd name="connsiteY61" fmla="*/ 234086 h 1638605"/>
              <a:gd name="connsiteX62" fmla="*/ 5976518 w 6291072"/>
              <a:gd name="connsiteY62" fmla="*/ 160934 h 1638605"/>
              <a:gd name="connsiteX63" fmla="*/ 6144768 w 6291072"/>
              <a:gd name="connsiteY63" fmla="*/ 51206 h 1638605"/>
              <a:gd name="connsiteX64" fmla="*/ 6291072 w 6291072"/>
              <a:gd name="connsiteY64" fmla="*/ 0 h 1638605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099554 w 6144768"/>
              <a:gd name="connsiteY63" fmla="*/ 25616 h 1587399"/>
              <a:gd name="connsiteX64" fmla="*/ 6144768 w 6144768"/>
              <a:gd name="connsiteY64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099554 w 6144768"/>
              <a:gd name="connsiteY62" fmla="*/ 25616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144768 w 6144768"/>
              <a:gd name="connsiteY62" fmla="*/ 0 h 1587399"/>
              <a:gd name="connsiteX0" fmla="*/ 0 w 5800953"/>
              <a:gd name="connsiteY0" fmla="*/ 299924 h 1477671"/>
              <a:gd name="connsiteX1" fmla="*/ 124358 w 5800953"/>
              <a:gd name="connsiteY1" fmla="*/ 387706 h 1477671"/>
              <a:gd name="connsiteX2" fmla="*/ 234086 w 5800953"/>
              <a:gd name="connsiteY2" fmla="*/ 446228 h 1477671"/>
              <a:gd name="connsiteX3" fmla="*/ 453542 w 5800953"/>
              <a:gd name="connsiteY3" fmla="*/ 424282 h 1477671"/>
              <a:gd name="connsiteX4" fmla="*/ 614477 w 5800953"/>
              <a:gd name="connsiteY4" fmla="*/ 409652 h 1477671"/>
              <a:gd name="connsiteX5" fmla="*/ 738835 w 5800953"/>
              <a:gd name="connsiteY5" fmla="*/ 446228 h 1477671"/>
              <a:gd name="connsiteX6" fmla="*/ 855878 w 5800953"/>
              <a:gd name="connsiteY6" fmla="*/ 519380 h 1477671"/>
              <a:gd name="connsiteX7" fmla="*/ 980237 w 5800953"/>
              <a:gd name="connsiteY7" fmla="*/ 665684 h 1477671"/>
              <a:gd name="connsiteX8" fmla="*/ 1060704 w 5800953"/>
              <a:gd name="connsiteY8" fmla="*/ 811988 h 1477671"/>
              <a:gd name="connsiteX9" fmla="*/ 1126541 w 5800953"/>
              <a:gd name="connsiteY9" fmla="*/ 855879 h 1477671"/>
              <a:gd name="connsiteX10" fmla="*/ 1221638 w 5800953"/>
              <a:gd name="connsiteY10" fmla="*/ 914400 h 1477671"/>
              <a:gd name="connsiteX11" fmla="*/ 1302105 w 5800953"/>
              <a:gd name="connsiteY11" fmla="*/ 980237 h 1477671"/>
              <a:gd name="connsiteX12" fmla="*/ 1367942 w 5800953"/>
              <a:gd name="connsiteY12" fmla="*/ 1082650 h 1477671"/>
              <a:gd name="connsiteX13" fmla="*/ 1426464 w 5800953"/>
              <a:gd name="connsiteY13" fmla="*/ 1133856 h 1477671"/>
              <a:gd name="connsiteX14" fmla="*/ 1499616 w 5800953"/>
              <a:gd name="connsiteY14" fmla="*/ 1148487 h 1477671"/>
              <a:gd name="connsiteX15" fmla="*/ 1565453 w 5800953"/>
              <a:gd name="connsiteY15" fmla="*/ 1111911 h 1477671"/>
              <a:gd name="connsiteX16" fmla="*/ 1645920 w 5800953"/>
              <a:gd name="connsiteY16" fmla="*/ 1075335 h 1477671"/>
              <a:gd name="connsiteX17" fmla="*/ 1762963 w 5800953"/>
              <a:gd name="connsiteY17" fmla="*/ 1075335 h 1477671"/>
              <a:gd name="connsiteX18" fmla="*/ 1850745 w 5800953"/>
              <a:gd name="connsiteY18" fmla="*/ 1075335 h 1477671"/>
              <a:gd name="connsiteX19" fmla="*/ 1909267 w 5800953"/>
              <a:gd name="connsiteY19" fmla="*/ 1104596 h 1477671"/>
              <a:gd name="connsiteX20" fmla="*/ 1945843 w 5800953"/>
              <a:gd name="connsiteY20" fmla="*/ 1163117 h 1477671"/>
              <a:gd name="connsiteX21" fmla="*/ 1989734 w 5800953"/>
              <a:gd name="connsiteY21" fmla="*/ 1228954 h 1477671"/>
              <a:gd name="connsiteX22" fmla="*/ 2077517 w 5800953"/>
              <a:gd name="connsiteY22" fmla="*/ 1236269 h 1477671"/>
              <a:gd name="connsiteX23" fmla="*/ 2209190 w 5800953"/>
              <a:gd name="connsiteY23" fmla="*/ 1207008 h 1477671"/>
              <a:gd name="connsiteX24" fmla="*/ 2326233 w 5800953"/>
              <a:gd name="connsiteY24" fmla="*/ 1170432 h 1477671"/>
              <a:gd name="connsiteX25" fmla="*/ 2428646 w 5800953"/>
              <a:gd name="connsiteY25" fmla="*/ 1141172 h 1477671"/>
              <a:gd name="connsiteX26" fmla="*/ 2523744 w 5800953"/>
              <a:gd name="connsiteY26" fmla="*/ 1214324 h 1477671"/>
              <a:gd name="connsiteX27" fmla="*/ 2604211 w 5800953"/>
              <a:gd name="connsiteY27" fmla="*/ 1338682 h 1477671"/>
              <a:gd name="connsiteX28" fmla="*/ 2655417 w 5800953"/>
              <a:gd name="connsiteY28" fmla="*/ 1433780 h 1477671"/>
              <a:gd name="connsiteX29" fmla="*/ 2706624 w 5800953"/>
              <a:gd name="connsiteY29" fmla="*/ 1463040 h 1477671"/>
              <a:gd name="connsiteX30" fmla="*/ 2823667 w 5800953"/>
              <a:gd name="connsiteY30" fmla="*/ 1477671 h 1477671"/>
              <a:gd name="connsiteX31" fmla="*/ 2933395 w 5800953"/>
              <a:gd name="connsiteY31" fmla="*/ 1477671 h 1477671"/>
              <a:gd name="connsiteX32" fmla="*/ 3050438 w 5800953"/>
              <a:gd name="connsiteY32" fmla="*/ 1441095 h 1477671"/>
              <a:gd name="connsiteX33" fmla="*/ 3174797 w 5800953"/>
              <a:gd name="connsiteY33" fmla="*/ 1353312 h 1477671"/>
              <a:gd name="connsiteX34" fmla="*/ 3299155 w 5800953"/>
              <a:gd name="connsiteY34" fmla="*/ 1272845 h 1477671"/>
              <a:gd name="connsiteX35" fmla="*/ 3401568 w 5800953"/>
              <a:gd name="connsiteY35" fmla="*/ 1214324 h 1477671"/>
              <a:gd name="connsiteX36" fmla="*/ 3525926 w 5800953"/>
              <a:gd name="connsiteY36" fmla="*/ 1207008 h 1477671"/>
              <a:gd name="connsiteX37" fmla="*/ 3635654 w 5800953"/>
              <a:gd name="connsiteY37" fmla="*/ 1228954 h 1477671"/>
              <a:gd name="connsiteX38" fmla="*/ 3723437 w 5800953"/>
              <a:gd name="connsiteY38" fmla="*/ 1228954 h 1477671"/>
              <a:gd name="connsiteX39" fmla="*/ 3789273 w 5800953"/>
              <a:gd name="connsiteY39" fmla="*/ 1170432 h 1477671"/>
              <a:gd name="connsiteX40" fmla="*/ 3855110 w 5800953"/>
              <a:gd name="connsiteY40" fmla="*/ 1031444 h 1477671"/>
              <a:gd name="connsiteX41" fmla="*/ 3877056 w 5800953"/>
              <a:gd name="connsiteY41" fmla="*/ 958292 h 1477671"/>
              <a:gd name="connsiteX42" fmla="*/ 3935577 w 5800953"/>
              <a:gd name="connsiteY42" fmla="*/ 877824 h 1477671"/>
              <a:gd name="connsiteX43" fmla="*/ 4016045 w 5800953"/>
              <a:gd name="connsiteY43" fmla="*/ 826618 h 1477671"/>
              <a:gd name="connsiteX44" fmla="*/ 4125773 w 5800953"/>
              <a:gd name="connsiteY44" fmla="*/ 775412 h 1477671"/>
              <a:gd name="connsiteX45" fmla="*/ 4242816 w 5800953"/>
              <a:gd name="connsiteY45" fmla="*/ 760781 h 1477671"/>
              <a:gd name="connsiteX46" fmla="*/ 4308653 w 5800953"/>
              <a:gd name="connsiteY46" fmla="*/ 702260 h 1477671"/>
              <a:gd name="connsiteX47" fmla="*/ 4381805 w 5800953"/>
              <a:gd name="connsiteY47" fmla="*/ 563271 h 1477671"/>
              <a:gd name="connsiteX48" fmla="*/ 4418381 w 5800953"/>
              <a:gd name="connsiteY48" fmla="*/ 365760 h 1477671"/>
              <a:gd name="connsiteX49" fmla="*/ 4476902 w 5800953"/>
              <a:gd name="connsiteY49" fmla="*/ 234087 h 1477671"/>
              <a:gd name="connsiteX50" fmla="*/ 4593945 w 5800953"/>
              <a:gd name="connsiteY50" fmla="*/ 168250 h 1477671"/>
              <a:gd name="connsiteX51" fmla="*/ 4732934 w 5800953"/>
              <a:gd name="connsiteY51" fmla="*/ 197511 h 1477671"/>
              <a:gd name="connsiteX52" fmla="*/ 4893869 w 5800953"/>
              <a:gd name="connsiteY52" fmla="*/ 270663 h 1477671"/>
              <a:gd name="connsiteX53" fmla="*/ 5047488 w 5800953"/>
              <a:gd name="connsiteY53" fmla="*/ 314554 h 1477671"/>
              <a:gd name="connsiteX54" fmla="*/ 5135270 w 5800953"/>
              <a:gd name="connsiteY54" fmla="*/ 329184 h 1477671"/>
              <a:gd name="connsiteX55" fmla="*/ 5230368 w 5800953"/>
              <a:gd name="connsiteY55" fmla="*/ 285293 h 1477671"/>
              <a:gd name="connsiteX56" fmla="*/ 5296205 w 5800953"/>
              <a:gd name="connsiteY56" fmla="*/ 168250 h 1477671"/>
              <a:gd name="connsiteX57" fmla="*/ 5318150 w 5800953"/>
              <a:gd name="connsiteY57" fmla="*/ 65837 h 1477671"/>
              <a:gd name="connsiteX58" fmla="*/ 5398617 w 5800953"/>
              <a:gd name="connsiteY58" fmla="*/ 21946 h 1477671"/>
              <a:gd name="connsiteX59" fmla="*/ 5530291 w 5800953"/>
              <a:gd name="connsiteY59" fmla="*/ 0 h 1477671"/>
              <a:gd name="connsiteX60" fmla="*/ 5661965 w 5800953"/>
              <a:gd name="connsiteY60" fmla="*/ 65837 h 1477671"/>
              <a:gd name="connsiteX61" fmla="*/ 5800953 w 5800953"/>
              <a:gd name="connsiteY61" fmla="*/ 73152 h 1477671"/>
              <a:gd name="connsiteX0" fmla="*/ 0 w 5661965"/>
              <a:gd name="connsiteY0" fmla="*/ 299924 h 1477671"/>
              <a:gd name="connsiteX1" fmla="*/ 124358 w 5661965"/>
              <a:gd name="connsiteY1" fmla="*/ 387706 h 1477671"/>
              <a:gd name="connsiteX2" fmla="*/ 234086 w 5661965"/>
              <a:gd name="connsiteY2" fmla="*/ 446228 h 1477671"/>
              <a:gd name="connsiteX3" fmla="*/ 453542 w 5661965"/>
              <a:gd name="connsiteY3" fmla="*/ 424282 h 1477671"/>
              <a:gd name="connsiteX4" fmla="*/ 614477 w 5661965"/>
              <a:gd name="connsiteY4" fmla="*/ 409652 h 1477671"/>
              <a:gd name="connsiteX5" fmla="*/ 738835 w 5661965"/>
              <a:gd name="connsiteY5" fmla="*/ 446228 h 1477671"/>
              <a:gd name="connsiteX6" fmla="*/ 855878 w 5661965"/>
              <a:gd name="connsiteY6" fmla="*/ 519380 h 1477671"/>
              <a:gd name="connsiteX7" fmla="*/ 980237 w 5661965"/>
              <a:gd name="connsiteY7" fmla="*/ 665684 h 1477671"/>
              <a:gd name="connsiteX8" fmla="*/ 1060704 w 5661965"/>
              <a:gd name="connsiteY8" fmla="*/ 811988 h 1477671"/>
              <a:gd name="connsiteX9" fmla="*/ 1126541 w 5661965"/>
              <a:gd name="connsiteY9" fmla="*/ 855879 h 1477671"/>
              <a:gd name="connsiteX10" fmla="*/ 1221638 w 5661965"/>
              <a:gd name="connsiteY10" fmla="*/ 914400 h 1477671"/>
              <a:gd name="connsiteX11" fmla="*/ 1302105 w 5661965"/>
              <a:gd name="connsiteY11" fmla="*/ 980237 h 1477671"/>
              <a:gd name="connsiteX12" fmla="*/ 1367942 w 5661965"/>
              <a:gd name="connsiteY12" fmla="*/ 1082650 h 1477671"/>
              <a:gd name="connsiteX13" fmla="*/ 1426464 w 5661965"/>
              <a:gd name="connsiteY13" fmla="*/ 1133856 h 1477671"/>
              <a:gd name="connsiteX14" fmla="*/ 1499616 w 5661965"/>
              <a:gd name="connsiteY14" fmla="*/ 1148487 h 1477671"/>
              <a:gd name="connsiteX15" fmla="*/ 1565453 w 5661965"/>
              <a:gd name="connsiteY15" fmla="*/ 1111911 h 1477671"/>
              <a:gd name="connsiteX16" fmla="*/ 1645920 w 5661965"/>
              <a:gd name="connsiteY16" fmla="*/ 1075335 h 1477671"/>
              <a:gd name="connsiteX17" fmla="*/ 1762963 w 5661965"/>
              <a:gd name="connsiteY17" fmla="*/ 1075335 h 1477671"/>
              <a:gd name="connsiteX18" fmla="*/ 1850745 w 5661965"/>
              <a:gd name="connsiteY18" fmla="*/ 1075335 h 1477671"/>
              <a:gd name="connsiteX19" fmla="*/ 1909267 w 5661965"/>
              <a:gd name="connsiteY19" fmla="*/ 1104596 h 1477671"/>
              <a:gd name="connsiteX20" fmla="*/ 1945843 w 5661965"/>
              <a:gd name="connsiteY20" fmla="*/ 1163117 h 1477671"/>
              <a:gd name="connsiteX21" fmla="*/ 1989734 w 5661965"/>
              <a:gd name="connsiteY21" fmla="*/ 1228954 h 1477671"/>
              <a:gd name="connsiteX22" fmla="*/ 2077517 w 5661965"/>
              <a:gd name="connsiteY22" fmla="*/ 1236269 h 1477671"/>
              <a:gd name="connsiteX23" fmla="*/ 2209190 w 5661965"/>
              <a:gd name="connsiteY23" fmla="*/ 1207008 h 1477671"/>
              <a:gd name="connsiteX24" fmla="*/ 2326233 w 5661965"/>
              <a:gd name="connsiteY24" fmla="*/ 1170432 h 1477671"/>
              <a:gd name="connsiteX25" fmla="*/ 2428646 w 5661965"/>
              <a:gd name="connsiteY25" fmla="*/ 1141172 h 1477671"/>
              <a:gd name="connsiteX26" fmla="*/ 2523744 w 5661965"/>
              <a:gd name="connsiteY26" fmla="*/ 1214324 h 1477671"/>
              <a:gd name="connsiteX27" fmla="*/ 2604211 w 5661965"/>
              <a:gd name="connsiteY27" fmla="*/ 1338682 h 1477671"/>
              <a:gd name="connsiteX28" fmla="*/ 2655417 w 5661965"/>
              <a:gd name="connsiteY28" fmla="*/ 1433780 h 1477671"/>
              <a:gd name="connsiteX29" fmla="*/ 2706624 w 5661965"/>
              <a:gd name="connsiteY29" fmla="*/ 1463040 h 1477671"/>
              <a:gd name="connsiteX30" fmla="*/ 2823667 w 5661965"/>
              <a:gd name="connsiteY30" fmla="*/ 1477671 h 1477671"/>
              <a:gd name="connsiteX31" fmla="*/ 2933395 w 5661965"/>
              <a:gd name="connsiteY31" fmla="*/ 1477671 h 1477671"/>
              <a:gd name="connsiteX32" fmla="*/ 3050438 w 5661965"/>
              <a:gd name="connsiteY32" fmla="*/ 1441095 h 1477671"/>
              <a:gd name="connsiteX33" fmla="*/ 3174797 w 5661965"/>
              <a:gd name="connsiteY33" fmla="*/ 1353312 h 1477671"/>
              <a:gd name="connsiteX34" fmla="*/ 3299155 w 5661965"/>
              <a:gd name="connsiteY34" fmla="*/ 1272845 h 1477671"/>
              <a:gd name="connsiteX35" fmla="*/ 3401568 w 5661965"/>
              <a:gd name="connsiteY35" fmla="*/ 1214324 h 1477671"/>
              <a:gd name="connsiteX36" fmla="*/ 3525926 w 5661965"/>
              <a:gd name="connsiteY36" fmla="*/ 1207008 h 1477671"/>
              <a:gd name="connsiteX37" fmla="*/ 3635654 w 5661965"/>
              <a:gd name="connsiteY37" fmla="*/ 1228954 h 1477671"/>
              <a:gd name="connsiteX38" fmla="*/ 3723437 w 5661965"/>
              <a:gd name="connsiteY38" fmla="*/ 1228954 h 1477671"/>
              <a:gd name="connsiteX39" fmla="*/ 3789273 w 5661965"/>
              <a:gd name="connsiteY39" fmla="*/ 1170432 h 1477671"/>
              <a:gd name="connsiteX40" fmla="*/ 3855110 w 5661965"/>
              <a:gd name="connsiteY40" fmla="*/ 1031444 h 1477671"/>
              <a:gd name="connsiteX41" fmla="*/ 3877056 w 5661965"/>
              <a:gd name="connsiteY41" fmla="*/ 958292 h 1477671"/>
              <a:gd name="connsiteX42" fmla="*/ 3935577 w 5661965"/>
              <a:gd name="connsiteY42" fmla="*/ 877824 h 1477671"/>
              <a:gd name="connsiteX43" fmla="*/ 4016045 w 5661965"/>
              <a:gd name="connsiteY43" fmla="*/ 826618 h 1477671"/>
              <a:gd name="connsiteX44" fmla="*/ 4125773 w 5661965"/>
              <a:gd name="connsiteY44" fmla="*/ 775412 h 1477671"/>
              <a:gd name="connsiteX45" fmla="*/ 4242816 w 5661965"/>
              <a:gd name="connsiteY45" fmla="*/ 760781 h 1477671"/>
              <a:gd name="connsiteX46" fmla="*/ 4308653 w 5661965"/>
              <a:gd name="connsiteY46" fmla="*/ 702260 h 1477671"/>
              <a:gd name="connsiteX47" fmla="*/ 4381805 w 5661965"/>
              <a:gd name="connsiteY47" fmla="*/ 563271 h 1477671"/>
              <a:gd name="connsiteX48" fmla="*/ 4418381 w 5661965"/>
              <a:gd name="connsiteY48" fmla="*/ 365760 h 1477671"/>
              <a:gd name="connsiteX49" fmla="*/ 4476902 w 5661965"/>
              <a:gd name="connsiteY49" fmla="*/ 234087 h 1477671"/>
              <a:gd name="connsiteX50" fmla="*/ 4593945 w 5661965"/>
              <a:gd name="connsiteY50" fmla="*/ 168250 h 1477671"/>
              <a:gd name="connsiteX51" fmla="*/ 4732934 w 5661965"/>
              <a:gd name="connsiteY51" fmla="*/ 197511 h 1477671"/>
              <a:gd name="connsiteX52" fmla="*/ 4893869 w 5661965"/>
              <a:gd name="connsiteY52" fmla="*/ 270663 h 1477671"/>
              <a:gd name="connsiteX53" fmla="*/ 5047488 w 5661965"/>
              <a:gd name="connsiteY53" fmla="*/ 314554 h 1477671"/>
              <a:gd name="connsiteX54" fmla="*/ 5135270 w 5661965"/>
              <a:gd name="connsiteY54" fmla="*/ 329184 h 1477671"/>
              <a:gd name="connsiteX55" fmla="*/ 5230368 w 5661965"/>
              <a:gd name="connsiteY55" fmla="*/ 285293 h 1477671"/>
              <a:gd name="connsiteX56" fmla="*/ 5296205 w 5661965"/>
              <a:gd name="connsiteY56" fmla="*/ 168250 h 1477671"/>
              <a:gd name="connsiteX57" fmla="*/ 5318150 w 5661965"/>
              <a:gd name="connsiteY57" fmla="*/ 65837 h 1477671"/>
              <a:gd name="connsiteX58" fmla="*/ 5398617 w 5661965"/>
              <a:gd name="connsiteY58" fmla="*/ 21946 h 1477671"/>
              <a:gd name="connsiteX59" fmla="*/ 5530291 w 5661965"/>
              <a:gd name="connsiteY59" fmla="*/ 0 h 1477671"/>
              <a:gd name="connsiteX60" fmla="*/ 5661965 w 5661965"/>
              <a:gd name="connsiteY60" fmla="*/ 65837 h 1477671"/>
              <a:gd name="connsiteX0" fmla="*/ 0 w 5530291"/>
              <a:gd name="connsiteY0" fmla="*/ 299924 h 1477671"/>
              <a:gd name="connsiteX1" fmla="*/ 124358 w 5530291"/>
              <a:gd name="connsiteY1" fmla="*/ 387706 h 1477671"/>
              <a:gd name="connsiteX2" fmla="*/ 234086 w 5530291"/>
              <a:gd name="connsiteY2" fmla="*/ 446228 h 1477671"/>
              <a:gd name="connsiteX3" fmla="*/ 453542 w 5530291"/>
              <a:gd name="connsiteY3" fmla="*/ 424282 h 1477671"/>
              <a:gd name="connsiteX4" fmla="*/ 614477 w 5530291"/>
              <a:gd name="connsiteY4" fmla="*/ 409652 h 1477671"/>
              <a:gd name="connsiteX5" fmla="*/ 738835 w 5530291"/>
              <a:gd name="connsiteY5" fmla="*/ 446228 h 1477671"/>
              <a:gd name="connsiteX6" fmla="*/ 855878 w 5530291"/>
              <a:gd name="connsiteY6" fmla="*/ 519380 h 1477671"/>
              <a:gd name="connsiteX7" fmla="*/ 980237 w 5530291"/>
              <a:gd name="connsiteY7" fmla="*/ 665684 h 1477671"/>
              <a:gd name="connsiteX8" fmla="*/ 1060704 w 5530291"/>
              <a:gd name="connsiteY8" fmla="*/ 811988 h 1477671"/>
              <a:gd name="connsiteX9" fmla="*/ 1126541 w 5530291"/>
              <a:gd name="connsiteY9" fmla="*/ 855879 h 1477671"/>
              <a:gd name="connsiteX10" fmla="*/ 1221638 w 5530291"/>
              <a:gd name="connsiteY10" fmla="*/ 914400 h 1477671"/>
              <a:gd name="connsiteX11" fmla="*/ 1302105 w 5530291"/>
              <a:gd name="connsiteY11" fmla="*/ 980237 h 1477671"/>
              <a:gd name="connsiteX12" fmla="*/ 1367942 w 5530291"/>
              <a:gd name="connsiteY12" fmla="*/ 1082650 h 1477671"/>
              <a:gd name="connsiteX13" fmla="*/ 1426464 w 5530291"/>
              <a:gd name="connsiteY13" fmla="*/ 1133856 h 1477671"/>
              <a:gd name="connsiteX14" fmla="*/ 1499616 w 5530291"/>
              <a:gd name="connsiteY14" fmla="*/ 1148487 h 1477671"/>
              <a:gd name="connsiteX15" fmla="*/ 1565453 w 5530291"/>
              <a:gd name="connsiteY15" fmla="*/ 1111911 h 1477671"/>
              <a:gd name="connsiteX16" fmla="*/ 1645920 w 5530291"/>
              <a:gd name="connsiteY16" fmla="*/ 1075335 h 1477671"/>
              <a:gd name="connsiteX17" fmla="*/ 1762963 w 5530291"/>
              <a:gd name="connsiteY17" fmla="*/ 1075335 h 1477671"/>
              <a:gd name="connsiteX18" fmla="*/ 1850745 w 5530291"/>
              <a:gd name="connsiteY18" fmla="*/ 1075335 h 1477671"/>
              <a:gd name="connsiteX19" fmla="*/ 1909267 w 5530291"/>
              <a:gd name="connsiteY19" fmla="*/ 1104596 h 1477671"/>
              <a:gd name="connsiteX20" fmla="*/ 1945843 w 5530291"/>
              <a:gd name="connsiteY20" fmla="*/ 1163117 h 1477671"/>
              <a:gd name="connsiteX21" fmla="*/ 1989734 w 5530291"/>
              <a:gd name="connsiteY21" fmla="*/ 1228954 h 1477671"/>
              <a:gd name="connsiteX22" fmla="*/ 2077517 w 5530291"/>
              <a:gd name="connsiteY22" fmla="*/ 1236269 h 1477671"/>
              <a:gd name="connsiteX23" fmla="*/ 2209190 w 5530291"/>
              <a:gd name="connsiteY23" fmla="*/ 1207008 h 1477671"/>
              <a:gd name="connsiteX24" fmla="*/ 2326233 w 5530291"/>
              <a:gd name="connsiteY24" fmla="*/ 1170432 h 1477671"/>
              <a:gd name="connsiteX25" fmla="*/ 2428646 w 5530291"/>
              <a:gd name="connsiteY25" fmla="*/ 1141172 h 1477671"/>
              <a:gd name="connsiteX26" fmla="*/ 2523744 w 5530291"/>
              <a:gd name="connsiteY26" fmla="*/ 1214324 h 1477671"/>
              <a:gd name="connsiteX27" fmla="*/ 2604211 w 5530291"/>
              <a:gd name="connsiteY27" fmla="*/ 1338682 h 1477671"/>
              <a:gd name="connsiteX28" fmla="*/ 2655417 w 5530291"/>
              <a:gd name="connsiteY28" fmla="*/ 1433780 h 1477671"/>
              <a:gd name="connsiteX29" fmla="*/ 2706624 w 5530291"/>
              <a:gd name="connsiteY29" fmla="*/ 1463040 h 1477671"/>
              <a:gd name="connsiteX30" fmla="*/ 2823667 w 5530291"/>
              <a:gd name="connsiteY30" fmla="*/ 1477671 h 1477671"/>
              <a:gd name="connsiteX31" fmla="*/ 2933395 w 5530291"/>
              <a:gd name="connsiteY31" fmla="*/ 1477671 h 1477671"/>
              <a:gd name="connsiteX32" fmla="*/ 3050438 w 5530291"/>
              <a:gd name="connsiteY32" fmla="*/ 1441095 h 1477671"/>
              <a:gd name="connsiteX33" fmla="*/ 3174797 w 5530291"/>
              <a:gd name="connsiteY33" fmla="*/ 1353312 h 1477671"/>
              <a:gd name="connsiteX34" fmla="*/ 3299155 w 5530291"/>
              <a:gd name="connsiteY34" fmla="*/ 1272845 h 1477671"/>
              <a:gd name="connsiteX35" fmla="*/ 3401568 w 5530291"/>
              <a:gd name="connsiteY35" fmla="*/ 1214324 h 1477671"/>
              <a:gd name="connsiteX36" fmla="*/ 3525926 w 5530291"/>
              <a:gd name="connsiteY36" fmla="*/ 1207008 h 1477671"/>
              <a:gd name="connsiteX37" fmla="*/ 3635654 w 5530291"/>
              <a:gd name="connsiteY37" fmla="*/ 1228954 h 1477671"/>
              <a:gd name="connsiteX38" fmla="*/ 3723437 w 5530291"/>
              <a:gd name="connsiteY38" fmla="*/ 1228954 h 1477671"/>
              <a:gd name="connsiteX39" fmla="*/ 3789273 w 5530291"/>
              <a:gd name="connsiteY39" fmla="*/ 1170432 h 1477671"/>
              <a:gd name="connsiteX40" fmla="*/ 3855110 w 5530291"/>
              <a:gd name="connsiteY40" fmla="*/ 1031444 h 1477671"/>
              <a:gd name="connsiteX41" fmla="*/ 3877056 w 5530291"/>
              <a:gd name="connsiteY41" fmla="*/ 958292 h 1477671"/>
              <a:gd name="connsiteX42" fmla="*/ 3935577 w 5530291"/>
              <a:gd name="connsiteY42" fmla="*/ 877824 h 1477671"/>
              <a:gd name="connsiteX43" fmla="*/ 4016045 w 5530291"/>
              <a:gd name="connsiteY43" fmla="*/ 826618 h 1477671"/>
              <a:gd name="connsiteX44" fmla="*/ 4125773 w 5530291"/>
              <a:gd name="connsiteY44" fmla="*/ 775412 h 1477671"/>
              <a:gd name="connsiteX45" fmla="*/ 4242816 w 5530291"/>
              <a:gd name="connsiteY45" fmla="*/ 760781 h 1477671"/>
              <a:gd name="connsiteX46" fmla="*/ 4308653 w 5530291"/>
              <a:gd name="connsiteY46" fmla="*/ 702260 h 1477671"/>
              <a:gd name="connsiteX47" fmla="*/ 4381805 w 5530291"/>
              <a:gd name="connsiteY47" fmla="*/ 563271 h 1477671"/>
              <a:gd name="connsiteX48" fmla="*/ 4418381 w 5530291"/>
              <a:gd name="connsiteY48" fmla="*/ 365760 h 1477671"/>
              <a:gd name="connsiteX49" fmla="*/ 4476902 w 5530291"/>
              <a:gd name="connsiteY49" fmla="*/ 234087 h 1477671"/>
              <a:gd name="connsiteX50" fmla="*/ 4593945 w 5530291"/>
              <a:gd name="connsiteY50" fmla="*/ 168250 h 1477671"/>
              <a:gd name="connsiteX51" fmla="*/ 4732934 w 5530291"/>
              <a:gd name="connsiteY51" fmla="*/ 197511 h 1477671"/>
              <a:gd name="connsiteX52" fmla="*/ 4893869 w 5530291"/>
              <a:gd name="connsiteY52" fmla="*/ 270663 h 1477671"/>
              <a:gd name="connsiteX53" fmla="*/ 5047488 w 5530291"/>
              <a:gd name="connsiteY53" fmla="*/ 314554 h 1477671"/>
              <a:gd name="connsiteX54" fmla="*/ 5135270 w 5530291"/>
              <a:gd name="connsiteY54" fmla="*/ 329184 h 1477671"/>
              <a:gd name="connsiteX55" fmla="*/ 5230368 w 5530291"/>
              <a:gd name="connsiteY55" fmla="*/ 285293 h 1477671"/>
              <a:gd name="connsiteX56" fmla="*/ 5296205 w 5530291"/>
              <a:gd name="connsiteY56" fmla="*/ 168250 h 1477671"/>
              <a:gd name="connsiteX57" fmla="*/ 5318150 w 5530291"/>
              <a:gd name="connsiteY57" fmla="*/ 65837 h 1477671"/>
              <a:gd name="connsiteX58" fmla="*/ 5398617 w 5530291"/>
              <a:gd name="connsiteY58" fmla="*/ 21946 h 1477671"/>
              <a:gd name="connsiteX59" fmla="*/ 5530291 w 5530291"/>
              <a:gd name="connsiteY59" fmla="*/ 0 h 1477671"/>
              <a:gd name="connsiteX0" fmla="*/ 0 w 5398617"/>
              <a:gd name="connsiteY0" fmla="*/ 277978 h 1455725"/>
              <a:gd name="connsiteX1" fmla="*/ 124358 w 5398617"/>
              <a:gd name="connsiteY1" fmla="*/ 365760 h 1455725"/>
              <a:gd name="connsiteX2" fmla="*/ 234086 w 5398617"/>
              <a:gd name="connsiteY2" fmla="*/ 424282 h 1455725"/>
              <a:gd name="connsiteX3" fmla="*/ 453542 w 5398617"/>
              <a:gd name="connsiteY3" fmla="*/ 402336 h 1455725"/>
              <a:gd name="connsiteX4" fmla="*/ 614477 w 5398617"/>
              <a:gd name="connsiteY4" fmla="*/ 387706 h 1455725"/>
              <a:gd name="connsiteX5" fmla="*/ 738835 w 5398617"/>
              <a:gd name="connsiteY5" fmla="*/ 424282 h 1455725"/>
              <a:gd name="connsiteX6" fmla="*/ 855878 w 5398617"/>
              <a:gd name="connsiteY6" fmla="*/ 497434 h 1455725"/>
              <a:gd name="connsiteX7" fmla="*/ 980237 w 5398617"/>
              <a:gd name="connsiteY7" fmla="*/ 643738 h 1455725"/>
              <a:gd name="connsiteX8" fmla="*/ 1060704 w 5398617"/>
              <a:gd name="connsiteY8" fmla="*/ 790042 h 1455725"/>
              <a:gd name="connsiteX9" fmla="*/ 1126541 w 5398617"/>
              <a:gd name="connsiteY9" fmla="*/ 833933 h 1455725"/>
              <a:gd name="connsiteX10" fmla="*/ 1221638 w 5398617"/>
              <a:gd name="connsiteY10" fmla="*/ 892454 h 1455725"/>
              <a:gd name="connsiteX11" fmla="*/ 1302105 w 5398617"/>
              <a:gd name="connsiteY11" fmla="*/ 958291 h 1455725"/>
              <a:gd name="connsiteX12" fmla="*/ 1367942 w 5398617"/>
              <a:gd name="connsiteY12" fmla="*/ 1060704 h 1455725"/>
              <a:gd name="connsiteX13" fmla="*/ 1426464 w 5398617"/>
              <a:gd name="connsiteY13" fmla="*/ 1111910 h 1455725"/>
              <a:gd name="connsiteX14" fmla="*/ 1499616 w 5398617"/>
              <a:gd name="connsiteY14" fmla="*/ 1126541 h 1455725"/>
              <a:gd name="connsiteX15" fmla="*/ 1565453 w 5398617"/>
              <a:gd name="connsiteY15" fmla="*/ 1089965 h 1455725"/>
              <a:gd name="connsiteX16" fmla="*/ 1645920 w 5398617"/>
              <a:gd name="connsiteY16" fmla="*/ 1053389 h 1455725"/>
              <a:gd name="connsiteX17" fmla="*/ 1762963 w 5398617"/>
              <a:gd name="connsiteY17" fmla="*/ 1053389 h 1455725"/>
              <a:gd name="connsiteX18" fmla="*/ 1850745 w 5398617"/>
              <a:gd name="connsiteY18" fmla="*/ 1053389 h 1455725"/>
              <a:gd name="connsiteX19" fmla="*/ 1909267 w 5398617"/>
              <a:gd name="connsiteY19" fmla="*/ 1082650 h 1455725"/>
              <a:gd name="connsiteX20" fmla="*/ 1945843 w 5398617"/>
              <a:gd name="connsiteY20" fmla="*/ 1141171 h 1455725"/>
              <a:gd name="connsiteX21" fmla="*/ 1989734 w 5398617"/>
              <a:gd name="connsiteY21" fmla="*/ 1207008 h 1455725"/>
              <a:gd name="connsiteX22" fmla="*/ 2077517 w 5398617"/>
              <a:gd name="connsiteY22" fmla="*/ 1214323 h 1455725"/>
              <a:gd name="connsiteX23" fmla="*/ 2209190 w 5398617"/>
              <a:gd name="connsiteY23" fmla="*/ 1185062 h 1455725"/>
              <a:gd name="connsiteX24" fmla="*/ 2326233 w 5398617"/>
              <a:gd name="connsiteY24" fmla="*/ 1148486 h 1455725"/>
              <a:gd name="connsiteX25" fmla="*/ 2428646 w 5398617"/>
              <a:gd name="connsiteY25" fmla="*/ 1119226 h 1455725"/>
              <a:gd name="connsiteX26" fmla="*/ 2523744 w 5398617"/>
              <a:gd name="connsiteY26" fmla="*/ 1192378 h 1455725"/>
              <a:gd name="connsiteX27" fmla="*/ 2604211 w 5398617"/>
              <a:gd name="connsiteY27" fmla="*/ 1316736 h 1455725"/>
              <a:gd name="connsiteX28" fmla="*/ 2655417 w 5398617"/>
              <a:gd name="connsiteY28" fmla="*/ 1411834 h 1455725"/>
              <a:gd name="connsiteX29" fmla="*/ 2706624 w 5398617"/>
              <a:gd name="connsiteY29" fmla="*/ 1441094 h 1455725"/>
              <a:gd name="connsiteX30" fmla="*/ 2823667 w 5398617"/>
              <a:gd name="connsiteY30" fmla="*/ 1455725 h 1455725"/>
              <a:gd name="connsiteX31" fmla="*/ 2933395 w 5398617"/>
              <a:gd name="connsiteY31" fmla="*/ 1455725 h 1455725"/>
              <a:gd name="connsiteX32" fmla="*/ 3050438 w 5398617"/>
              <a:gd name="connsiteY32" fmla="*/ 1419149 h 1455725"/>
              <a:gd name="connsiteX33" fmla="*/ 3174797 w 5398617"/>
              <a:gd name="connsiteY33" fmla="*/ 1331366 h 1455725"/>
              <a:gd name="connsiteX34" fmla="*/ 3299155 w 5398617"/>
              <a:gd name="connsiteY34" fmla="*/ 1250899 h 1455725"/>
              <a:gd name="connsiteX35" fmla="*/ 3401568 w 5398617"/>
              <a:gd name="connsiteY35" fmla="*/ 1192378 h 1455725"/>
              <a:gd name="connsiteX36" fmla="*/ 3525926 w 5398617"/>
              <a:gd name="connsiteY36" fmla="*/ 1185062 h 1455725"/>
              <a:gd name="connsiteX37" fmla="*/ 3635654 w 5398617"/>
              <a:gd name="connsiteY37" fmla="*/ 1207008 h 1455725"/>
              <a:gd name="connsiteX38" fmla="*/ 3723437 w 5398617"/>
              <a:gd name="connsiteY38" fmla="*/ 1207008 h 1455725"/>
              <a:gd name="connsiteX39" fmla="*/ 3789273 w 5398617"/>
              <a:gd name="connsiteY39" fmla="*/ 1148486 h 1455725"/>
              <a:gd name="connsiteX40" fmla="*/ 3855110 w 5398617"/>
              <a:gd name="connsiteY40" fmla="*/ 1009498 h 1455725"/>
              <a:gd name="connsiteX41" fmla="*/ 3877056 w 5398617"/>
              <a:gd name="connsiteY41" fmla="*/ 936346 h 1455725"/>
              <a:gd name="connsiteX42" fmla="*/ 3935577 w 5398617"/>
              <a:gd name="connsiteY42" fmla="*/ 855878 h 1455725"/>
              <a:gd name="connsiteX43" fmla="*/ 4016045 w 5398617"/>
              <a:gd name="connsiteY43" fmla="*/ 804672 h 1455725"/>
              <a:gd name="connsiteX44" fmla="*/ 4125773 w 5398617"/>
              <a:gd name="connsiteY44" fmla="*/ 753466 h 1455725"/>
              <a:gd name="connsiteX45" fmla="*/ 4242816 w 5398617"/>
              <a:gd name="connsiteY45" fmla="*/ 738835 h 1455725"/>
              <a:gd name="connsiteX46" fmla="*/ 4308653 w 5398617"/>
              <a:gd name="connsiteY46" fmla="*/ 680314 h 1455725"/>
              <a:gd name="connsiteX47" fmla="*/ 4381805 w 5398617"/>
              <a:gd name="connsiteY47" fmla="*/ 541325 h 1455725"/>
              <a:gd name="connsiteX48" fmla="*/ 4418381 w 5398617"/>
              <a:gd name="connsiteY48" fmla="*/ 343814 h 1455725"/>
              <a:gd name="connsiteX49" fmla="*/ 4476902 w 5398617"/>
              <a:gd name="connsiteY49" fmla="*/ 212141 h 1455725"/>
              <a:gd name="connsiteX50" fmla="*/ 4593945 w 5398617"/>
              <a:gd name="connsiteY50" fmla="*/ 146304 h 1455725"/>
              <a:gd name="connsiteX51" fmla="*/ 4732934 w 5398617"/>
              <a:gd name="connsiteY51" fmla="*/ 175565 h 1455725"/>
              <a:gd name="connsiteX52" fmla="*/ 4893869 w 5398617"/>
              <a:gd name="connsiteY52" fmla="*/ 248717 h 1455725"/>
              <a:gd name="connsiteX53" fmla="*/ 5047488 w 5398617"/>
              <a:gd name="connsiteY53" fmla="*/ 292608 h 1455725"/>
              <a:gd name="connsiteX54" fmla="*/ 5135270 w 5398617"/>
              <a:gd name="connsiteY54" fmla="*/ 307238 h 1455725"/>
              <a:gd name="connsiteX55" fmla="*/ 5230368 w 5398617"/>
              <a:gd name="connsiteY55" fmla="*/ 263347 h 1455725"/>
              <a:gd name="connsiteX56" fmla="*/ 5296205 w 5398617"/>
              <a:gd name="connsiteY56" fmla="*/ 146304 h 1455725"/>
              <a:gd name="connsiteX57" fmla="*/ 5318150 w 5398617"/>
              <a:gd name="connsiteY57" fmla="*/ 43891 h 1455725"/>
              <a:gd name="connsiteX58" fmla="*/ 5398617 w 5398617"/>
              <a:gd name="connsiteY58" fmla="*/ 0 h 1455725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381805 w 5318150"/>
              <a:gd name="connsiteY47" fmla="*/ 497434 h 1411834"/>
              <a:gd name="connsiteX48" fmla="*/ 4418381 w 5318150"/>
              <a:gd name="connsiteY48" fmla="*/ 299923 h 1411834"/>
              <a:gd name="connsiteX49" fmla="*/ 4476902 w 5318150"/>
              <a:gd name="connsiteY49" fmla="*/ 168250 h 1411834"/>
              <a:gd name="connsiteX50" fmla="*/ 4593945 w 5318150"/>
              <a:gd name="connsiteY50" fmla="*/ 102413 h 1411834"/>
              <a:gd name="connsiteX51" fmla="*/ 4732934 w 5318150"/>
              <a:gd name="connsiteY51" fmla="*/ 131674 h 1411834"/>
              <a:gd name="connsiteX52" fmla="*/ 4893869 w 5318150"/>
              <a:gd name="connsiteY52" fmla="*/ 204826 h 1411834"/>
              <a:gd name="connsiteX53" fmla="*/ 5047488 w 5318150"/>
              <a:gd name="connsiteY53" fmla="*/ 248717 h 1411834"/>
              <a:gd name="connsiteX54" fmla="*/ 5135270 w 5318150"/>
              <a:gd name="connsiteY54" fmla="*/ 263347 h 1411834"/>
              <a:gd name="connsiteX55" fmla="*/ 5230368 w 5318150"/>
              <a:gd name="connsiteY55" fmla="*/ 219456 h 1411834"/>
              <a:gd name="connsiteX56" fmla="*/ 5296205 w 5318150"/>
              <a:gd name="connsiteY56" fmla="*/ 102413 h 1411834"/>
              <a:gd name="connsiteX57" fmla="*/ 5318150 w 5318150"/>
              <a:gd name="connsiteY5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418381 w 5318150"/>
              <a:gd name="connsiteY47" fmla="*/ 299923 h 1411834"/>
              <a:gd name="connsiteX48" fmla="*/ 4476902 w 5318150"/>
              <a:gd name="connsiteY48" fmla="*/ 168250 h 1411834"/>
              <a:gd name="connsiteX49" fmla="*/ 4593945 w 5318150"/>
              <a:gd name="connsiteY49" fmla="*/ 102413 h 1411834"/>
              <a:gd name="connsiteX50" fmla="*/ 4732934 w 5318150"/>
              <a:gd name="connsiteY50" fmla="*/ 131674 h 1411834"/>
              <a:gd name="connsiteX51" fmla="*/ 4893869 w 5318150"/>
              <a:gd name="connsiteY51" fmla="*/ 204826 h 1411834"/>
              <a:gd name="connsiteX52" fmla="*/ 5047488 w 5318150"/>
              <a:gd name="connsiteY52" fmla="*/ 248717 h 1411834"/>
              <a:gd name="connsiteX53" fmla="*/ 5135270 w 5318150"/>
              <a:gd name="connsiteY53" fmla="*/ 263347 h 1411834"/>
              <a:gd name="connsiteX54" fmla="*/ 5230368 w 5318150"/>
              <a:gd name="connsiteY54" fmla="*/ 219456 h 1411834"/>
              <a:gd name="connsiteX55" fmla="*/ 5296205 w 5318150"/>
              <a:gd name="connsiteY55" fmla="*/ 102413 h 1411834"/>
              <a:gd name="connsiteX56" fmla="*/ 5318150 w 5318150"/>
              <a:gd name="connsiteY5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326233 w 5318150"/>
              <a:gd name="connsiteY23" fmla="*/ 1104595 h 1411834"/>
              <a:gd name="connsiteX24" fmla="*/ 2428646 w 5318150"/>
              <a:gd name="connsiteY24" fmla="*/ 1075335 h 1411834"/>
              <a:gd name="connsiteX25" fmla="*/ 2523744 w 5318150"/>
              <a:gd name="connsiteY25" fmla="*/ 1148487 h 1411834"/>
              <a:gd name="connsiteX26" fmla="*/ 2604211 w 5318150"/>
              <a:gd name="connsiteY26" fmla="*/ 1272845 h 1411834"/>
              <a:gd name="connsiteX27" fmla="*/ 2655417 w 5318150"/>
              <a:gd name="connsiteY27" fmla="*/ 1367943 h 1411834"/>
              <a:gd name="connsiteX28" fmla="*/ 2706624 w 5318150"/>
              <a:gd name="connsiteY28" fmla="*/ 1397203 h 1411834"/>
              <a:gd name="connsiteX29" fmla="*/ 2823667 w 5318150"/>
              <a:gd name="connsiteY29" fmla="*/ 1411834 h 1411834"/>
              <a:gd name="connsiteX30" fmla="*/ 2933395 w 5318150"/>
              <a:gd name="connsiteY30" fmla="*/ 1411834 h 1411834"/>
              <a:gd name="connsiteX31" fmla="*/ 3050438 w 5318150"/>
              <a:gd name="connsiteY31" fmla="*/ 1375258 h 1411834"/>
              <a:gd name="connsiteX32" fmla="*/ 3174797 w 5318150"/>
              <a:gd name="connsiteY32" fmla="*/ 1287475 h 1411834"/>
              <a:gd name="connsiteX33" fmla="*/ 3299155 w 5318150"/>
              <a:gd name="connsiteY33" fmla="*/ 1207008 h 1411834"/>
              <a:gd name="connsiteX34" fmla="*/ 3401568 w 5318150"/>
              <a:gd name="connsiteY34" fmla="*/ 1148487 h 1411834"/>
              <a:gd name="connsiteX35" fmla="*/ 3525926 w 5318150"/>
              <a:gd name="connsiteY35" fmla="*/ 1141171 h 1411834"/>
              <a:gd name="connsiteX36" fmla="*/ 3635654 w 5318150"/>
              <a:gd name="connsiteY36" fmla="*/ 1163117 h 1411834"/>
              <a:gd name="connsiteX37" fmla="*/ 3723437 w 5318150"/>
              <a:gd name="connsiteY37" fmla="*/ 1163117 h 1411834"/>
              <a:gd name="connsiteX38" fmla="*/ 3789273 w 5318150"/>
              <a:gd name="connsiteY38" fmla="*/ 1104595 h 1411834"/>
              <a:gd name="connsiteX39" fmla="*/ 3855110 w 5318150"/>
              <a:gd name="connsiteY39" fmla="*/ 965607 h 1411834"/>
              <a:gd name="connsiteX40" fmla="*/ 3877056 w 5318150"/>
              <a:gd name="connsiteY40" fmla="*/ 892455 h 1411834"/>
              <a:gd name="connsiteX41" fmla="*/ 3935577 w 5318150"/>
              <a:gd name="connsiteY41" fmla="*/ 811987 h 1411834"/>
              <a:gd name="connsiteX42" fmla="*/ 4016045 w 5318150"/>
              <a:gd name="connsiteY42" fmla="*/ 760781 h 1411834"/>
              <a:gd name="connsiteX43" fmla="*/ 4125773 w 5318150"/>
              <a:gd name="connsiteY43" fmla="*/ 709575 h 1411834"/>
              <a:gd name="connsiteX44" fmla="*/ 4242816 w 5318150"/>
              <a:gd name="connsiteY44" fmla="*/ 694944 h 1411834"/>
              <a:gd name="connsiteX45" fmla="*/ 4308653 w 5318150"/>
              <a:gd name="connsiteY45" fmla="*/ 636423 h 1411834"/>
              <a:gd name="connsiteX46" fmla="*/ 4418381 w 5318150"/>
              <a:gd name="connsiteY46" fmla="*/ 299923 h 1411834"/>
              <a:gd name="connsiteX47" fmla="*/ 4476902 w 5318150"/>
              <a:gd name="connsiteY47" fmla="*/ 168250 h 1411834"/>
              <a:gd name="connsiteX48" fmla="*/ 4593945 w 5318150"/>
              <a:gd name="connsiteY48" fmla="*/ 102413 h 1411834"/>
              <a:gd name="connsiteX49" fmla="*/ 4732934 w 5318150"/>
              <a:gd name="connsiteY49" fmla="*/ 131674 h 1411834"/>
              <a:gd name="connsiteX50" fmla="*/ 4893869 w 5318150"/>
              <a:gd name="connsiteY50" fmla="*/ 204826 h 1411834"/>
              <a:gd name="connsiteX51" fmla="*/ 5047488 w 5318150"/>
              <a:gd name="connsiteY51" fmla="*/ 248717 h 1411834"/>
              <a:gd name="connsiteX52" fmla="*/ 5135270 w 5318150"/>
              <a:gd name="connsiteY52" fmla="*/ 263347 h 1411834"/>
              <a:gd name="connsiteX53" fmla="*/ 5230368 w 5318150"/>
              <a:gd name="connsiteY53" fmla="*/ 219456 h 1411834"/>
              <a:gd name="connsiteX54" fmla="*/ 5296205 w 5318150"/>
              <a:gd name="connsiteY54" fmla="*/ 102413 h 1411834"/>
              <a:gd name="connsiteX55" fmla="*/ 5318150 w 5318150"/>
              <a:gd name="connsiteY5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428646 w 5318150"/>
              <a:gd name="connsiteY23" fmla="*/ 1075335 h 1411834"/>
              <a:gd name="connsiteX24" fmla="*/ 2523744 w 5318150"/>
              <a:gd name="connsiteY24" fmla="*/ 1148487 h 1411834"/>
              <a:gd name="connsiteX25" fmla="*/ 2604211 w 5318150"/>
              <a:gd name="connsiteY25" fmla="*/ 1272845 h 1411834"/>
              <a:gd name="connsiteX26" fmla="*/ 2655417 w 5318150"/>
              <a:gd name="connsiteY26" fmla="*/ 1367943 h 1411834"/>
              <a:gd name="connsiteX27" fmla="*/ 2706624 w 5318150"/>
              <a:gd name="connsiteY27" fmla="*/ 1397203 h 1411834"/>
              <a:gd name="connsiteX28" fmla="*/ 2823667 w 5318150"/>
              <a:gd name="connsiteY28" fmla="*/ 1411834 h 1411834"/>
              <a:gd name="connsiteX29" fmla="*/ 2933395 w 5318150"/>
              <a:gd name="connsiteY29" fmla="*/ 1411834 h 1411834"/>
              <a:gd name="connsiteX30" fmla="*/ 3050438 w 5318150"/>
              <a:gd name="connsiteY30" fmla="*/ 1375258 h 1411834"/>
              <a:gd name="connsiteX31" fmla="*/ 3174797 w 5318150"/>
              <a:gd name="connsiteY31" fmla="*/ 1287475 h 1411834"/>
              <a:gd name="connsiteX32" fmla="*/ 3299155 w 5318150"/>
              <a:gd name="connsiteY32" fmla="*/ 1207008 h 1411834"/>
              <a:gd name="connsiteX33" fmla="*/ 3401568 w 5318150"/>
              <a:gd name="connsiteY33" fmla="*/ 1148487 h 1411834"/>
              <a:gd name="connsiteX34" fmla="*/ 3525926 w 5318150"/>
              <a:gd name="connsiteY34" fmla="*/ 1141171 h 1411834"/>
              <a:gd name="connsiteX35" fmla="*/ 3635654 w 5318150"/>
              <a:gd name="connsiteY35" fmla="*/ 1163117 h 1411834"/>
              <a:gd name="connsiteX36" fmla="*/ 3723437 w 5318150"/>
              <a:gd name="connsiteY36" fmla="*/ 1163117 h 1411834"/>
              <a:gd name="connsiteX37" fmla="*/ 3789273 w 5318150"/>
              <a:gd name="connsiteY37" fmla="*/ 1104595 h 1411834"/>
              <a:gd name="connsiteX38" fmla="*/ 3855110 w 5318150"/>
              <a:gd name="connsiteY38" fmla="*/ 965607 h 1411834"/>
              <a:gd name="connsiteX39" fmla="*/ 3877056 w 5318150"/>
              <a:gd name="connsiteY39" fmla="*/ 892455 h 1411834"/>
              <a:gd name="connsiteX40" fmla="*/ 3935577 w 5318150"/>
              <a:gd name="connsiteY40" fmla="*/ 811987 h 1411834"/>
              <a:gd name="connsiteX41" fmla="*/ 4016045 w 5318150"/>
              <a:gd name="connsiteY41" fmla="*/ 760781 h 1411834"/>
              <a:gd name="connsiteX42" fmla="*/ 4125773 w 5318150"/>
              <a:gd name="connsiteY42" fmla="*/ 709575 h 1411834"/>
              <a:gd name="connsiteX43" fmla="*/ 4242816 w 5318150"/>
              <a:gd name="connsiteY43" fmla="*/ 694944 h 1411834"/>
              <a:gd name="connsiteX44" fmla="*/ 4308653 w 5318150"/>
              <a:gd name="connsiteY44" fmla="*/ 636423 h 1411834"/>
              <a:gd name="connsiteX45" fmla="*/ 4418381 w 5318150"/>
              <a:gd name="connsiteY45" fmla="*/ 299923 h 1411834"/>
              <a:gd name="connsiteX46" fmla="*/ 4476902 w 5318150"/>
              <a:gd name="connsiteY46" fmla="*/ 168250 h 1411834"/>
              <a:gd name="connsiteX47" fmla="*/ 4593945 w 5318150"/>
              <a:gd name="connsiteY47" fmla="*/ 102413 h 1411834"/>
              <a:gd name="connsiteX48" fmla="*/ 4732934 w 5318150"/>
              <a:gd name="connsiteY48" fmla="*/ 131674 h 1411834"/>
              <a:gd name="connsiteX49" fmla="*/ 4893869 w 5318150"/>
              <a:gd name="connsiteY49" fmla="*/ 204826 h 1411834"/>
              <a:gd name="connsiteX50" fmla="*/ 5047488 w 5318150"/>
              <a:gd name="connsiteY50" fmla="*/ 248717 h 1411834"/>
              <a:gd name="connsiteX51" fmla="*/ 5135270 w 5318150"/>
              <a:gd name="connsiteY51" fmla="*/ 263347 h 1411834"/>
              <a:gd name="connsiteX52" fmla="*/ 5230368 w 5318150"/>
              <a:gd name="connsiteY52" fmla="*/ 219456 h 1411834"/>
              <a:gd name="connsiteX53" fmla="*/ 5296205 w 5318150"/>
              <a:gd name="connsiteY53" fmla="*/ 102413 h 1411834"/>
              <a:gd name="connsiteX54" fmla="*/ 5318150 w 5318150"/>
              <a:gd name="connsiteY5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523744 w 5318150"/>
              <a:gd name="connsiteY23" fmla="*/ 1148487 h 1411834"/>
              <a:gd name="connsiteX24" fmla="*/ 2604211 w 5318150"/>
              <a:gd name="connsiteY24" fmla="*/ 1272845 h 1411834"/>
              <a:gd name="connsiteX25" fmla="*/ 2655417 w 5318150"/>
              <a:gd name="connsiteY25" fmla="*/ 1367943 h 1411834"/>
              <a:gd name="connsiteX26" fmla="*/ 2706624 w 5318150"/>
              <a:gd name="connsiteY26" fmla="*/ 1397203 h 1411834"/>
              <a:gd name="connsiteX27" fmla="*/ 2823667 w 5318150"/>
              <a:gd name="connsiteY27" fmla="*/ 1411834 h 1411834"/>
              <a:gd name="connsiteX28" fmla="*/ 2933395 w 5318150"/>
              <a:gd name="connsiteY28" fmla="*/ 1411834 h 1411834"/>
              <a:gd name="connsiteX29" fmla="*/ 3050438 w 5318150"/>
              <a:gd name="connsiteY29" fmla="*/ 1375258 h 1411834"/>
              <a:gd name="connsiteX30" fmla="*/ 3174797 w 5318150"/>
              <a:gd name="connsiteY30" fmla="*/ 1287475 h 1411834"/>
              <a:gd name="connsiteX31" fmla="*/ 3299155 w 5318150"/>
              <a:gd name="connsiteY31" fmla="*/ 1207008 h 1411834"/>
              <a:gd name="connsiteX32" fmla="*/ 3401568 w 5318150"/>
              <a:gd name="connsiteY32" fmla="*/ 1148487 h 1411834"/>
              <a:gd name="connsiteX33" fmla="*/ 3525926 w 5318150"/>
              <a:gd name="connsiteY33" fmla="*/ 1141171 h 1411834"/>
              <a:gd name="connsiteX34" fmla="*/ 3635654 w 5318150"/>
              <a:gd name="connsiteY34" fmla="*/ 1163117 h 1411834"/>
              <a:gd name="connsiteX35" fmla="*/ 3723437 w 5318150"/>
              <a:gd name="connsiteY35" fmla="*/ 1163117 h 1411834"/>
              <a:gd name="connsiteX36" fmla="*/ 3789273 w 5318150"/>
              <a:gd name="connsiteY36" fmla="*/ 1104595 h 1411834"/>
              <a:gd name="connsiteX37" fmla="*/ 3855110 w 5318150"/>
              <a:gd name="connsiteY37" fmla="*/ 965607 h 1411834"/>
              <a:gd name="connsiteX38" fmla="*/ 3877056 w 5318150"/>
              <a:gd name="connsiteY38" fmla="*/ 892455 h 1411834"/>
              <a:gd name="connsiteX39" fmla="*/ 3935577 w 5318150"/>
              <a:gd name="connsiteY39" fmla="*/ 811987 h 1411834"/>
              <a:gd name="connsiteX40" fmla="*/ 4016045 w 5318150"/>
              <a:gd name="connsiteY40" fmla="*/ 760781 h 1411834"/>
              <a:gd name="connsiteX41" fmla="*/ 4125773 w 5318150"/>
              <a:gd name="connsiteY41" fmla="*/ 709575 h 1411834"/>
              <a:gd name="connsiteX42" fmla="*/ 4242816 w 5318150"/>
              <a:gd name="connsiteY42" fmla="*/ 694944 h 1411834"/>
              <a:gd name="connsiteX43" fmla="*/ 4308653 w 5318150"/>
              <a:gd name="connsiteY43" fmla="*/ 636423 h 1411834"/>
              <a:gd name="connsiteX44" fmla="*/ 4418381 w 5318150"/>
              <a:gd name="connsiteY44" fmla="*/ 299923 h 1411834"/>
              <a:gd name="connsiteX45" fmla="*/ 4476902 w 5318150"/>
              <a:gd name="connsiteY45" fmla="*/ 168250 h 1411834"/>
              <a:gd name="connsiteX46" fmla="*/ 4593945 w 5318150"/>
              <a:gd name="connsiteY46" fmla="*/ 102413 h 1411834"/>
              <a:gd name="connsiteX47" fmla="*/ 4732934 w 5318150"/>
              <a:gd name="connsiteY47" fmla="*/ 131674 h 1411834"/>
              <a:gd name="connsiteX48" fmla="*/ 4893869 w 5318150"/>
              <a:gd name="connsiteY48" fmla="*/ 204826 h 1411834"/>
              <a:gd name="connsiteX49" fmla="*/ 5047488 w 5318150"/>
              <a:gd name="connsiteY49" fmla="*/ 248717 h 1411834"/>
              <a:gd name="connsiteX50" fmla="*/ 5135270 w 5318150"/>
              <a:gd name="connsiteY50" fmla="*/ 263347 h 1411834"/>
              <a:gd name="connsiteX51" fmla="*/ 5230368 w 5318150"/>
              <a:gd name="connsiteY51" fmla="*/ 219456 h 1411834"/>
              <a:gd name="connsiteX52" fmla="*/ 5296205 w 5318150"/>
              <a:gd name="connsiteY52" fmla="*/ 102413 h 1411834"/>
              <a:gd name="connsiteX53" fmla="*/ 5318150 w 5318150"/>
              <a:gd name="connsiteY5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706624 w 5318150"/>
              <a:gd name="connsiteY25" fmla="*/ 1397203 h 1411834"/>
              <a:gd name="connsiteX26" fmla="*/ 2823667 w 5318150"/>
              <a:gd name="connsiteY26" fmla="*/ 1411834 h 1411834"/>
              <a:gd name="connsiteX27" fmla="*/ 2933395 w 5318150"/>
              <a:gd name="connsiteY27" fmla="*/ 1411834 h 1411834"/>
              <a:gd name="connsiteX28" fmla="*/ 3050438 w 5318150"/>
              <a:gd name="connsiteY28" fmla="*/ 1375258 h 1411834"/>
              <a:gd name="connsiteX29" fmla="*/ 3174797 w 5318150"/>
              <a:gd name="connsiteY29" fmla="*/ 1287475 h 1411834"/>
              <a:gd name="connsiteX30" fmla="*/ 3299155 w 5318150"/>
              <a:gd name="connsiteY30" fmla="*/ 1207008 h 1411834"/>
              <a:gd name="connsiteX31" fmla="*/ 3401568 w 5318150"/>
              <a:gd name="connsiteY31" fmla="*/ 1148487 h 1411834"/>
              <a:gd name="connsiteX32" fmla="*/ 3525926 w 5318150"/>
              <a:gd name="connsiteY32" fmla="*/ 1141171 h 1411834"/>
              <a:gd name="connsiteX33" fmla="*/ 3635654 w 5318150"/>
              <a:gd name="connsiteY33" fmla="*/ 1163117 h 1411834"/>
              <a:gd name="connsiteX34" fmla="*/ 3723437 w 5318150"/>
              <a:gd name="connsiteY34" fmla="*/ 1163117 h 1411834"/>
              <a:gd name="connsiteX35" fmla="*/ 3789273 w 5318150"/>
              <a:gd name="connsiteY35" fmla="*/ 1104595 h 1411834"/>
              <a:gd name="connsiteX36" fmla="*/ 3855110 w 5318150"/>
              <a:gd name="connsiteY36" fmla="*/ 965607 h 1411834"/>
              <a:gd name="connsiteX37" fmla="*/ 3877056 w 5318150"/>
              <a:gd name="connsiteY37" fmla="*/ 892455 h 1411834"/>
              <a:gd name="connsiteX38" fmla="*/ 3935577 w 5318150"/>
              <a:gd name="connsiteY38" fmla="*/ 811987 h 1411834"/>
              <a:gd name="connsiteX39" fmla="*/ 4016045 w 5318150"/>
              <a:gd name="connsiteY39" fmla="*/ 760781 h 1411834"/>
              <a:gd name="connsiteX40" fmla="*/ 4125773 w 5318150"/>
              <a:gd name="connsiteY40" fmla="*/ 709575 h 1411834"/>
              <a:gd name="connsiteX41" fmla="*/ 4242816 w 5318150"/>
              <a:gd name="connsiteY41" fmla="*/ 694944 h 1411834"/>
              <a:gd name="connsiteX42" fmla="*/ 4308653 w 5318150"/>
              <a:gd name="connsiteY42" fmla="*/ 636423 h 1411834"/>
              <a:gd name="connsiteX43" fmla="*/ 4418381 w 5318150"/>
              <a:gd name="connsiteY43" fmla="*/ 299923 h 1411834"/>
              <a:gd name="connsiteX44" fmla="*/ 4476902 w 5318150"/>
              <a:gd name="connsiteY44" fmla="*/ 168250 h 1411834"/>
              <a:gd name="connsiteX45" fmla="*/ 4593945 w 5318150"/>
              <a:gd name="connsiteY45" fmla="*/ 102413 h 1411834"/>
              <a:gd name="connsiteX46" fmla="*/ 4732934 w 5318150"/>
              <a:gd name="connsiteY46" fmla="*/ 131674 h 1411834"/>
              <a:gd name="connsiteX47" fmla="*/ 4893869 w 5318150"/>
              <a:gd name="connsiteY47" fmla="*/ 204826 h 1411834"/>
              <a:gd name="connsiteX48" fmla="*/ 5047488 w 5318150"/>
              <a:gd name="connsiteY48" fmla="*/ 248717 h 1411834"/>
              <a:gd name="connsiteX49" fmla="*/ 5135270 w 5318150"/>
              <a:gd name="connsiteY49" fmla="*/ 263347 h 1411834"/>
              <a:gd name="connsiteX50" fmla="*/ 5230368 w 5318150"/>
              <a:gd name="connsiteY50" fmla="*/ 219456 h 1411834"/>
              <a:gd name="connsiteX51" fmla="*/ 5296205 w 5318150"/>
              <a:gd name="connsiteY51" fmla="*/ 102413 h 1411834"/>
              <a:gd name="connsiteX52" fmla="*/ 5318150 w 5318150"/>
              <a:gd name="connsiteY5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823667 w 5318150"/>
              <a:gd name="connsiteY25" fmla="*/ 1411834 h 1411834"/>
              <a:gd name="connsiteX26" fmla="*/ 2933395 w 5318150"/>
              <a:gd name="connsiteY26" fmla="*/ 1411834 h 1411834"/>
              <a:gd name="connsiteX27" fmla="*/ 3050438 w 5318150"/>
              <a:gd name="connsiteY27" fmla="*/ 1375258 h 1411834"/>
              <a:gd name="connsiteX28" fmla="*/ 3174797 w 5318150"/>
              <a:gd name="connsiteY28" fmla="*/ 1287475 h 1411834"/>
              <a:gd name="connsiteX29" fmla="*/ 3299155 w 5318150"/>
              <a:gd name="connsiteY29" fmla="*/ 1207008 h 1411834"/>
              <a:gd name="connsiteX30" fmla="*/ 3401568 w 5318150"/>
              <a:gd name="connsiteY30" fmla="*/ 1148487 h 1411834"/>
              <a:gd name="connsiteX31" fmla="*/ 3525926 w 5318150"/>
              <a:gd name="connsiteY31" fmla="*/ 1141171 h 1411834"/>
              <a:gd name="connsiteX32" fmla="*/ 3635654 w 5318150"/>
              <a:gd name="connsiteY32" fmla="*/ 1163117 h 1411834"/>
              <a:gd name="connsiteX33" fmla="*/ 3723437 w 5318150"/>
              <a:gd name="connsiteY33" fmla="*/ 1163117 h 1411834"/>
              <a:gd name="connsiteX34" fmla="*/ 3789273 w 5318150"/>
              <a:gd name="connsiteY34" fmla="*/ 1104595 h 1411834"/>
              <a:gd name="connsiteX35" fmla="*/ 3855110 w 5318150"/>
              <a:gd name="connsiteY35" fmla="*/ 965607 h 1411834"/>
              <a:gd name="connsiteX36" fmla="*/ 3877056 w 5318150"/>
              <a:gd name="connsiteY36" fmla="*/ 892455 h 1411834"/>
              <a:gd name="connsiteX37" fmla="*/ 3935577 w 5318150"/>
              <a:gd name="connsiteY37" fmla="*/ 811987 h 1411834"/>
              <a:gd name="connsiteX38" fmla="*/ 4016045 w 5318150"/>
              <a:gd name="connsiteY38" fmla="*/ 760781 h 1411834"/>
              <a:gd name="connsiteX39" fmla="*/ 4125773 w 5318150"/>
              <a:gd name="connsiteY39" fmla="*/ 709575 h 1411834"/>
              <a:gd name="connsiteX40" fmla="*/ 4242816 w 5318150"/>
              <a:gd name="connsiteY40" fmla="*/ 694944 h 1411834"/>
              <a:gd name="connsiteX41" fmla="*/ 4308653 w 5318150"/>
              <a:gd name="connsiteY41" fmla="*/ 636423 h 1411834"/>
              <a:gd name="connsiteX42" fmla="*/ 4418381 w 5318150"/>
              <a:gd name="connsiteY42" fmla="*/ 299923 h 1411834"/>
              <a:gd name="connsiteX43" fmla="*/ 4476902 w 5318150"/>
              <a:gd name="connsiteY43" fmla="*/ 168250 h 1411834"/>
              <a:gd name="connsiteX44" fmla="*/ 4593945 w 5318150"/>
              <a:gd name="connsiteY44" fmla="*/ 102413 h 1411834"/>
              <a:gd name="connsiteX45" fmla="*/ 4732934 w 5318150"/>
              <a:gd name="connsiteY45" fmla="*/ 131674 h 1411834"/>
              <a:gd name="connsiteX46" fmla="*/ 4893869 w 5318150"/>
              <a:gd name="connsiteY46" fmla="*/ 204826 h 1411834"/>
              <a:gd name="connsiteX47" fmla="*/ 5047488 w 5318150"/>
              <a:gd name="connsiteY47" fmla="*/ 248717 h 1411834"/>
              <a:gd name="connsiteX48" fmla="*/ 5135270 w 5318150"/>
              <a:gd name="connsiteY48" fmla="*/ 263347 h 1411834"/>
              <a:gd name="connsiteX49" fmla="*/ 5230368 w 5318150"/>
              <a:gd name="connsiteY49" fmla="*/ 219456 h 1411834"/>
              <a:gd name="connsiteX50" fmla="*/ 5296205 w 5318150"/>
              <a:gd name="connsiteY50" fmla="*/ 102413 h 1411834"/>
              <a:gd name="connsiteX51" fmla="*/ 5318150 w 5318150"/>
              <a:gd name="connsiteY5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823667 w 5318150"/>
              <a:gd name="connsiteY24" fmla="*/ 1411834 h 1411834"/>
              <a:gd name="connsiteX25" fmla="*/ 2933395 w 5318150"/>
              <a:gd name="connsiteY25" fmla="*/ 1411834 h 1411834"/>
              <a:gd name="connsiteX26" fmla="*/ 3050438 w 5318150"/>
              <a:gd name="connsiteY26" fmla="*/ 1375258 h 1411834"/>
              <a:gd name="connsiteX27" fmla="*/ 3174797 w 5318150"/>
              <a:gd name="connsiteY27" fmla="*/ 1287475 h 1411834"/>
              <a:gd name="connsiteX28" fmla="*/ 3299155 w 5318150"/>
              <a:gd name="connsiteY28" fmla="*/ 1207008 h 1411834"/>
              <a:gd name="connsiteX29" fmla="*/ 3401568 w 5318150"/>
              <a:gd name="connsiteY29" fmla="*/ 1148487 h 1411834"/>
              <a:gd name="connsiteX30" fmla="*/ 3525926 w 5318150"/>
              <a:gd name="connsiteY30" fmla="*/ 1141171 h 1411834"/>
              <a:gd name="connsiteX31" fmla="*/ 3635654 w 5318150"/>
              <a:gd name="connsiteY31" fmla="*/ 1163117 h 1411834"/>
              <a:gd name="connsiteX32" fmla="*/ 3723437 w 5318150"/>
              <a:gd name="connsiteY32" fmla="*/ 1163117 h 1411834"/>
              <a:gd name="connsiteX33" fmla="*/ 3789273 w 5318150"/>
              <a:gd name="connsiteY33" fmla="*/ 1104595 h 1411834"/>
              <a:gd name="connsiteX34" fmla="*/ 3855110 w 5318150"/>
              <a:gd name="connsiteY34" fmla="*/ 965607 h 1411834"/>
              <a:gd name="connsiteX35" fmla="*/ 3877056 w 5318150"/>
              <a:gd name="connsiteY35" fmla="*/ 892455 h 1411834"/>
              <a:gd name="connsiteX36" fmla="*/ 3935577 w 5318150"/>
              <a:gd name="connsiteY36" fmla="*/ 811987 h 1411834"/>
              <a:gd name="connsiteX37" fmla="*/ 4016045 w 5318150"/>
              <a:gd name="connsiteY37" fmla="*/ 760781 h 1411834"/>
              <a:gd name="connsiteX38" fmla="*/ 4125773 w 5318150"/>
              <a:gd name="connsiteY38" fmla="*/ 709575 h 1411834"/>
              <a:gd name="connsiteX39" fmla="*/ 4242816 w 5318150"/>
              <a:gd name="connsiteY39" fmla="*/ 694944 h 1411834"/>
              <a:gd name="connsiteX40" fmla="*/ 4308653 w 5318150"/>
              <a:gd name="connsiteY40" fmla="*/ 636423 h 1411834"/>
              <a:gd name="connsiteX41" fmla="*/ 4418381 w 5318150"/>
              <a:gd name="connsiteY41" fmla="*/ 299923 h 1411834"/>
              <a:gd name="connsiteX42" fmla="*/ 4476902 w 5318150"/>
              <a:gd name="connsiteY42" fmla="*/ 168250 h 1411834"/>
              <a:gd name="connsiteX43" fmla="*/ 4593945 w 5318150"/>
              <a:gd name="connsiteY43" fmla="*/ 102413 h 1411834"/>
              <a:gd name="connsiteX44" fmla="*/ 4732934 w 5318150"/>
              <a:gd name="connsiteY44" fmla="*/ 131674 h 1411834"/>
              <a:gd name="connsiteX45" fmla="*/ 4893869 w 5318150"/>
              <a:gd name="connsiteY45" fmla="*/ 204826 h 1411834"/>
              <a:gd name="connsiteX46" fmla="*/ 5047488 w 5318150"/>
              <a:gd name="connsiteY46" fmla="*/ 248717 h 1411834"/>
              <a:gd name="connsiteX47" fmla="*/ 5135270 w 5318150"/>
              <a:gd name="connsiteY47" fmla="*/ 263347 h 1411834"/>
              <a:gd name="connsiteX48" fmla="*/ 5230368 w 5318150"/>
              <a:gd name="connsiteY48" fmla="*/ 219456 h 1411834"/>
              <a:gd name="connsiteX49" fmla="*/ 5296205 w 5318150"/>
              <a:gd name="connsiteY49" fmla="*/ 102413 h 1411834"/>
              <a:gd name="connsiteX50" fmla="*/ 5318150 w 5318150"/>
              <a:gd name="connsiteY5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823667 w 5318150"/>
              <a:gd name="connsiteY23" fmla="*/ 1411834 h 1411834"/>
              <a:gd name="connsiteX24" fmla="*/ 2933395 w 5318150"/>
              <a:gd name="connsiteY24" fmla="*/ 1411834 h 1411834"/>
              <a:gd name="connsiteX25" fmla="*/ 3050438 w 5318150"/>
              <a:gd name="connsiteY25" fmla="*/ 1375258 h 1411834"/>
              <a:gd name="connsiteX26" fmla="*/ 3174797 w 5318150"/>
              <a:gd name="connsiteY26" fmla="*/ 1287475 h 1411834"/>
              <a:gd name="connsiteX27" fmla="*/ 3299155 w 5318150"/>
              <a:gd name="connsiteY27" fmla="*/ 1207008 h 1411834"/>
              <a:gd name="connsiteX28" fmla="*/ 3401568 w 5318150"/>
              <a:gd name="connsiteY28" fmla="*/ 1148487 h 1411834"/>
              <a:gd name="connsiteX29" fmla="*/ 3525926 w 5318150"/>
              <a:gd name="connsiteY29" fmla="*/ 1141171 h 1411834"/>
              <a:gd name="connsiteX30" fmla="*/ 3635654 w 5318150"/>
              <a:gd name="connsiteY30" fmla="*/ 1163117 h 1411834"/>
              <a:gd name="connsiteX31" fmla="*/ 3723437 w 5318150"/>
              <a:gd name="connsiteY31" fmla="*/ 1163117 h 1411834"/>
              <a:gd name="connsiteX32" fmla="*/ 3789273 w 5318150"/>
              <a:gd name="connsiteY32" fmla="*/ 1104595 h 1411834"/>
              <a:gd name="connsiteX33" fmla="*/ 3855110 w 5318150"/>
              <a:gd name="connsiteY33" fmla="*/ 965607 h 1411834"/>
              <a:gd name="connsiteX34" fmla="*/ 3877056 w 5318150"/>
              <a:gd name="connsiteY34" fmla="*/ 892455 h 1411834"/>
              <a:gd name="connsiteX35" fmla="*/ 3935577 w 5318150"/>
              <a:gd name="connsiteY35" fmla="*/ 811987 h 1411834"/>
              <a:gd name="connsiteX36" fmla="*/ 4016045 w 5318150"/>
              <a:gd name="connsiteY36" fmla="*/ 760781 h 1411834"/>
              <a:gd name="connsiteX37" fmla="*/ 4125773 w 5318150"/>
              <a:gd name="connsiteY37" fmla="*/ 709575 h 1411834"/>
              <a:gd name="connsiteX38" fmla="*/ 4242816 w 5318150"/>
              <a:gd name="connsiteY38" fmla="*/ 694944 h 1411834"/>
              <a:gd name="connsiteX39" fmla="*/ 4308653 w 5318150"/>
              <a:gd name="connsiteY39" fmla="*/ 636423 h 1411834"/>
              <a:gd name="connsiteX40" fmla="*/ 4418381 w 5318150"/>
              <a:gd name="connsiteY40" fmla="*/ 299923 h 1411834"/>
              <a:gd name="connsiteX41" fmla="*/ 4476902 w 5318150"/>
              <a:gd name="connsiteY41" fmla="*/ 168250 h 1411834"/>
              <a:gd name="connsiteX42" fmla="*/ 4593945 w 5318150"/>
              <a:gd name="connsiteY42" fmla="*/ 102413 h 1411834"/>
              <a:gd name="connsiteX43" fmla="*/ 4732934 w 5318150"/>
              <a:gd name="connsiteY43" fmla="*/ 131674 h 1411834"/>
              <a:gd name="connsiteX44" fmla="*/ 4893869 w 5318150"/>
              <a:gd name="connsiteY44" fmla="*/ 204826 h 1411834"/>
              <a:gd name="connsiteX45" fmla="*/ 5047488 w 5318150"/>
              <a:gd name="connsiteY45" fmla="*/ 248717 h 1411834"/>
              <a:gd name="connsiteX46" fmla="*/ 5135270 w 5318150"/>
              <a:gd name="connsiteY46" fmla="*/ 263347 h 1411834"/>
              <a:gd name="connsiteX47" fmla="*/ 5230368 w 5318150"/>
              <a:gd name="connsiteY47" fmla="*/ 219456 h 1411834"/>
              <a:gd name="connsiteX48" fmla="*/ 5296205 w 5318150"/>
              <a:gd name="connsiteY48" fmla="*/ 102413 h 1411834"/>
              <a:gd name="connsiteX49" fmla="*/ 5318150 w 5318150"/>
              <a:gd name="connsiteY4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050438 w 5318150"/>
              <a:gd name="connsiteY24" fmla="*/ 1375258 h 1411834"/>
              <a:gd name="connsiteX25" fmla="*/ 3174797 w 5318150"/>
              <a:gd name="connsiteY25" fmla="*/ 1287475 h 1411834"/>
              <a:gd name="connsiteX26" fmla="*/ 3299155 w 5318150"/>
              <a:gd name="connsiteY26" fmla="*/ 1207008 h 1411834"/>
              <a:gd name="connsiteX27" fmla="*/ 3401568 w 5318150"/>
              <a:gd name="connsiteY27" fmla="*/ 1148487 h 1411834"/>
              <a:gd name="connsiteX28" fmla="*/ 3525926 w 5318150"/>
              <a:gd name="connsiteY28" fmla="*/ 1141171 h 1411834"/>
              <a:gd name="connsiteX29" fmla="*/ 3635654 w 5318150"/>
              <a:gd name="connsiteY29" fmla="*/ 1163117 h 1411834"/>
              <a:gd name="connsiteX30" fmla="*/ 3723437 w 5318150"/>
              <a:gd name="connsiteY30" fmla="*/ 1163117 h 1411834"/>
              <a:gd name="connsiteX31" fmla="*/ 3789273 w 5318150"/>
              <a:gd name="connsiteY31" fmla="*/ 1104595 h 1411834"/>
              <a:gd name="connsiteX32" fmla="*/ 3855110 w 5318150"/>
              <a:gd name="connsiteY32" fmla="*/ 965607 h 1411834"/>
              <a:gd name="connsiteX33" fmla="*/ 3877056 w 5318150"/>
              <a:gd name="connsiteY33" fmla="*/ 892455 h 1411834"/>
              <a:gd name="connsiteX34" fmla="*/ 3935577 w 5318150"/>
              <a:gd name="connsiteY34" fmla="*/ 811987 h 1411834"/>
              <a:gd name="connsiteX35" fmla="*/ 4016045 w 5318150"/>
              <a:gd name="connsiteY35" fmla="*/ 760781 h 1411834"/>
              <a:gd name="connsiteX36" fmla="*/ 4125773 w 5318150"/>
              <a:gd name="connsiteY36" fmla="*/ 709575 h 1411834"/>
              <a:gd name="connsiteX37" fmla="*/ 4242816 w 5318150"/>
              <a:gd name="connsiteY37" fmla="*/ 694944 h 1411834"/>
              <a:gd name="connsiteX38" fmla="*/ 4308653 w 5318150"/>
              <a:gd name="connsiteY38" fmla="*/ 636423 h 1411834"/>
              <a:gd name="connsiteX39" fmla="*/ 4418381 w 5318150"/>
              <a:gd name="connsiteY39" fmla="*/ 299923 h 1411834"/>
              <a:gd name="connsiteX40" fmla="*/ 4476902 w 5318150"/>
              <a:gd name="connsiteY40" fmla="*/ 168250 h 1411834"/>
              <a:gd name="connsiteX41" fmla="*/ 4593945 w 5318150"/>
              <a:gd name="connsiteY41" fmla="*/ 102413 h 1411834"/>
              <a:gd name="connsiteX42" fmla="*/ 4732934 w 5318150"/>
              <a:gd name="connsiteY42" fmla="*/ 131674 h 1411834"/>
              <a:gd name="connsiteX43" fmla="*/ 4893869 w 5318150"/>
              <a:gd name="connsiteY43" fmla="*/ 204826 h 1411834"/>
              <a:gd name="connsiteX44" fmla="*/ 5047488 w 5318150"/>
              <a:gd name="connsiteY44" fmla="*/ 248717 h 1411834"/>
              <a:gd name="connsiteX45" fmla="*/ 5135270 w 5318150"/>
              <a:gd name="connsiteY45" fmla="*/ 263347 h 1411834"/>
              <a:gd name="connsiteX46" fmla="*/ 5230368 w 5318150"/>
              <a:gd name="connsiteY46" fmla="*/ 219456 h 1411834"/>
              <a:gd name="connsiteX47" fmla="*/ 5296205 w 5318150"/>
              <a:gd name="connsiteY47" fmla="*/ 102413 h 1411834"/>
              <a:gd name="connsiteX48" fmla="*/ 5318150 w 5318150"/>
              <a:gd name="connsiteY4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174797 w 5318150"/>
              <a:gd name="connsiteY24" fmla="*/ 1287475 h 1411834"/>
              <a:gd name="connsiteX25" fmla="*/ 3299155 w 5318150"/>
              <a:gd name="connsiteY25" fmla="*/ 1207008 h 1411834"/>
              <a:gd name="connsiteX26" fmla="*/ 3401568 w 5318150"/>
              <a:gd name="connsiteY26" fmla="*/ 1148487 h 1411834"/>
              <a:gd name="connsiteX27" fmla="*/ 3525926 w 5318150"/>
              <a:gd name="connsiteY27" fmla="*/ 1141171 h 1411834"/>
              <a:gd name="connsiteX28" fmla="*/ 3635654 w 5318150"/>
              <a:gd name="connsiteY28" fmla="*/ 1163117 h 1411834"/>
              <a:gd name="connsiteX29" fmla="*/ 3723437 w 5318150"/>
              <a:gd name="connsiteY29" fmla="*/ 1163117 h 1411834"/>
              <a:gd name="connsiteX30" fmla="*/ 3789273 w 5318150"/>
              <a:gd name="connsiteY30" fmla="*/ 1104595 h 1411834"/>
              <a:gd name="connsiteX31" fmla="*/ 3855110 w 5318150"/>
              <a:gd name="connsiteY31" fmla="*/ 965607 h 1411834"/>
              <a:gd name="connsiteX32" fmla="*/ 3877056 w 5318150"/>
              <a:gd name="connsiteY32" fmla="*/ 892455 h 1411834"/>
              <a:gd name="connsiteX33" fmla="*/ 3935577 w 5318150"/>
              <a:gd name="connsiteY33" fmla="*/ 811987 h 1411834"/>
              <a:gd name="connsiteX34" fmla="*/ 4016045 w 5318150"/>
              <a:gd name="connsiteY34" fmla="*/ 760781 h 1411834"/>
              <a:gd name="connsiteX35" fmla="*/ 4125773 w 5318150"/>
              <a:gd name="connsiteY35" fmla="*/ 709575 h 1411834"/>
              <a:gd name="connsiteX36" fmla="*/ 4242816 w 5318150"/>
              <a:gd name="connsiteY36" fmla="*/ 694944 h 1411834"/>
              <a:gd name="connsiteX37" fmla="*/ 4308653 w 5318150"/>
              <a:gd name="connsiteY37" fmla="*/ 636423 h 1411834"/>
              <a:gd name="connsiteX38" fmla="*/ 4418381 w 5318150"/>
              <a:gd name="connsiteY38" fmla="*/ 299923 h 1411834"/>
              <a:gd name="connsiteX39" fmla="*/ 4476902 w 5318150"/>
              <a:gd name="connsiteY39" fmla="*/ 168250 h 1411834"/>
              <a:gd name="connsiteX40" fmla="*/ 4593945 w 5318150"/>
              <a:gd name="connsiteY40" fmla="*/ 102413 h 1411834"/>
              <a:gd name="connsiteX41" fmla="*/ 4732934 w 5318150"/>
              <a:gd name="connsiteY41" fmla="*/ 131674 h 1411834"/>
              <a:gd name="connsiteX42" fmla="*/ 4893869 w 5318150"/>
              <a:gd name="connsiteY42" fmla="*/ 204826 h 1411834"/>
              <a:gd name="connsiteX43" fmla="*/ 5047488 w 5318150"/>
              <a:gd name="connsiteY43" fmla="*/ 248717 h 1411834"/>
              <a:gd name="connsiteX44" fmla="*/ 5135270 w 5318150"/>
              <a:gd name="connsiteY44" fmla="*/ 263347 h 1411834"/>
              <a:gd name="connsiteX45" fmla="*/ 5230368 w 5318150"/>
              <a:gd name="connsiteY45" fmla="*/ 219456 h 1411834"/>
              <a:gd name="connsiteX46" fmla="*/ 5296205 w 5318150"/>
              <a:gd name="connsiteY46" fmla="*/ 102413 h 1411834"/>
              <a:gd name="connsiteX47" fmla="*/ 5318150 w 5318150"/>
              <a:gd name="connsiteY4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299155 w 5318150"/>
              <a:gd name="connsiteY24" fmla="*/ 1207008 h 1411834"/>
              <a:gd name="connsiteX25" fmla="*/ 3401568 w 5318150"/>
              <a:gd name="connsiteY25" fmla="*/ 1148487 h 1411834"/>
              <a:gd name="connsiteX26" fmla="*/ 3525926 w 5318150"/>
              <a:gd name="connsiteY26" fmla="*/ 1141171 h 1411834"/>
              <a:gd name="connsiteX27" fmla="*/ 3635654 w 5318150"/>
              <a:gd name="connsiteY27" fmla="*/ 1163117 h 1411834"/>
              <a:gd name="connsiteX28" fmla="*/ 3723437 w 5318150"/>
              <a:gd name="connsiteY28" fmla="*/ 1163117 h 1411834"/>
              <a:gd name="connsiteX29" fmla="*/ 3789273 w 5318150"/>
              <a:gd name="connsiteY29" fmla="*/ 1104595 h 1411834"/>
              <a:gd name="connsiteX30" fmla="*/ 3855110 w 5318150"/>
              <a:gd name="connsiteY30" fmla="*/ 965607 h 1411834"/>
              <a:gd name="connsiteX31" fmla="*/ 3877056 w 5318150"/>
              <a:gd name="connsiteY31" fmla="*/ 892455 h 1411834"/>
              <a:gd name="connsiteX32" fmla="*/ 3935577 w 5318150"/>
              <a:gd name="connsiteY32" fmla="*/ 811987 h 1411834"/>
              <a:gd name="connsiteX33" fmla="*/ 4016045 w 5318150"/>
              <a:gd name="connsiteY33" fmla="*/ 760781 h 1411834"/>
              <a:gd name="connsiteX34" fmla="*/ 4125773 w 5318150"/>
              <a:gd name="connsiteY34" fmla="*/ 709575 h 1411834"/>
              <a:gd name="connsiteX35" fmla="*/ 4242816 w 5318150"/>
              <a:gd name="connsiteY35" fmla="*/ 694944 h 1411834"/>
              <a:gd name="connsiteX36" fmla="*/ 4308653 w 5318150"/>
              <a:gd name="connsiteY36" fmla="*/ 636423 h 1411834"/>
              <a:gd name="connsiteX37" fmla="*/ 4418381 w 5318150"/>
              <a:gd name="connsiteY37" fmla="*/ 299923 h 1411834"/>
              <a:gd name="connsiteX38" fmla="*/ 4476902 w 5318150"/>
              <a:gd name="connsiteY38" fmla="*/ 168250 h 1411834"/>
              <a:gd name="connsiteX39" fmla="*/ 4593945 w 5318150"/>
              <a:gd name="connsiteY39" fmla="*/ 102413 h 1411834"/>
              <a:gd name="connsiteX40" fmla="*/ 4732934 w 5318150"/>
              <a:gd name="connsiteY40" fmla="*/ 131674 h 1411834"/>
              <a:gd name="connsiteX41" fmla="*/ 4893869 w 5318150"/>
              <a:gd name="connsiteY41" fmla="*/ 204826 h 1411834"/>
              <a:gd name="connsiteX42" fmla="*/ 5047488 w 5318150"/>
              <a:gd name="connsiteY42" fmla="*/ 248717 h 1411834"/>
              <a:gd name="connsiteX43" fmla="*/ 5135270 w 5318150"/>
              <a:gd name="connsiteY43" fmla="*/ 263347 h 1411834"/>
              <a:gd name="connsiteX44" fmla="*/ 5230368 w 5318150"/>
              <a:gd name="connsiteY44" fmla="*/ 219456 h 1411834"/>
              <a:gd name="connsiteX45" fmla="*/ 5296205 w 5318150"/>
              <a:gd name="connsiteY45" fmla="*/ 102413 h 1411834"/>
              <a:gd name="connsiteX46" fmla="*/ 5318150 w 5318150"/>
              <a:gd name="connsiteY4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525926 w 5318150"/>
              <a:gd name="connsiteY25" fmla="*/ 1141171 h 1411834"/>
              <a:gd name="connsiteX26" fmla="*/ 3635654 w 5318150"/>
              <a:gd name="connsiteY26" fmla="*/ 1163117 h 1411834"/>
              <a:gd name="connsiteX27" fmla="*/ 3723437 w 5318150"/>
              <a:gd name="connsiteY27" fmla="*/ 1163117 h 1411834"/>
              <a:gd name="connsiteX28" fmla="*/ 3789273 w 5318150"/>
              <a:gd name="connsiteY28" fmla="*/ 1104595 h 1411834"/>
              <a:gd name="connsiteX29" fmla="*/ 3855110 w 5318150"/>
              <a:gd name="connsiteY29" fmla="*/ 965607 h 1411834"/>
              <a:gd name="connsiteX30" fmla="*/ 3877056 w 5318150"/>
              <a:gd name="connsiteY30" fmla="*/ 892455 h 1411834"/>
              <a:gd name="connsiteX31" fmla="*/ 3935577 w 5318150"/>
              <a:gd name="connsiteY31" fmla="*/ 811987 h 1411834"/>
              <a:gd name="connsiteX32" fmla="*/ 4016045 w 5318150"/>
              <a:gd name="connsiteY32" fmla="*/ 760781 h 1411834"/>
              <a:gd name="connsiteX33" fmla="*/ 4125773 w 5318150"/>
              <a:gd name="connsiteY33" fmla="*/ 709575 h 1411834"/>
              <a:gd name="connsiteX34" fmla="*/ 4242816 w 5318150"/>
              <a:gd name="connsiteY34" fmla="*/ 694944 h 1411834"/>
              <a:gd name="connsiteX35" fmla="*/ 4308653 w 5318150"/>
              <a:gd name="connsiteY35" fmla="*/ 636423 h 1411834"/>
              <a:gd name="connsiteX36" fmla="*/ 4418381 w 5318150"/>
              <a:gd name="connsiteY36" fmla="*/ 299923 h 1411834"/>
              <a:gd name="connsiteX37" fmla="*/ 4476902 w 5318150"/>
              <a:gd name="connsiteY37" fmla="*/ 168250 h 1411834"/>
              <a:gd name="connsiteX38" fmla="*/ 4593945 w 5318150"/>
              <a:gd name="connsiteY38" fmla="*/ 102413 h 1411834"/>
              <a:gd name="connsiteX39" fmla="*/ 4732934 w 5318150"/>
              <a:gd name="connsiteY39" fmla="*/ 131674 h 1411834"/>
              <a:gd name="connsiteX40" fmla="*/ 4893869 w 5318150"/>
              <a:gd name="connsiteY40" fmla="*/ 204826 h 1411834"/>
              <a:gd name="connsiteX41" fmla="*/ 5047488 w 5318150"/>
              <a:gd name="connsiteY41" fmla="*/ 248717 h 1411834"/>
              <a:gd name="connsiteX42" fmla="*/ 5135270 w 5318150"/>
              <a:gd name="connsiteY42" fmla="*/ 263347 h 1411834"/>
              <a:gd name="connsiteX43" fmla="*/ 5230368 w 5318150"/>
              <a:gd name="connsiteY43" fmla="*/ 219456 h 1411834"/>
              <a:gd name="connsiteX44" fmla="*/ 5296205 w 5318150"/>
              <a:gd name="connsiteY44" fmla="*/ 102413 h 1411834"/>
              <a:gd name="connsiteX45" fmla="*/ 5318150 w 5318150"/>
              <a:gd name="connsiteY4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23437 w 5318150"/>
              <a:gd name="connsiteY26" fmla="*/ 1163117 h 1411834"/>
              <a:gd name="connsiteX27" fmla="*/ 3789273 w 5318150"/>
              <a:gd name="connsiteY27" fmla="*/ 1104595 h 1411834"/>
              <a:gd name="connsiteX28" fmla="*/ 3855110 w 5318150"/>
              <a:gd name="connsiteY28" fmla="*/ 965607 h 1411834"/>
              <a:gd name="connsiteX29" fmla="*/ 3877056 w 5318150"/>
              <a:gd name="connsiteY29" fmla="*/ 892455 h 1411834"/>
              <a:gd name="connsiteX30" fmla="*/ 3935577 w 5318150"/>
              <a:gd name="connsiteY30" fmla="*/ 811987 h 1411834"/>
              <a:gd name="connsiteX31" fmla="*/ 4016045 w 5318150"/>
              <a:gd name="connsiteY31" fmla="*/ 760781 h 1411834"/>
              <a:gd name="connsiteX32" fmla="*/ 4125773 w 5318150"/>
              <a:gd name="connsiteY32" fmla="*/ 709575 h 1411834"/>
              <a:gd name="connsiteX33" fmla="*/ 4242816 w 5318150"/>
              <a:gd name="connsiteY33" fmla="*/ 694944 h 1411834"/>
              <a:gd name="connsiteX34" fmla="*/ 4308653 w 5318150"/>
              <a:gd name="connsiteY34" fmla="*/ 636423 h 1411834"/>
              <a:gd name="connsiteX35" fmla="*/ 4418381 w 5318150"/>
              <a:gd name="connsiteY35" fmla="*/ 299923 h 1411834"/>
              <a:gd name="connsiteX36" fmla="*/ 4476902 w 5318150"/>
              <a:gd name="connsiteY36" fmla="*/ 168250 h 1411834"/>
              <a:gd name="connsiteX37" fmla="*/ 4593945 w 5318150"/>
              <a:gd name="connsiteY37" fmla="*/ 102413 h 1411834"/>
              <a:gd name="connsiteX38" fmla="*/ 4732934 w 5318150"/>
              <a:gd name="connsiteY38" fmla="*/ 131674 h 1411834"/>
              <a:gd name="connsiteX39" fmla="*/ 4893869 w 5318150"/>
              <a:gd name="connsiteY39" fmla="*/ 204826 h 1411834"/>
              <a:gd name="connsiteX40" fmla="*/ 5047488 w 5318150"/>
              <a:gd name="connsiteY40" fmla="*/ 248717 h 1411834"/>
              <a:gd name="connsiteX41" fmla="*/ 5135270 w 5318150"/>
              <a:gd name="connsiteY41" fmla="*/ 263347 h 1411834"/>
              <a:gd name="connsiteX42" fmla="*/ 5230368 w 5318150"/>
              <a:gd name="connsiteY42" fmla="*/ 219456 h 1411834"/>
              <a:gd name="connsiteX43" fmla="*/ 5296205 w 5318150"/>
              <a:gd name="connsiteY43" fmla="*/ 102413 h 1411834"/>
              <a:gd name="connsiteX44" fmla="*/ 5318150 w 5318150"/>
              <a:gd name="connsiteY4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89273 w 5318150"/>
              <a:gd name="connsiteY26" fmla="*/ 1104595 h 1411834"/>
              <a:gd name="connsiteX27" fmla="*/ 3855110 w 5318150"/>
              <a:gd name="connsiteY27" fmla="*/ 965607 h 1411834"/>
              <a:gd name="connsiteX28" fmla="*/ 3877056 w 5318150"/>
              <a:gd name="connsiteY28" fmla="*/ 892455 h 1411834"/>
              <a:gd name="connsiteX29" fmla="*/ 3935577 w 5318150"/>
              <a:gd name="connsiteY29" fmla="*/ 811987 h 1411834"/>
              <a:gd name="connsiteX30" fmla="*/ 4016045 w 5318150"/>
              <a:gd name="connsiteY30" fmla="*/ 760781 h 1411834"/>
              <a:gd name="connsiteX31" fmla="*/ 4125773 w 5318150"/>
              <a:gd name="connsiteY31" fmla="*/ 709575 h 1411834"/>
              <a:gd name="connsiteX32" fmla="*/ 4242816 w 5318150"/>
              <a:gd name="connsiteY32" fmla="*/ 694944 h 1411834"/>
              <a:gd name="connsiteX33" fmla="*/ 4308653 w 5318150"/>
              <a:gd name="connsiteY33" fmla="*/ 636423 h 1411834"/>
              <a:gd name="connsiteX34" fmla="*/ 4418381 w 5318150"/>
              <a:gd name="connsiteY34" fmla="*/ 299923 h 1411834"/>
              <a:gd name="connsiteX35" fmla="*/ 4476902 w 5318150"/>
              <a:gd name="connsiteY35" fmla="*/ 168250 h 1411834"/>
              <a:gd name="connsiteX36" fmla="*/ 4593945 w 5318150"/>
              <a:gd name="connsiteY36" fmla="*/ 102413 h 1411834"/>
              <a:gd name="connsiteX37" fmla="*/ 4732934 w 5318150"/>
              <a:gd name="connsiteY37" fmla="*/ 131674 h 1411834"/>
              <a:gd name="connsiteX38" fmla="*/ 4893869 w 5318150"/>
              <a:gd name="connsiteY38" fmla="*/ 204826 h 1411834"/>
              <a:gd name="connsiteX39" fmla="*/ 5047488 w 5318150"/>
              <a:gd name="connsiteY39" fmla="*/ 248717 h 1411834"/>
              <a:gd name="connsiteX40" fmla="*/ 5135270 w 5318150"/>
              <a:gd name="connsiteY40" fmla="*/ 263347 h 1411834"/>
              <a:gd name="connsiteX41" fmla="*/ 5230368 w 5318150"/>
              <a:gd name="connsiteY41" fmla="*/ 219456 h 1411834"/>
              <a:gd name="connsiteX42" fmla="*/ 5296205 w 5318150"/>
              <a:gd name="connsiteY42" fmla="*/ 102413 h 1411834"/>
              <a:gd name="connsiteX43" fmla="*/ 5318150 w 5318150"/>
              <a:gd name="connsiteY4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877056 w 5318150"/>
              <a:gd name="connsiteY27" fmla="*/ 892455 h 1411834"/>
              <a:gd name="connsiteX28" fmla="*/ 3935577 w 5318150"/>
              <a:gd name="connsiteY28" fmla="*/ 811987 h 1411834"/>
              <a:gd name="connsiteX29" fmla="*/ 4016045 w 5318150"/>
              <a:gd name="connsiteY29" fmla="*/ 760781 h 1411834"/>
              <a:gd name="connsiteX30" fmla="*/ 4125773 w 5318150"/>
              <a:gd name="connsiteY30" fmla="*/ 709575 h 1411834"/>
              <a:gd name="connsiteX31" fmla="*/ 4242816 w 5318150"/>
              <a:gd name="connsiteY31" fmla="*/ 694944 h 1411834"/>
              <a:gd name="connsiteX32" fmla="*/ 4308653 w 5318150"/>
              <a:gd name="connsiteY32" fmla="*/ 636423 h 1411834"/>
              <a:gd name="connsiteX33" fmla="*/ 4418381 w 5318150"/>
              <a:gd name="connsiteY33" fmla="*/ 299923 h 1411834"/>
              <a:gd name="connsiteX34" fmla="*/ 4476902 w 5318150"/>
              <a:gd name="connsiteY34" fmla="*/ 168250 h 1411834"/>
              <a:gd name="connsiteX35" fmla="*/ 4593945 w 5318150"/>
              <a:gd name="connsiteY35" fmla="*/ 102413 h 1411834"/>
              <a:gd name="connsiteX36" fmla="*/ 4732934 w 5318150"/>
              <a:gd name="connsiteY36" fmla="*/ 131674 h 1411834"/>
              <a:gd name="connsiteX37" fmla="*/ 4893869 w 5318150"/>
              <a:gd name="connsiteY37" fmla="*/ 204826 h 1411834"/>
              <a:gd name="connsiteX38" fmla="*/ 5047488 w 5318150"/>
              <a:gd name="connsiteY38" fmla="*/ 248717 h 1411834"/>
              <a:gd name="connsiteX39" fmla="*/ 5135270 w 5318150"/>
              <a:gd name="connsiteY39" fmla="*/ 263347 h 1411834"/>
              <a:gd name="connsiteX40" fmla="*/ 5230368 w 5318150"/>
              <a:gd name="connsiteY40" fmla="*/ 219456 h 1411834"/>
              <a:gd name="connsiteX41" fmla="*/ 5296205 w 5318150"/>
              <a:gd name="connsiteY41" fmla="*/ 102413 h 1411834"/>
              <a:gd name="connsiteX42" fmla="*/ 5318150 w 5318150"/>
              <a:gd name="connsiteY4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935577 w 5318150"/>
              <a:gd name="connsiteY27" fmla="*/ 811987 h 1411834"/>
              <a:gd name="connsiteX28" fmla="*/ 4016045 w 5318150"/>
              <a:gd name="connsiteY28" fmla="*/ 760781 h 1411834"/>
              <a:gd name="connsiteX29" fmla="*/ 4125773 w 5318150"/>
              <a:gd name="connsiteY29" fmla="*/ 709575 h 1411834"/>
              <a:gd name="connsiteX30" fmla="*/ 4242816 w 5318150"/>
              <a:gd name="connsiteY30" fmla="*/ 694944 h 1411834"/>
              <a:gd name="connsiteX31" fmla="*/ 4308653 w 5318150"/>
              <a:gd name="connsiteY31" fmla="*/ 636423 h 1411834"/>
              <a:gd name="connsiteX32" fmla="*/ 4418381 w 5318150"/>
              <a:gd name="connsiteY32" fmla="*/ 299923 h 1411834"/>
              <a:gd name="connsiteX33" fmla="*/ 4476902 w 5318150"/>
              <a:gd name="connsiteY33" fmla="*/ 168250 h 1411834"/>
              <a:gd name="connsiteX34" fmla="*/ 4593945 w 5318150"/>
              <a:gd name="connsiteY34" fmla="*/ 102413 h 1411834"/>
              <a:gd name="connsiteX35" fmla="*/ 4732934 w 5318150"/>
              <a:gd name="connsiteY35" fmla="*/ 131674 h 1411834"/>
              <a:gd name="connsiteX36" fmla="*/ 4893869 w 5318150"/>
              <a:gd name="connsiteY36" fmla="*/ 204826 h 1411834"/>
              <a:gd name="connsiteX37" fmla="*/ 5047488 w 5318150"/>
              <a:gd name="connsiteY37" fmla="*/ 248717 h 1411834"/>
              <a:gd name="connsiteX38" fmla="*/ 5135270 w 5318150"/>
              <a:gd name="connsiteY38" fmla="*/ 263347 h 1411834"/>
              <a:gd name="connsiteX39" fmla="*/ 5230368 w 5318150"/>
              <a:gd name="connsiteY39" fmla="*/ 219456 h 1411834"/>
              <a:gd name="connsiteX40" fmla="*/ 5296205 w 5318150"/>
              <a:gd name="connsiteY40" fmla="*/ 102413 h 1411834"/>
              <a:gd name="connsiteX41" fmla="*/ 5318150 w 5318150"/>
              <a:gd name="connsiteY4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016045 w 5318150"/>
              <a:gd name="connsiteY27" fmla="*/ 760781 h 1411834"/>
              <a:gd name="connsiteX28" fmla="*/ 4125773 w 5318150"/>
              <a:gd name="connsiteY28" fmla="*/ 709575 h 1411834"/>
              <a:gd name="connsiteX29" fmla="*/ 4242816 w 5318150"/>
              <a:gd name="connsiteY29" fmla="*/ 694944 h 1411834"/>
              <a:gd name="connsiteX30" fmla="*/ 4308653 w 5318150"/>
              <a:gd name="connsiteY30" fmla="*/ 636423 h 1411834"/>
              <a:gd name="connsiteX31" fmla="*/ 4418381 w 5318150"/>
              <a:gd name="connsiteY31" fmla="*/ 299923 h 1411834"/>
              <a:gd name="connsiteX32" fmla="*/ 4476902 w 5318150"/>
              <a:gd name="connsiteY32" fmla="*/ 168250 h 1411834"/>
              <a:gd name="connsiteX33" fmla="*/ 4593945 w 5318150"/>
              <a:gd name="connsiteY33" fmla="*/ 102413 h 1411834"/>
              <a:gd name="connsiteX34" fmla="*/ 4732934 w 5318150"/>
              <a:gd name="connsiteY34" fmla="*/ 131674 h 1411834"/>
              <a:gd name="connsiteX35" fmla="*/ 4893869 w 5318150"/>
              <a:gd name="connsiteY35" fmla="*/ 204826 h 1411834"/>
              <a:gd name="connsiteX36" fmla="*/ 5047488 w 5318150"/>
              <a:gd name="connsiteY36" fmla="*/ 248717 h 1411834"/>
              <a:gd name="connsiteX37" fmla="*/ 5135270 w 5318150"/>
              <a:gd name="connsiteY37" fmla="*/ 263347 h 1411834"/>
              <a:gd name="connsiteX38" fmla="*/ 5230368 w 5318150"/>
              <a:gd name="connsiteY38" fmla="*/ 219456 h 1411834"/>
              <a:gd name="connsiteX39" fmla="*/ 5296205 w 5318150"/>
              <a:gd name="connsiteY39" fmla="*/ 102413 h 1411834"/>
              <a:gd name="connsiteX40" fmla="*/ 5318150 w 5318150"/>
              <a:gd name="connsiteY4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125773 w 5318150"/>
              <a:gd name="connsiteY27" fmla="*/ 709575 h 1411834"/>
              <a:gd name="connsiteX28" fmla="*/ 4242816 w 5318150"/>
              <a:gd name="connsiteY28" fmla="*/ 694944 h 1411834"/>
              <a:gd name="connsiteX29" fmla="*/ 4308653 w 5318150"/>
              <a:gd name="connsiteY29" fmla="*/ 636423 h 1411834"/>
              <a:gd name="connsiteX30" fmla="*/ 4418381 w 5318150"/>
              <a:gd name="connsiteY30" fmla="*/ 299923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42816 w 5318150"/>
              <a:gd name="connsiteY27" fmla="*/ 69494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308653 w 5318150"/>
              <a:gd name="connsiteY27" fmla="*/ 636423 h 1411834"/>
              <a:gd name="connsiteX28" fmla="*/ 4418381 w 5318150"/>
              <a:gd name="connsiteY28" fmla="*/ 299923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45684 w 5318150"/>
              <a:gd name="connsiteY30" fmla="*/ 247615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45684 w 5318150"/>
              <a:gd name="connsiteY29" fmla="*/ 247615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445684 w 5318150"/>
              <a:gd name="connsiteY28" fmla="*/ 247615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476902 w 5318150"/>
              <a:gd name="connsiteY28" fmla="*/ 168250 h 1411834"/>
              <a:gd name="connsiteX29" fmla="*/ 4593945 w 5318150"/>
              <a:gd name="connsiteY29" fmla="*/ 102413 h 1411834"/>
              <a:gd name="connsiteX30" fmla="*/ 4732934 w 5318150"/>
              <a:gd name="connsiteY30" fmla="*/ 131674 h 1411834"/>
              <a:gd name="connsiteX31" fmla="*/ 4893869 w 5318150"/>
              <a:gd name="connsiteY31" fmla="*/ 204826 h 1411834"/>
              <a:gd name="connsiteX32" fmla="*/ 5047488 w 5318150"/>
              <a:gd name="connsiteY32" fmla="*/ 248717 h 1411834"/>
              <a:gd name="connsiteX33" fmla="*/ 5135270 w 5318150"/>
              <a:gd name="connsiteY33" fmla="*/ 263347 h 1411834"/>
              <a:gd name="connsiteX34" fmla="*/ 5230368 w 5318150"/>
              <a:gd name="connsiteY34" fmla="*/ 219456 h 1411834"/>
              <a:gd name="connsiteX35" fmla="*/ 5296205 w 5318150"/>
              <a:gd name="connsiteY35" fmla="*/ 102413 h 1411834"/>
              <a:gd name="connsiteX36" fmla="*/ 5318150 w 5318150"/>
              <a:gd name="connsiteY3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593945 w 5318150"/>
              <a:gd name="connsiteY28" fmla="*/ 102413 h 1411834"/>
              <a:gd name="connsiteX29" fmla="*/ 4732934 w 5318150"/>
              <a:gd name="connsiteY29" fmla="*/ 131674 h 1411834"/>
              <a:gd name="connsiteX30" fmla="*/ 4893869 w 5318150"/>
              <a:gd name="connsiteY30" fmla="*/ 204826 h 1411834"/>
              <a:gd name="connsiteX31" fmla="*/ 5047488 w 5318150"/>
              <a:gd name="connsiteY31" fmla="*/ 248717 h 1411834"/>
              <a:gd name="connsiteX32" fmla="*/ 5135270 w 5318150"/>
              <a:gd name="connsiteY32" fmla="*/ 263347 h 1411834"/>
              <a:gd name="connsiteX33" fmla="*/ 5230368 w 5318150"/>
              <a:gd name="connsiteY33" fmla="*/ 219456 h 1411834"/>
              <a:gd name="connsiteX34" fmla="*/ 5296205 w 5318150"/>
              <a:gd name="connsiteY34" fmla="*/ 102413 h 1411834"/>
              <a:gd name="connsiteX35" fmla="*/ 5318150 w 5318150"/>
              <a:gd name="connsiteY3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732934 w 5318150"/>
              <a:gd name="connsiteY28" fmla="*/ 131674 h 1411834"/>
              <a:gd name="connsiteX29" fmla="*/ 4893869 w 5318150"/>
              <a:gd name="connsiteY29" fmla="*/ 204826 h 1411834"/>
              <a:gd name="connsiteX30" fmla="*/ 5047488 w 5318150"/>
              <a:gd name="connsiteY30" fmla="*/ 248717 h 1411834"/>
              <a:gd name="connsiteX31" fmla="*/ 5135270 w 5318150"/>
              <a:gd name="connsiteY31" fmla="*/ 263347 h 1411834"/>
              <a:gd name="connsiteX32" fmla="*/ 5230368 w 5318150"/>
              <a:gd name="connsiteY32" fmla="*/ 219456 h 1411834"/>
              <a:gd name="connsiteX33" fmla="*/ 5296205 w 5318150"/>
              <a:gd name="connsiteY33" fmla="*/ 102413 h 1411834"/>
              <a:gd name="connsiteX34" fmla="*/ 5318150 w 5318150"/>
              <a:gd name="connsiteY3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135270 w 5318150"/>
              <a:gd name="connsiteY30" fmla="*/ 263347 h 1411834"/>
              <a:gd name="connsiteX31" fmla="*/ 5230368 w 5318150"/>
              <a:gd name="connsiteY31" fmla="*/ 219456 h 1411834"/>
              <a:gd name="connsiteX32" fmla="*/ 5296205 w 5318150"/>
              <a:gd name="connsiteY32" fmla="*/ 102413 h 1411834"/>
              <a:gd name="connsiteX33" fmla="*/ 5318150 w 5318150"/>
              <a:gd name="connsiteY3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230368 w 5318150"/>
              <a:gd name="connsiteY30" fmla="*/ 219456 h 1411834"/>
              <a:gd name="connsiteX31" fmla="*/ 5296205 w 5318150"/>
              <a:gd name="connsiteY31" fmla="*/ 102413 h 1411834"/>
              <a:gd name="connsiteX32" fmla="*/ 5318150 w 5318150"/>
              <a:gd name="connsiteY3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230368 w 5318150"/>
              <a:gd name="connsiteY29" fmla="*/ 219456 h 1411834"/>
              <a:gd name="connsiteX30" fmla="*/ 5296205 w 5318150"/>
              <a:gd name="connsiteY30" fmla="*/ 102413 h 1411834"/>
              <a:gd name="connsiteX31" fmla="*/ 5318150 w 5318150"/>
              <a:gd name="connsiteY3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296205 w 5318150"/>
              <a:gd name="connsiteY29" fmla="*/ 102413 h 1411834"/>
              <a:gd name="connsiteX30" fmla="*/ 5318150 w 5318150"/>
              <a:gd name="connsiteY3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318150 w 5318150"/>
              <a:gd name="connsiteY29" fmla="*/ 0 h 1411834"/>
              <a:gd name="connsiteX0" fmla="*/ 0 w 5230368"/>
              <a:gd name="connsiteY0" fmla="*/ 14631 h 1192378"/>
              <a:gd name="connsiteX1" fmla="*/ 124358 w 5230368"/>
              <a:gd name="connsiteY1" fmla="*/ 102413 h 1192378"/>
              <a:gd name="connsiteX2" fmla="*/ 234086 w 5230368"/>
              <a:gd name="connsiteY2" fmla="*/ 160935 h 1192378"/>
              <a:gd name="connsiteX3" fmla="*/ 453542 w 5230368"/>
              <a:gd name="connsiteY3" fmla="*/ 138989 h 1192378"/>
              <a:gd name="connsiteX4" fmla="*/ 614477 w 5230368"/>
              <a:gd name="connsiteY4" fmla="*/ 124359 h 1192378"/>
              <a:gd name="connsiteX5" fmla="*/ 738835 w 5230368"/>
              <a:gd name="connsiteY5" fmla="*/ 160935 h 1192378"/>
              <a:gd name="connsiteX6" fmla="*/ 855878 w 5230368"/>
              <a:gd name="connsiteY6" fmla="*/ 234087 h 1192378"/>
              <a:gd name="connsiteX7" fmla="*/ 980237 w 5230368"/>
              <a:gd name="connsiteY7" fmla="*/ 380391 h 1192378"/>
              <a:gd name="connsiteX8" fmla="*/ 1060704 w 5230368"/>
              <a:gd name="connsiteY8" fmla="*/ 526695 h 1192378"/>
              <a:gd name="connsiteX9" fmla="*/ 1126541 w 5230368"/>
              <a:gd name="connsiteY9" fmla="*/ 570586 h 1192378"/>
              <a:gd name="connsiteX10" fmla="*/ 1221638 w 5230368"/>
              <a:gd name="connsiteY10" fmla="*/ 629107 h 1192378"/>
              <a:gd name="connsiteX11" fmla="*/ 1302105 w 5230368"/>
              <a:gd name="connsiteY11" fmla="*/ 694944 h 1192378"/>
              <a:gd name="connsiteX12" fmla="*/ 1367942 w 5230368"/>
              <a:gd name="connsiteY12" fmla="*/ 797357 h 1192378"/>
              <a:gd name="connsiteX13" fmla="*/ 1426464 w 5230368"/>
              <a:gd name="connsiteY13" fmla="*/ 848563 h 1192378"/>
              <a:gd name="connsiteX14" fmla="*/ 1499616 w 5230368"/>
              <a:gd name="connsiteY14" fmla="*/ 863194 h 1192378"/>
              <a:gd name="connsiteX15" fmla="*/ 1565453 w 5230368"/>
              <a:gd name="connsiteY15" fmla="*/ 826618 h 1192378"/>
              <a:gd name="connsiteX16" fmla="*/ 1645920 w 5230368"/>
              <a:gd name="connsiteY16" fmla="*/ 790042 h 1192378"/>
              <a:gd name="connsiteX17" fmla="*/ 1762963 w 5230368"/>
              <a:gd name="connsiteY17" fmla="*/ 790042 h 1192378"/>
              <a:gd name="connsiteX18" fmla="*/ 1850745 w 5230368"/>
              <a:gd name="connsiteY18" fmla="*/ 790042 h 1192378"/>
              <a:gd name="connsiteX19" fmla="*/ 1909267 w 5230368"/>
              <a:gd name="connsiteY19" fmla="*/ 819303 h 1192378"/>
              <a:gd name="connsiteX20" fmla="*/ 1945843 w 5230368"/>
              <a:gd name="connsiteY20" fmla="*/ 877824 h 1192378"/>
              <a:gd name="connsiteX21" fmla="*/ 1989734 w 5230368"/>
              <a:gd name="connsiteY21" fmla="*/ 943661 h 1192378"/>
              <a:gd name="connsiteX22" fmla="*/ 2077517 w 5230368"/>
              <a:gd name="connsiteY22" fmla="*/ 950976 h 1192378"/>
              <a:gd name="connsiteX23" fmla="*/ 2933395 w 5230368"/>
              <a:gd name="connsiteY23" fmla="*/ 1192378 h 1192378"/>
              <a:gd name="connsiteX24" fmla="*/ 3401568 w 5230368"/>
              <a:gd name="connsiteY24" fmla="*/ 929031 h 1192378"/>
              <a:gd name="connsiteX25" fmla="*/ 3635654 w 5230368"/>
              <a:gd name="connsiteY25" fmla="*/ 943661 h 1192378"/>
              <a:gd name="connsiteX26" fmla="*/ 3855110 w 5230368"/>
              <a:gd name="connsiteY26" fmla="*/ 746151 h 1192378"/>
              <a:gd name="connsiteX27" fmla="*/ 4445684 w 5230368"/>
              <a:gd name="connsiteY27" fmla="*/ 28159 h 1192378"/>
              <a:gd name="connsiteX28" fmla="*/ 5230368 w 5230368"/>
              <a:gd name="connsiteY28" fmla="*/ 0 h 1192378"/>
              <a:gd name="connsiteX0" fmla="*/ 0 w 4445684"/>
              <a:gd name="connsiteY0" fmla="*/ 0 h 1177747"/>
              <a:gd name="connsiteX1" fmla="*/ 124358 w 4445684"/>
              <a:gd name="connsiteY1" fmla="*/ 87782 h 1177747"/>
              <a:gd name="connsiteX2" fmla="*/ 234086 w 4445684"/>
              <a:gd name="connsiteY2" fmla="*/ 146304 h 1177747"/>
              <a:gd name="connsiteX3" fmla="*/ 453542 w 4445684"/>
              <a:gd name="connsiteY3" fmla="*/ 124358 h 1177747"/>
              <a:gd name="connsiteX4" fmla="*/ 614477 w 4445684"/>
              <a:gd name="connsiteY4" fmla="*/ 109728 h 1177747"/>
              <a:gd name="connsiteX5" fmla="*/ 738835 w 4445684"/>
              <a:gd name="connsiteY5" fmla="*/ 146304 h 1177747"/>
              <a:gd name="connsiteX6" fmla="*/ 855878 w 4445684"/>
              <a:gd name="connsiteY6" fmla="*/ 219456 h 1177747"/>
              <a:gd name="connsiteX7" fmla="*/ 980237 w 4445684"/>
              <a:gd name="connsiteY7" fmla="*/ 365760 h 1177747"/>
              <a:gd name="connsiteX8" fmla="*/ 1060704 w 4445684"/>
              <a:gd name="connsiteY8" fmla="*/ 512064 h 1177747"/>
              <a:gd name="connsiteX9" fmla="*/ 1126541 w 4445684"/>
              <a:gd name="connsiteY9" fmla="*/ 555955 h 1177747"/>
              <a:gd name="connsiteX10" fmla="*/ 1221638 w 4445684"/>
              <a:gd name="connsiteY10" fmla="*/ 614476 h 1177747"/>
              <a:gd name="connsiteX11" fmla="*/ 1302105 w 4445684"/>
              <a:gd name="connsiteY11" fmla="*/ 680313 h 1177747"/>
              <a:gd name="connsiteX12" fmla="*/ 1367942 w 4445684"/>
              <a:gd name="connsiteY12" fmla="*/ 782726 h 1177747"/>
              <a:gd name="connsiteX13" fmla="*/ 1426464 w 4445684"/>
              <a:gd name="connsiteY13" fmla="*/ 833932 h 1177747"/>
              <a:gd name="connsiteX14" fmla="*/ 1499616 w 4445684"/>
              <a:gd name="connsiteY14" fmla="*/ 848563 h 1177747"/>
              <a:gd name="connsiteX15" fmla="*/ 1565453 w 4445684"/>
              <a:gd name="connsiteY15" fmla="*/ 811987 h 1177747"/>
              <a:gd name="connsiteX16" fmla="*/ 1645920 w 4445684"/>
              <a:gd name="connsiteY16" fmla="*/ 775411 h 1177747"/>
              <a:gd name="connsiteX17" fmla="*/ 1762963 w 4445684"/>
              <a:gd name="connsiteY17" fmla="*/ 775411 h 1177747"/>
              <a:gd name="connsiteX18" fmla="*/ 1850745 w 4445684"/>
              <a:gd name="connsiteY18" fmla="*/ 775411 h 1177747"/>
              <a:gd name="connsiteX19" fmla="*/ 1909267 w 4445684"/>
              <a:gd name="connsiteY19" fmla="*/ 804672 h 1177747"/>
              <a:gd name="connsiteX20" fmla="*/ 1945843 w 4445684"/>
              <a:gd name="connsiteY20" fmla="*/ 863193 h 1177747"/>
              <a:gd name="connsiteX21" fmla="*/ 1989734 w 4445684"/>
              <a:gd name="connsiteY21" fmla="*/ 929030 h 1177747"/>
              <a:gd name="connsiteX22" fmla="*/ 2077517 w 4445684"/>
              <a:gd name="connsiteY22" fmla="*/ 936345 h 1177747"/>
              <a:gd name="connsiteX23" fmla="*/ 2933395 w 4445684"/>
              <a:gd name="connsiteY23" fmla="*/ 1177747 h 1177747"/>
              <a:gd name="connsiteX24" fmla="*/ 3401568 w 4445684"/>
              <a:gd name="connsiteY24" fmla="*/ 914400 h 1177747"/>
              <a:gd name="connsiteX25" fmla="*/ 3635654 w 4445684"/>
              <a:gd name="connsiteY25" fmla="*/ 929030 h 1177747"/>
              <a:gd name="connsiteX26" fmla="*/ 3855110 w 4445684"/>
              <a:gd name="connsiteY26" fmla="*/ 731520 h 1177747"/>
              <a:gd name="connsiteX27" fmla="*/ 4445684 w 4445684"/>
              <a:gd name="connsiteY27" fmla="*/ 13528 h 1177747"/>
              <a:gd name="connsiteX0" fmla="*/ 0 w 3855110"/>
              <a:gd name="connsiteY0" fmla="*/ 0 h 1177747"/>
              <a:gd name="connsiteX1" fmla="*/ 124358 w 3855110"/>
              <a:gd name="connsiteY1" fmla="*/ 87782 h 1177747"/>
              <a:gd name="connsiteX2" fmla="*/ 234086 w 3855110"/>
              <a:gd name="connsiteY2" fmla="*/ 146304 h 1177747"/>
              <a:gd name="connsiteX3" fmla="*/ 453542 w 3855110"/>
              <a:gd name="connsiteY3" fmla="*/ 124358 h 1177747"/>
              <a:gd name="connsiteX4" fmla="*/ 614477 w 3855110"/>
              <a:gd name="connsiteY4" fmla="*/ 109728 h 1177747"/>
              <a:gd name="connsiteX5" fmla="*/ 738835 w 3855110"/>
              <a:gd name="connsiteY5" fmla="*/ 146304 h 1177747"/>
              <a:gd name="connsiteX6" fmla="*/ 855878 w 3855110"/>
              <a:gd name="connsiteY6" fmla="*/ 219456 h 1177747"/>
              <a:gd name="connsiteX7" fmla="*/ 980237 w 3855110"/>
              <a:gd name="connsiteY7" fmla="*/ 365760 h 1177747"/>
              <a:gd name="connsiteX8" fmla="*/ 1060704 w 3855110"/>
              <a:gd name="connsiteY8" fmla="*/ 512064 h 1177747"/>
              <a:gd name="connsiteX9" fmla="*/ 1126541 w 3855110"/>
              <a:gd name="connsiteY9" fmla="*/ 555955 h 1177747"/>
              <a:gd name="connsiteX10" fmla="*/ 1221638 w 3855110"/>
              <a:gd name="connsiteY10" fmla="*/ 614476 h 1177747"/>
              <a:gd name="connsiteX11" fmla="*/ 1302105 w 3855110"/>
              <a:gd name="connsiteY11" fmla="*/ 680313 h 1177747"/>
              <a:gd name="connsiteX12" fmla="*/ 1367942 w 3855110"/>
              <a:gd name="connsiteY12" fmla="*/ 782726 h 1177747"/>
              <a:gd name="connsiteX13" fmla="*/ 1426464 w 3855110"/>
              <a:gd name="connsiteY13" fmla="*/ 833932 h 1177747"/>
              <a:gd name="connsiteX14" fmla="*/ 1499616 w 3855110"/>
              <a:gd name="connsiteY14" fmla="*/ 848563 h 1177747"/>
              <a:gd name="connsiteX15" fmla="*/ 1565453 w 3855110"/>
              <a:gd name="connsiteY15" fmla="*/ 811987 h 1177747"/>
              <a:gd name="connsiteX16" fmla="*/ 1645920 w 3855110"/>
              <a:gd name="connsiteY16" fmla="*/ 775411 h 1177747"/>
              <a:gd name="connsiteX17" fmla="*/ 1762963 w 3855110"/>
              <a:gd name="connsiteY17" fmla="*/ 775411 h 1177747"/>
              <a:gd name="connsiteX18" fmla="*/ 1850745 w 3855110"/>
              <a:gd name="connsiteY18" fmla="*/ 775411 h 1177747"/>
              <a:gd name="connsiteX19" fmla="*/ 1909267 w 3855110"/>
              <a:gd name="connsiteY19" fmla="*/ 804672 h 1177747"/>
              <a:gd name="connsiteX20" fmla="*/ 1945843 w 3855110"/>
              <a:gd name="connsiteY20" fmla="*/ 863193 h 1177747"/>
              <a:gd name="connsiteX21" fmla="*/ 1989734 w 3855110"/>
              <a:gd name="connsiteY21" fmla="*/ 929030 h 1177747"/>
              <a:gd name="connsiteX22" fmla="*/ 2077517 w 3855110"/>
              <a:gd name="connsiteY22" fmla="*/ 936345 h 1177747"/>
              <a:gd name="connsiteX23" fmla="*/ 2933395 w 3855110"/>
              <a:gd name="connsiteY23" fmla="*/ 1177747 h 1177747"/>
              <a:gd name="connsiteX24" fmla="*/ 3401568 w 3855110"/>
              <a:gd name="connsiteY24" fmla="*/ 914400 h 1177747"/>
              <a:gd name="connsiteX25" fmla="*/ 3635654 w 3855110"/>
              <a:gd name="connsiteY25" fmla="*/ 929030 h 1177747"/>
              <a:gd name="connsiteX26" fmla="*/ 3855110 w 3855110"/>
              <a:gd name="connsiteY26" fmla="*/ 731520 h 1177747"/>
              <a:gd name="connsiteX0" fmla="*/ 0 w 3635654"/>
              <a:gd name="connsiteY0" fmla="*/ 0 h 1177747"/>
              <a:gd name="connsiteX1" fmla="*/ 124358 w 3635654"/>
              <a:gd name="connsiteY1" fmla="*/ 87782 h 1177747"/>
              <a:gd name="connsiteX2" fmla="*/ 234086 w 3635654"/>
              <a:gd name="connsiteY2" fmla="*/ 146304 h 1177747"/>
              <a:gd name="connsiteX3" fmla="*/ 453542 w 3635654"/>
              <a:gd name="connsiteY3" fmla="*/ 124358 h 1177747"/>
              <a:gd name="connsiteX4" fmla="*/ 614477 w 3635654"/>
              <a:gd name="connsiteY4" fmla="*/ 109728 h 1177747"/>
              <a:gd name="connsiteX5" fmla="*/ 738835 w 3635654"/>
              <a:gd name="connsiteY5" fmla="*/ 146304 h 1177747"/>
              <a:gd name="connsiteX6" fmla="*/ 855878 w 3635654"/>
              <a:gd name="connsiteY6" fmla="*/ 219456 h 1177747"/>
              <a:gd name="connsiteX7" fmla="*/ 980237 w 3635654"/>
              <a:gd name="connsiteY7" fmla="*/ 365760 h 1177747"/>
              <a:gd name="connsiteX8" fmla="*/ 1060704 w 3635654"/>
              <a:gd name="connsiteY8" fmla="*/ 512064 h 1177747"/>
              <a:gd name="connsiteX9" fmla="*/ 1126541 w 3635654"/>
              <a:gd name="connsiteY9" fmla="*/ 555955 h 1177747"/>
              <a:gd name="connsiteX10" fmla="*/ 1221638 w 3635654"/>
              <a:gd name="connsiteY10" fmla="*/ 614476 h 1177747"/>
              <a:gd name="connsiteX11" fmla="*/ 1302105 w 3635654"/>
              <a:gd name="connsiteY11" fmla="*/ 680313 h 1177747"/>
              <a:gd name="connsiteX12" fmla="*/ 1367942 w 3635654"/>
              <a:gd name="connsiteY12" fmla="*/ 782726 h 1177747"/>
              <a:gd name="connsiteX13" fmla="*/ 1426464 w 3635654"/>
              <a:gd name="connsiteY13" fmla="*/ 833932 h 1177747"/>
              <a:gd name="connsiteX14" fmla="*/ 1499616 w 3635654"/>
              <a:gd name="connsiteY14" fmla="*/ 848563 h 1177747"/>
              <a:gd name="connsiteX15" fmla="*/ 1565453 w 3635654"/>
              <a:gd name="connsiteY15" fmla="*/ 811987 h 1177747"/>
              <a:gd name="connsiteX16" fmla="*/ 1645920 w 3635654"/>
              <a:gd name="connsiteY16" fmla="*/ 775411 h 1177747"/>
              <a:gd name="connsiteX17" fmla="*/ 1762963 w 3635654"/>
              <a:gd name="connsiteY17" fmla="*/ 775411 h 1177747"/>
              <a:gd name="connsiteX18" fmla="*/ 1850745 w 3635654"/>
              <a:gd name="connsiteY18" fmla="*/ 775411 h 1177747"/>
              <a:gd name="connsiteX19" fmla="*/ 1909267 w 3635654"/>
              <a:gd name="connsiteY19" fmla="*/ 804672 h 1177747"/>
              <a:gd name="connsiteX20" fmla="*/ 1945843 w 3635654"/>
              <a:gd name="connsiteY20" fmla="*/ 863193 h 1177747"/>
              <a:gd name="connsiteX21" fmla="*/ 1989734 w 3635654"/>
              <a:gd name="connsiteY21" fmla="*/ 929030 h 1177747"/>
              <a:gd name="connsiteX22" fmla="*/ 2077517 w 3635654"/>
              <a:gd name="connsiteY22" fmla="*/ 936345 h 1177747"/>
              <a:gd name="connsiteX23" fmla="*/ 2933395 w 3635654"/>
              <a:gd name="connsiteY23" fmla="*/ 1177747 h 1177747"/>
              <a:gd name="connsiteX24" fmla="*/ 3401568 w 3635654"/>
              <a:gd name="connsiteY24" fmla="*/ 914400 h 1177747"/>
              <a:gd name="connsiteX25" fmla="*/ 3635654 w 3635654"/>
              <a:gd name="connsiteY25" fmla="*/ 929030 h 1177747"/>
              <a:gd name="connsiteX0" fmla="*/ 0 w 3401568"/>
              <a:gd name="connsiteY0" fmla="*/ 0 h 1177747"/>
              <a:gd name="connsiteX1" fmla="*/ 124358 w 3401568"/>
              <a:gd name="connsiteY1" fmla="*/ 87782 h 1177747"/>
              <a:gd name="connsiteX2" fmla="*/ 234086 w 3401568"/>
              <a:gd name="connsiteY2" fmla="*/ 146304 h 1177747"/>
              <a:gd name="connsiteX3" fmla="*/ 453542 w 3401568"/>
              <a:gd name="connsiteY3" fmla="*/ 124358 h 1177747"/>
              <a:gd name="connsiteX4" fmla="*/ 614477 w 3401568"/>
              <a:gd name="connsiteY4" fmla="*/ 109728 h 1177747"/>
              <a:gd name="connsiteX5" fmla="*/ 738835 w 3401568"/>
              <a:gd name="connsiteY5" fmla="*/ 146304 h 1177747"/>
              <a:gd name="connsiteX6" fmla="*/ 855878 w 3401568"/>
              <a:gd name="connsiteY6" fmla="*/ 219456 h 1177747"/>
              <a:gd name="connsiteX7" fmla="*/ 980237 w 3401568"/>
              <a:gd name="connsiteY7" fmla="*/ 365760 h 1177747"/>
              <a:gd name="connsiteX8" fmla="*/ 1060704 w 3401568"/>
              <a:gd name="connsiteY8" fmla="*/ 512064 h 1177747"/>
              <a:gd name="connsiteX9" fmla="*/ 1126541 w 3401568"/>
              <a:gd name="connsiteY9" fmla="*/ 555955 h 1177747"/>
              <a:gd name="connsiteX10" fmla="*/ 1221638 w 3401568"/>
              <a:gd name="connsiteY10" fmla="*/ 614476 h 1177747"/>
              <a:gd name="connsiteX11" fmla="*/ 1302105 w 3401568"/>
              <a:gd name="connsiteY11" fmla="*/ 680313 h 1177747"/>
              <a:gd name="connsiteX12" fmla="*/ 1367942 w 3401568"/>
              <a:gd name="connsiteY12" fmla="*/ 782726 h 1177747"/>
              <a:gd name="connsiteX13" fmla="*/ 1426464 w 3401568"/>
              <a:gd name="connsiteY13" fmla="*/ 833932 h 1177747"/>
              <a:gd name="connsiteX14" fmla="*/ 1499616 w 3401568"/>
              <a:gd name="connsiteY14" fmla="*/ 848563 h 1177747"/>
              <a:gd name="connsiteX15" fmla="*/ 1565453 w 3401568"/>
              <a:gd name="connsiteY15" fmla="*/ 811987 h 1177747"/>
              <a:gd name="connsiteX16" fmla="*/ 1645920 w 3401568"/>
              <a:gd name="connsiteY16" fmla="*/ 775411 h 1177747"/>
              <a:gd name="connsiteX17" fmla="*/ 1762963 w 3401568"/>
              <a:gd name="connsiteY17" fmla="*/ 775411 h 1177747"/>
              <a:gd name="connsiteX18" fmla="*/ 1850745 w 3401568"/>
              <a:gd name="connsiteY18" fmla="*/ 775411 h 1177747"/>
              <a:gd name="connsiteX19" fmla="*/ 1909267 w 3401568"/>
              <a:gd name="connsiteY19" fmla="*/ 804672 h 1177747"/>
              <a:gd name="connsiteX20" fmla="*/ 1945843 w 3401568"/>
              <a:gd name="connsiteY20" fmla="*/ 863193 h 1177747"/>
              <a:gd name="connsiteX21" fmla="*/ 1989734 w 3401568"/>
              <a:gd name="connsiteY21" fmla="*/ 929030 h 1177747"/>
              <a:gd name="connsiteX22" fmla="*/ 2077517 w 3401568"/>
              <a:gd name="connsiteY22" fmla="*/ 936345 h 1177747"/>
              <a:gd name="connsiteX23" fmla="*/ 2933395 w 3401568"/>
              <a:gd name="connsiteY23" fmla="*/ 1177747 h 1177747"/>
              <a:gd name="connsiteX24" fmla="*/ 3401568 w 3401568"/>
              <a:gd name="connsiteY24" fmla="*/ 914400 h 1177747"/>
              <a:gd name="connsiteX0" fmla="*/ 0 w 2933395"/>
              <a:gd name="connsiteY0" fmla="*/ 0 h 1177747"/>
              <a:gd name="connsiteX1" fmla="*/ 124358 w 2933395"/>
              <a:gd name="connsiteY1" fmla="*/ 87782 h 1177747"/>
              <a:gd name="connsiteX2" fmla="*/ 234086 w 2933395"/>
              <a:gd name="connsiteY2" fmla="*/ 146304 h 1177747"/>
              <a:gd name="connsiteX3" fmla="*/ 453542 w 2933395"/>
              <a:gd name="connsiteY3" fmla="*/ 124358 h 1177747"/>
              <a:gd name="connsiteX4" fmla="*/ 614477 w 2933395"/>
              <a:gd name="connsiteY4" fmla="*/ 109728 h 1177747"/>
              <a:gd name="connsiteX5" fmla="*/ 738835 w 2933395"/>
              <a:gd name="connsiteY5" fmla="*/ 146304 h 1177747"/>
              <a:gd name="connsiteX6" fmla="*/ 855878 w 2933395"/>
              <a:gd name="connsiteY6" fmla="*/ 219456 h 1177747"/>
              <a:gd name="connsiteX7" fmla="*/ 980237 w 2933395"/>
              <a:gd name="connsiteY7" fmla="*/ 365760 h 1177747"/>
              <a:gd name="connsiteX8" fmla="*/ 1060704 w 2933395"/>
              <a:gd name="connsiteY8" fmla="*/ 512064 h 1177747"/>
              <a:gd name="connsiteX9" fmla="*/ 1126541 w 2933395"/>
              <a:gd name="connsiteY9" fmla="*/ 555955 h 1177747"/>
              <a:gd name="connsiteX10" fmla="*/ 1221638 w 2933395"/>
              <a:gd name="connsiteY10" fmla="*/ 614476 h 1177747"/>
              <a:gd name="connsiteX11" fmla="*/ 1302105 w 2933395"/>
              <a:gd name="connsiteY11" fmla="*/ 680313 h 1177747"/>
              <a:gd name="connsiteX12" fmla="*/ 1367942 w 2933395"/>
              <a:gd name="connsiteY12" fmla="*/ 782726 h 1177747"/>
              <a:gd name="connsiteX13" fmla="*/ 1426464 w 2933395"/>
              <a:gd name="connsiteY13" fmla="*/ 833932 h 1177747"/>
              <a:gd name="connsiteX14" fmla="*/ 1499616 w 2933395"/>
              <a:gd name="connsiteY14" fmla="*/ 848563 h 1177747"/>
              <a:gd name="connsiteX15" fmla="*/ 1565453 w 2933395"/>
              <a:gd name="connsiteY15" fmla="*/ 811987 h 1177747"/>
              <a:gd name="connsiteX16" fmla="*/ 1645920 w 2933395"/>
              <a:gd name="connsiteY16" fmla="*/ 775411 h 1177747"/>
              <a:gd name="connsiteX17" fmla="*/ 1762963 w 2933395"/>
              <a:gd name="connsiteY17" fmla="*/ 775411 h 1177747"/>
              <a:gd name="connsiteX18" fmla="*/ 1850745 w 2933395"/>
              <a:gd name="connsiteY18" fmla="*/ 775411 h 1177747"/>
              <a:gd name="connsiteX19" fmla="*/ 1909267 w 2933395"/>
              <a:gd name="connsiteY19" fmla="*/ 804672 h 1177747"/>
              <a:gd name="connsiteX20" fmla="*/ 1945843 w 2933395"/>
              <a:gd name="connsiteY20" fmla="*/ 863193 h 1177747"/>
              <a:gd name="connsiteX21" fmla="*/ 1989734 w 2933395"/>
              <a:gd name="connsiteY21" fmla="*/ 929030 h 1177747"/>
              <a:gd name="connsiteX22" fmla="*/ 2077517 w 2933395"/>
              <a:gd name="connsiteY22" fmla="*/ 936345 h 1177747"/>
              <a:gd name="connsiteX23" fmla="*/ 2933395 w 2933395"/>
              <a:gd name="connsiteY23" fmla="*/ 1177747 h 1177747"/>
              <a:gd name="connsiteX0" fmla="*/ 0 w 2077517"/>
              <a:gd name="connsiteY0" fmla="*/ 0 h 936345"/>
              <a:gd name="connsiteX1" fmla="*/ 124358 w 2077517"/>
              <a:gd name="connsiteY1" fmla="*/ 87782 h 936345"/>
              <a:gd name="connsiteX2" fmla="*/ 234086 w 2077517"/>
              <a:gd name="connsiteY2" fmla="*/ 146304 h 936345"/>
              <a:gd name="connsiteX3" fmla="*/ 453542 w 2077517"/>
              <a:gd name="connsiteY3" fmla="*/ 124358 h 936345"/>
              <a:gd name="connsiteX4" fmla="*/ 614477 w 2077517"/>
              <a:gd name="connsiteY4" fmla="*/ 109728 h 936345"/>
              <a:gd name="connsiteX5" fmla="*/ 738835 w 2077517"/>
              <a:gd name="connsiteY5" fmla="*/ 146304 h 936345"/>
              <a:gd name="connsiteX6" fmla="*/ 855878 w 2077517"/>
              <a:gd name="connsiteY6" fmla="*/ 219456 h 936345"/>
              <a:gd name="connsiteX7" fmla="*/ 980237 w 2077517"/>
              <a:gd name="connsiteY7" fmla="*/ 365760 h 936345"/>
              <a:gd name="connsiteX8" fmla="*/ 1060704 w 2077517"/>
              <a:gd name="connsiteY8" fmla="*/ 512064 h 936345"/>
              <a:gd name="connsiteX9" fmla="*/ 1126541 w 2077517"/>
              <a:gd name="connsiteY9" fmla="*/ 555955 h 936345"/>
              <a:gd name="connsiteX10" fmla="*/ 1221638 w 2077517"/>
              <a:gd name="connsiteY10" fmla="*/ 614476 h 936345"/>
              <a:gd name="connsiteX11" fmla="*/ 1302105 w 2077517"/>
              <a:gd name="connsiteY11" fmla="*/ 680313 h 936345"/>
              <a:gd name="connsiteX12" fmla="*/ 1367942 w 2077517"/>
              <a:gd name="connsiteY12" fmla="*/ 782726 h 936345"/>
              <a:gd name="connsiteX13" fmla="*/ 1426464 w 2077517"/>
              <a:gd name="connsiteY13" fmla="*/ 833932 h 936345"/>
              <a:gd name="connsiteX14" fmla="*/ 1499616 w 2077517"/>
              <a:gd name="connsiteY14" fmla="*/ 848563 h 936345"/>
              <a:gd name="connsiteX15" fmla="*/ 1565453 w 2077517"/>
              <a:gd name="connsiteY15" fmla="*/ 811987 h 936345"/>
              <a:gd name="connsiteX16" fmla="*/ 1645920 w 2077517"/>
              <a:gd name="connsiteY16" fmla="*/ 775411 h 936345"/>
              <a:gd name="connsiteX17" fmla="*/ 1762963 w 2077517"/>
              <a:gd name="connsiteY17" fmla="*/ 775411 h 936345"/>
              <a:gd name="connsiteX18" fmla="*/ 1850745 w 2077517"/>
              <a:gd name="connsiteY18" fmla="*/ 775411 h 936345"/>
              <a:gd name="connsiteX19" fmla="*/ 1909267 w 2077517"/>
              <a:gd name="connsiteY19" fmla="*/ 804672 h 936345"/>
              <a:gd name="connsiteX20" fmla="*/ 1945843 w 2077517"/>
              <a:gd name="connsiteY20" fmla="*/ 863193 h 936345"/>
              <a:gd name="connsiteX21" fmla="*/ 1989734 w 2077517"/>
              <a:gd name="connsiteY21" fmla="*/ 929030 h 936345"/>
              <a:gd name="connsiteX22" fmla="*/ 2077517 w 2077517"/>
              <a:gd name="connsiteY22" fmla="*/ 936345 h 936345"/>
              <a:gd name="connsiteX0" fmla="*/ 0 w 1953159"/>
              <a:gd name="connsiteY0" fmla="*/ 0 h 848563"/>
              <a:gd name="connsiteX1" fmla="*/ 109728 w 1953159"/>
              <a:gd name="connsiteY1" fmla="*/ 58522 h 848563"/>
              <a:gd name="connsiteX2" fmla="*/ 329184 w 1953159"/>
              <a:gd name="connsiteY2" fmla="*/ 36576 h 848563"/>
              <a:gd name="connsiteX3" fmla="*/ 490119 w 1953159"/>
              <a:gd name="connsiteY3" fmla="*/ 21946 h 848563"/>
              <a:gd name="connsiteX4" fmla="*/ 614477 w 1953159"/>
              <a:gd name="connsiteY4" fmla="*/ 58522 h 848563"/>
              <a:gd name="connsiteX5" fmla="*/ 731520 w 1953159"/>
              <a:gd name="connsiteY5" fmla="*/ 131674 h 848563"/>
              <a:gd name="connsiteX6" fmla="*/ 855879 w 1953159"/>
              <a:gd name="connsiteY6" fmla="*/ 277978 h 848563"/>
              <a:gd name="connsiteX7" fmla="*/ 936346 w 1953159"/>
              <a:gd name="connsiteY7" fmla="*/ 424282 h 848563"/>
              <a:gd name="connsiteX8" fmla="*/ 1002183 w 1953159"/>
              <a:gd name="connsiteY8" fmla="*/ 468173 h 848563"/>
              <a:gd name="connsiteX9" fmla="*/ 1097280 w 1953159"/>
              <a:gd name="connsiteY9" fmla="*/ 526694 h 848563"/>
              <a:gd name="connsiteX10" fmla="*/ 1177747 w 1953159"/>
              <a:gd name="connsiteY10" fmla="*/ 592531 h 848563"/>
              <a:gd name="connsiteX11" fmla="*/ 1243584 w 1953159"/>
              <a:gd name="connsiteY11" fmla="*/ 694944 h 848563"/>
              <a:gd name="connsiteX12" fmla="*/ 1302106 w 1953159"/>
              <a:gd name="connsiteY12" fmla="*/ 746150 h 848563"/>
              <a:gd name="connsiteX13" fmla="*/ 1375258 w 1953159"/>
              <a:gd name="connsiteY13" fmla="*/ 760781 h 848563"/>
              <a:gd name="connsiteX14" fmla="*/ 1441095 w 1953159"/>
              <a:gd name="connsiteY14" fmla="*/ 724205 h 848563"/>
              <a:gd name="connsiteX15" fmla="*/ 1521562 w 1953159"/>
              <a:gd name="connsiteY15" fmla="*/ 687629 h 848563"/>
              <a:gd name="connsiteX16" fmla="*/ 1638605 w 1953159"/>
              <a:gd name="connsiteY16" fmla="*/ 687629 h 848563"/>
              <a:gd name="connsiteX17" fmla="*/ 1726387 w 1953159"/>
              <a:gd name="connsiteY17" fmla="*/ 687629 h 848563"/>
              <a:gd name="connsiteX18" fmla="*/ 1784909 w 1953159"/>
              <a:gd name="connsiteY18" fmla="*/ 716890 h 848563"/>
              <a:gd name="connsiteX19" fmla="*/ 1821485 w 1953159"/>
              <a:gd name="connsiteY19" fmla="*/ 775411 h 848563"/>
              <a:gd name="connsiteX20" fmla="*/ 1865376 w 1953159"/>
              <a:gd name="connsiteY20" fmla="*/ 841248 h 848563"/>
              <a:gd name="connsiteX21" fmla="*/ 1953159 w 1953159"/>
              <a:gd name="connsiteY21" fmla="*/ 848563 h 848563"/>
              <a:gd name="connsiteX0" fmla="*/ 0 w 1843431"/>
              <a:gd name="connsiteY0" fmla="*/ 36576 h 826617"/>
              <a:gd name="connsiteX1" fmla="*/ 219456 w 1843431"/>
              <a:gd name="connsiteY1" fmla="*/ 14630 h 826617"/>
              <a:gd name="connsiteX2" fmla="*/ 380391 w 1843431"/>
              <a:gd name="connsiteY2" fmla="*/ 0 h 826617"/>
              <a:gd name="connsiteX3" fmla="*/ 504749 w 1843431"/>
              <a:gd name="connsiteY3" fmla="*/ 36576 h 826617"/>
              <a:gd name="connsiteX4" fmla="*/ 621792 w 1843431"/>
              <a:gd name="connsiteY4" fmla="*/ 109728 h 826617"/>
              <a:gd name="connsiteX5" fmla="*/ 746151 w 1843431"/>
              <a:gd name="connsiteY5" fmla="*/ 256032 h 826617"/>
              <a:gd name="connsiteX6" fmla="*/ 826618 w 1843431"/>
              <a:gd name="connsiteY6" fmla="*/ 402336 h 826617"/>
              <a:gd name="connsiteX7" fmla="*/ 892455 w 1843431"/>
              <a:gd name="connsiteY7" fmla="*/ 446227 h 826617"/>
              <a:gd name="connsiteX8" fmla="*/ 987552 w 1843431"/>
              <a:gd name="connsiteY8" fmla="*/ 504748 h 826617"/>
              <a:gd name="connsiteX9" fmla="*/ 1068019 w 1843431"/>
              <a:gd name="connsiteY9" fmla="*/ 570585 h 826617"/>
              <a:gd name="connsiteX10" fmla="*/ 1133856 w 1843431"/>
              <a:gd name="connsiteY10" fmla="*/ 672998 h 826617"/>
              <a:gd name="connsiteX11" fmla="*/ 1192378 w 1843431"/>
              <a:gd name="connsiteY11" fmla="*/ 724204 h 826617"/>
              <a:gd name="connsiteX12" fmla="*/ 1265530 w 1843431"/>
              <a:gd name="connsiteY12" fmla="*/ 738835 h 826617"/>
              <a:gd name="connsiteX13" fmla="*/ 1331367 w 1843431"/>
              <a:gd name="connsiteY13" fmla="*/ 702259 h 826617"/>
              <a:gd name="connsiteX14" fmla="*/ 1411834 w 1843431"/>
              <a:gd name="connsiteY14" fmla="*/ 665683 h 826617"/>
              <a:gd name="connsiteX15" fmla="*/ 1528877 w 1843431"/>
              <a:gd name="connsiteY15" fmla="*/ 665683 h 826617"/>
              <a:gd name="connsiteX16" fmla="*/ 1616659 w 1843431"/>
              <a:gd name="connsiteY16" fmla="*/ 665683 h 826617"/>
              <a:gd name="connsiteX17" fmla="*/ 1675181 w 1843431"/>
              <a:gd name="connsiteY17" fmla="*/ 694944 h 826617"/>
              <a:gd name="connsiteX18" fmla="*/ 1711757 w 1843431"/>
              <a:gd name="connsiteY18" fmla="*/ 753465 h 826617"/>
              <a:gd name="connsiteX19" fmla="*/ 1755648 w 1843431"/>
              <a:gd name="connsiteY19" fmla="*/ 819302 h 826617"/>
              <a:gd name="connsiteX20" fmla="*/ 1843431 w 1843431"/>
              <a:gd name="connsiteY20" fmla="*/ 826617 h 826617"/>
              <a:gd name="connsiteX0" fmla="*/ 0 w 1623975"/>
              <a:gd name="connsiteY0" fmla="*/ 14630 h 826617"/>
              <a:gd name="connsiteX1" fmla="*/ 160935 w 1623975"/>
              <a:gd name="connsiteY1" fmla="*/ 0 h 826617"/>
              <a:gd name="connsiteX2" fmla="*/ 285293 w 1623975"/>
              <a:gd name="connsiteY2" fmla="*/ 36576 h 826617"/>
              <a:gd name="connsiteX3" fmla="*/ 402336 w 1623975"/>
              <a:gd name="connsiteY3" fmla="*/ 109728 h 826617"/>
              <a:gd name="connsiteX4" fmla="*/ 526695 w 1623975"/>
              <a:gd name="connsiteY4" fmla="*/ 256032 h 826617"/>
              <a:gd name="connsiteX5" fmla="*/ 607162 w 1623975"/>
              <a:gd name="connsiteY5" fmla="*/ 402336 h 826617"/>
              <a:gd name="connsiteX6" fmla="*/ 672999 w 1623975"/>
              <a:gd name="connsiteY6" fmla="*/ 446227 h 826617"/>
              <a:gd name="connsiteX7" fmla="*/ 768096 w 1623975"/>
              <a:gd name="connsiteY7" fmla="*/ 504748 h 826617"/>
              <a:gd name="connsiteX8" fmla="*/ 848563 w 1623975"/>
              <a:gd name="connsiteY8" fmla="*/ 570585 h 826617"/>
              <a:gd name="connsiteX9" fmla="*/ 914400 w 1623975"/>
              <a:gd name="connsiteY9" fmla="*/ 672998 h 826617"/>
              <a:gd name="connsiteX10" fmla="*/ 972922 w 1623975"/>
              <a:gd name="connsiteY10" fmla="*/ 724204 h 826617"/>
              <a:gd name="connsiteX11" fmla="*/ 1046074 w 1623975"/>
              <a:gd name="connsiteY11" fmla="*/ 738835 h 826617"/>
              <a:gd name="connsiteX12" fmla="*/ 1111911 w 1623975"/>
              <a:gd name="connsiteY12" fmla="*/ 702259 h 826617"/>
              <a:gd name="connsiteX13" fmla="*/ 1192378 w 1623975"/>
              <a:gd name="connsiteY13" fmla="*/ 665683 h 826617"/>
              <a:gd name="connsiteX14" fmla="*/ 1309421 w 1623975"/>
              <a:gd name="connsiteY14" fmla="*/ 665683 h 826617"/>
              <a:gd name="connsiteX15" fmla="*/ 1397203 w 1623975"/>
              <a:gd name="connsiteY15" fmla="*/ 665683 h 826617"/>
              <a:gd name="connsiteX16" fmla="*/ 1455725 w 1623975"/>
              <a:gd name="connsiteY16" fmla="*/ 694944 h 826617"/>
              <a:gd name="connsiteX17" fmla="*/ 1492301 w 1623975"/>
              <a:gd name="connsiteY17" fmla="*/ 753465 h 826617"/>
              <a:gd name="connsiteX18" fmla="*/ 1536192 w 1623975"/>
              <a:gd name="connsiteY18" fmla="*/ 819302 h 826617"/>
              <a:gd name="connsiteX19" fmla="*/ 1623975 w 1623975"/>
              <a:gd name="connsiteY19" fmla="*/ 826617 h 826617"/>
              <a:gd name="connsiteX0" fmla="*/ 0 w 1463040"/>
              <a:gd name="connsiteY0" fmla="*/ 0 h 826617"/>
              <a:gd name="connsiteX1" fmla="*/ 124358 w 1463040"/>
              <a:gd name="connsiteY1" fmla="*/ 36576 h 826617"/>
              <a:gd name="connsiteX2" fmla="*/ 241401 w 1463040"/>
              <a:gd name="connsiteY2" fmla="*/ 109728 h 826617"/>
              <a:gd name="connsiteX3" fmla="*/ 365760 w 1463040"/>
              <a:gd name="connsiteY3" fmla="*/ 256032 h 826617"/>
              <a:gd name="connsiteX4" fmla="*/ 446227 w 1463040"/>
              <a:gd name="connsiteY4" fmla="*/ 402336 h 826617"/>
              <a:gd name="connsiteX5" fmla="*/ 512064 w 1463040"/>
              <a:gd name="connsiteY5" fmla="*/ 446227 h 826617"/>
              <a:gd name="connsiteX6" fmla="*/ 607161 w 1463040"/>
              <a:gd name="connsiteY6" fmla="*/ 504748 h 826617"/>
              <a:gd name="connsiteX7" fmla="*/ 687628 w 1463040"/>
              <a:gd name="connsiteY7" fmla="*/ 570585 h 826617"/>
              <a:gd name="connsiteX8" fmla="*/ 753465 w 1463040"/>
              <a:gd name="connsiteY8" fmla="*/ 672998 h 826617"/>
              <a:gd name="connsiteX9" fmla="*/ 811987 w 1463040"/>
              <a:gd name="connsiteY9" fmla="*/ 724204 h 826617"/>
              <a:gd name="connsiteX10" fmla="*/ 885139 w 1463040"/>
              <a:gd name="connsiteY10" fmla="*/ 738835 h 826617"/>
              <a:gd name="connsiteX11" fmla="*/ 950976 w 1463040"/>
              <a:gd name="connsiteY11" fmla="*/ 702259 h 826617"/>
              <a:gd name="connsiteX12" fmla="*/ 1031443 w 1463040"/>
              <a:gd name="connsiteY12" fmla="*/ 665683 h 826617"/>
              <a:gd name="connsiteX13" fmla="*/ 1148486 w 1463040"/>
              <a:gd name="connsiteY13" fmla="*/ 665683 h 826617"/>
              <a:gd name="connsiteX14" fmla="*/ 1236268 w 1463040"/>
              <a:gd name="connsiteY14" fmla="*/ 665683 h 826617"/>
              <a:gd name="connsiteX15" fmla="*/ 1294790 w 1463040"/>
              <a:gd name="connsiteY15" fmla="*/ 694944 h 826617"/>
              <a:gd name="connsiteX16" fmla="*/ 1331366 w 1463040"/>
              <a:gd name="connsiteY16" fmla="*/ 753465 h 826617"/>
              <a:gd name="connsiteX17" fmla="*/ 1375257 w 1463040"/>
              <a:gd name="connsiteY17" fmla="*/ 819302 h 826617"/>
              <a:gd name="connsiteX18" fmla="*/ 1463040 w 1463040"/>
              <a:gd name="connsiteY18" fmla="*/ 826617 h 826617"/>
              <a:gd name="connsiteX0" fmla="*/ 0 w 1338682"/>
              <a:gd name="connsiteY0" fmla="*/ 0 h 790041"/>
              <a:gd name="connsiteX1" fmla="*/ 117043 w 1338682"/>
              <a:gd name="connsiteY1" fmla="*/ 73152 h 790041"/>
              <a:gd name="connsiteX2" fmla="*/ 241402 w 1338682"/>
              <a:gd name="connsiteY2" fmla="*/ 219456 h 790041"/>
              <a:gd name="connsiteX3" fmla="*/ 321869 w 1338682"/>
              <a:gd name="connsiteY3" fmla="*/ 365760 h 790041"/>
              <a:gd name="connsiteX4" fmla="*/ 387706 w 1338682"/>
              <a:gd name="connsiteY4" fmla="*/ 409651 h 790041"/>
              <a:gd name="connsiteX5" fmla="*/ 482803 w 1338682"/>
              <a:gd name="connsiteY5" fmla="*/ 468172 h 790041"/>
              <a:gd name="connsiteX6" fmla="*/ 563270 w 1338682"/>
              <a:gd name="connsiteY6" fmla="*/ 534009 h 790041"/>
              <a:gd name="connsiteX7" fmla="*/ 629107 w 1338682"/>
              <a:gd name="connsiteY7" fmla="*/ 636422 h 790041"/>
              <a:gd name="connsiteX8" fmla="*/ 687629 w 1338682"/>
              <a:gd name="connsiteY8" fmla="*/ 687628 h 790041"/>
              <a:gd name="connsiteX9" fmla="*/ 760781 w 1338682"/>
              <a:gd name="connsiteY9" fmla="*/ 702259 h 790041"/>
              <a:gd name="connsiteX10" fmla="*/ 826618 w 1338682"/>
              <a:gd name="connsiteY10" fmla="*/ 665683 h 790041"/>
              <a:gd name="connsiteX11" fmla="*/ 907085 w 1338682"/>
              <a:gd name="connsiteY11" fmla="*/ 629107 h 790041"/>
              <a:gd name="connsiteX12" fmla="*/ 1024128 w 1338682"/>
              <a:gd name="connsiteY12" fmla="*/ 629107 h 790041"/>
              <a:gd name="connsiteX13" fmla="*/ 1111910 w 1338682"/>
              <a:gd name="connsiteY13" fmla="*/ 629107 h 790041"/>
              <a:gd name="connsiteX14" fmla="*/ 1170432 w 1338682"/>
              <a:gd name="connsiteY14" fmla="*/ 658368 h 790041"/>
              <a:gd name="connsiteX15" fmla="*/ 1207008 w 1338682"/>
              <a:gd name="connsiteY15" fmla="*/ 716889 h 790041"/>
              <a:gd name="connsiteX16" fmla="*/ 1250899 w 1338682"/>
              <a:gd name="connsiteY16" fmla="*/ 782726 h 790041"/>
              <a:gd name="connsiteX17" fmla="*/ 1338682 w 1338682"/>
              <a:gd name="connsiteY17" fmla="*/ 790041 h 790041"/>
              <a:gd name="connsiteX0" fmla="*/ 0 w 1221639"/>
              <a:gd name="connsiteY0" fmla="*/ 0 h 716889"/>
              <a:gd name="connsiteX1" fmla="*/ 124359 w 1221639"/>
              <a:gd name="connsiteY1" fmla="*/ 146304 h 716889"/>
              <a:gd name="connsiteX2" fmla="*/ 204826 w 1221639"/>
              <a:gd name="connsiteY2" fmla="*/ 292608 h 716889"/>
              <a:gd name="connsiteX3" fmla="*/ 270663 w 1221639"/>
              <a:gd name="connsiteY3" fmla="*/ 336499 h 716889"/>
              <a:gd name="connsiteX4" fmla="*/ 365760 w 1221639"/>
              <a:gd name="connsiteY4" fmla="*/ 395020 h 716889"/>
              <a:gd name="connsiteX5" fmla="*/ 446227 w 1221639"/>
              <a:gd name="connsiteY5" fmla="*/ 460857 h 716889"/>
              <a:gd name="connsiteX6" fmla="*/ 512064 w 1221639"/>
              <a:gd name="connsiteY6" fmla="*/ 563270 h 716889"/>
              <a:gd name="connsiteX7" fmla="*/ 570586 w 1221639"/>
              <a:gd name="connsiteY7" fmla="*/ 614476 h 716889"/>
              <a:gd name="connsiteX8" fmla="*/ 643738 w 1221639"/>
              <a:gd name="connsiteY8" fmla="*/ 629107 h 716889"/>
              <a:gd name="connsiteX9" fmla="*/ 709575 w 1221639"/>
              <a:gd name="connsiteY9" fmla="*/ 592531 h 716889"/>
              <a:gd name="connsiteX10" fmla="*/ 790042 w 1221639"/>
              <a:gd name="connsiteY10" fmla="*/ 555955 h 716889"/>
              <a:gd name="connsiteX11" fmla="*/ 907085 w 1221639"/>
              <a:gd name="connsiteY11" fmla="*/ 555955 h 716889"/>
              <a:gd name="connsiteX12" fmla="*/ 994867 w 1221639"/>
              <a:gd name="connsiteY12" fmla="*/ 555955 h 716889"/>
              <a:gd name="connsiteX13" fmla="*/ 1053389 w 1221639"/>
              <a:gd name="connsiteY13" fmla="*/ 585216 h 716889"/>
              <a:gd name="connsiteX14" fmla="*/ 1089965 w 1221639"/>
              <a:gd name="connsiteY14" fmla="*/ 643737 h 716889"/>
              <a:gd name="connsiteX15" fmla="*/ 1133856 w 1221639"/>
              <a:gd name="connsiteY15" fmla="*/ 709574 h 716889"/>
              <a:gd name="connsiteX16" fmla="*/ 1221639 w 1221639"/>
              <a:gd name="connsiteY16" fmla="*/ 716889 h 716889"/>
              <a:gd name="connsiteX0" fmla="*/ 0 w 1097280"/>
              <a:gd name="connsiteY0" fmla="*/ 0 h 570585"/>
              <a:gd name="connsiteX1" fmla="*/ 80467 w 1097280"/>
              <a:gd name="connsiteY1" fmla="*/ 146304 h 570585"/>
              <a:gd name="connsiteX2" fmla="*/ 146304 w 1097280"/>
              <a:gd name="connsiteY2" fmla="*/ 190195 h 570585"/>
              <a:gd name="connsiteX3" fmla="*/ 241401 w 1097280"/>
              <a:gd name="connsiteY3" fmla="*/ 248716 h 570585"/>
              <a:gd name="connsiteX4" fmla="*/ 321868 w 1097280"/>
              <a:gd name="connsiteY4" fmla="*/ 314553 h 570585"/>
              <a:gd name="connsiteX5" fmla="*/ 387705 w 1097280"/>
              <a:gd name="connsiteY5" fmla="*/ 416966 h 570585"/>
              <a:gd name="connsiteX6" fmla="*/ 446227 w 1097280"/>
              <a:gd name="connsiteY6" fmla="*/ 468172 h 570585"/>
              <a:gd name="connsiteX7" fmla="*/ 519379 w 1097280"/>
              <a:gd name="connsiteY7" fmla="*/ 482803 h 570585"/>
              <a:gd name="connsiteX8" fmla="*/ 585216 w 1097280"/>
              <a:gd name="connsiteY8" fmla="*/ 446227 h 570585"/>
              <a:gd name="connsiteX9" fmla="*/ 665683 w 1097280"/>
              <a:gd name="connsiteY9" fmla="*/ 409651 h 570585"/>
              <a:gd name="connsiteX10" fmla="*/ 782726 w 1097280"/>
              <a:gd name="connsiteY10" fmla="*/ 409651 h 570585"/>
              <a:gd name="connsiteX11" fmla="*/ 870508 w 1097280"/>
              <a:gd name="connsiteY11" fmla="*/ 409651 h 570585"/>
              <a:gd name="connsiteX12" fmla="*/ 929030 w 1097280"/>
              <a:gd name="connsiteY12" fmla="*/ 438912 h 570585"/>
              <a:gd name="connsiteX13" fmla="*/ 965606 w 1097280"/>
              <a:gd name="connsiteY13" fmla="*/ 497433 h 570585"/>
              <a:gd name="connsiteX14" fmla="*/ 1009497 w 1097280"/>
              <a:gd name="connsiteY14" fmla="*/ 563270 h 570585"/>
              <a:gd name="connsiteX15" fmla="*/ 1097280 w 1097280"/>
              <a:gd name="connsiteY15" fmla="*/ 570585 h 570585"/>
              <a:gd name="connsiteX0" fmla="*/ 0 w 1016813"/>
              <a:gd name="connsiteY0" fmla="*/ 0 h 424281"/>
              <a:gd name="connsiteX1" fmla="*/ 65837 w 1016813"/>
              <a:gd name="connsiteY1" fmla="*/ 43891 h 424281"/>
              <a:gd name="connsiteX2" fmla="*/ 160934 w 1016813"/>
              <a:gd name="connsiteY2" fmla="*/ 102412 h 424281"/>
              <a:gd name="connsiteX3" fmla="*/ 241401 w 1016813"/>
              <a:gd name="connsiteY3" fmla="*/ 168249 h 424281"/>
              <a:gd name="connsiteX4" fmla="*/ 307238 w 1016813"/>
              <a:gd name="connsiteY4" fmla="*/ 270662 h 424281"/>
              <a:gd name="connsiteX5" fmla="*/ 365760 w 1016813"/>
              <a:gd name="connsiteY5" fmla="*/ 321868 h 424281"/>
              <a:gd name="connsiteX6" fmla="*/ 438912 w 1016813"/>
              <a:gd name="connsiteY6" fmla="*/ 336499 h 424281"/>
              <a:gd name="connsiteX7" fmla="*/ 504749 w 1016813"/>
              <a:gd name="connsiteY7" fmla="*/ 299923 h 424281"/>
              <a:gd name="connsiteX8" fmla="*/ 585216 w 1016813"/>
              <a:gd name="connsiteY8" fmla="*/ 263347 h 424281"/>
              <a:gd name="connsiteX9" fmla="*/ 702259 w 1016813"/>
              <a:gd name="connsiteY9" fmla="*/ 263347 h 424281"/>
              <a:gd name="connsiteX10" fmla="*/ 790041 w 1016813"/>
              <a:gd name="connsiteY10" fmla="*/ 263347 h 424281"/>
              <a:gd name="connsiteX11" fmla="*/ 848563 w 1016813"/>
              <a:gd name="connsiteY11" fmla="*/ 292608 h 424281"/>
              <a:gd name="connsiteX12" fmla="*/ 885139 w 1016813"/>
              <a:gd name="connsiteY12" fmla="*/ 351129 h 424281"/>
              <a:gd name="connsiteX13" fmla="*/ 929030 w 1016813"/>
              <a:gd name="connsiteY13" fmla="*/ 416966 h 424281"/>
              <a:gd name="connsiteX14" fmla="*/ 1016813 w 1016813"/>
              <a:gd name="connsiteY14" fmla="*/ 424281 h 424281"/>
              <a:gd name="connsiteX0" fmla="*/ 0 w 929030"/>
              <a:gd name="connsiteY0" fmla="*/ 0 h 416966"/>
              <a:gd name="connsiteX1" fmla="*/ 65837 w 929030"/>
              <a:gd name="connsiteY1" fmla="*/ 43891 h 416966"/>
              <a:gd name="connsiteX2" fmla="*/ 160934 w 929030"/>
              <a:gd name="connsiteY2" fmla="*/ 102412 h 416966"/>
              <a:gd name="connsiteX3" fmla="*/ 241401 w 929030"/>
              <a:gd name="connsiteY3" fmla="*/ 168249 h 416966"/>
              <a:gd name="connsiteX4" fmla="*/ 307238 w 929030"/>
              <a:gd name="connsiteY4" fmla="*/ 270662 h 416966"/>
              <a:gd name="connsiteX5" fmla="*/ 365760 w 929030"/>
              <a:gd name="connsiteY5" fmla="*/ 321868 h 416966"/>
              <a:gd name="connsiteX6" fmla="*/ 438912 w 929030"/>
              <a:gd name="connsiteY6" fmla="*/ 336499 h 416966"/>
              <a:gd name="connsiteX7" fmla="*/ 504749 w 929030"/>
              <a:gd name="connsiteY7" fmla="*/ 299923 h 416966"/>
              <a:gd name="connsiteX8" fmla="*/ 585216 w 929030"/>
              <a:gd name="connsiteY8" fmla="*/ 263347 h 416966"/>
              <a:gd name="connsiteX9" fmla="*/ 702259 w 929030"/>
              <a:gd name="connsiteY9" fmla="*/ 263347 h 416966"/>
              <a:gd name="connsiteX10" fmla="*/ 790041 w 929030"/>
              <a:gd name="connsiteY10" fmla="*/ 263347 h 416966"/>
              <a:gd name="connsiteX11" fmla="*/ 848563 w 929030"/>
              <a:gd name="connsiteY11" fmla="*/ 292608 h 416966"/>
              <a:gd name="connsiteX12" fmla="*/ 885139 w 929030"/>
              <a:gd name="connsiteY12" fmla="*/ 351129 h 416966"/>
              <a:gd name="connsiteX13" fmla="*/ 929030 w 929030"/>
              <a:gd name="connsiteY13" fmla="*/ 416966 h 416966"/>
              <a:gd name="connsiteX0" fmla="*/ 0 w 885139"/>
              <a:gd name="connsiteY0" fmla="*/ 0 h 351129"/>
              <a:gd name="connsiteX1" fmla="*/ 65837 w 885139"/>
              <a:gd name="connsiteY1" fmla="*/ 43891 h 351129"/>
              <a:gd name="connsiteX2" fmla="*/ 160934 w 885139"/>
              <a:gd name="connsiteY2" fmla="*/ 102412 h 351129"/>
              <a:gd name="connsiteX3" fmla="*/ 241401 w 885139"/>
              <a:gd name="connsiteY3" fmla="*/ 168249 h 351129"/>
              <a:gd name="connsiteX4" fmla="*/ 307238 w 885139"/>
              <a:gd name="connsiteY4" fmla="*/ 270662 h 351129"/>
              <a:gd name="connsiteX5" fmla="*/ 365760 w 885139"/>
              <a:gd name="connsiteY5" fmla="*/ 321868 h 351129"/>
              <a:gd name="connsiteX6" fmla="*/ 438912 w 885139"/>
              <a:gd name="connsiteY6" fmla="*/ 336499 h 351129"/>
              <a:gd name="connsiteX7" fmla="*/ 504749 w 885139"/>
              <a:gd name="connsiteY7" fmla="*/ 299923 h 351129"/>
              <a:gd name="connsiteX8" fmla="*/ 585216 w 885139"/>
              <a:gd name="connsiteY8" fmla="*/ 263347 h 351129"/>
              <a:gd name="connsiteX9" fmla="*/ 702259 w 885139"/>
              <a:gd name="connsiteY9" fmla="*/ 263347 h 351129"/>
              <a:gd name="connsiteX10" fmla="*/ 790041 w 885139"/>
              <a:gd name="connsiteY10" fmla="*/ 263347 h 351129"/>
              <a:gd name="connsiteX11" fmla="*/ 848563 w 885139"/>
              <a:gd name="connsiteY11" fmla="*/ 292608 h 351129"/>
              <a:gd name="connsiteX12" fmla="*/ 885139 w 885139"/>
              <a:gd name="connsiteY12" fmla="*/ 351129 h 351129"/>
              <a:gd name="connsiteX0" fmla="*/ 0 w 848563"/>
              <a:gd name="connsiteY0" fmla="*/ 0 h 336499"/>
              <a:gd name="connsiteX1" fmla="*/ 65837 w 848563"/>
              <a:gd name="connsiteY1" fmla="*/ 43891 h 336499"/>
              <a:gd name="connsiteX2" fmla="*/ 160934 w 848563"/>
              <a:gd name="connsiteY2" fmla="*/ 102412 h 336499"/>
              <a:gd name="connsiteX3" fmla="*/ 241401 w 848563"/>
              <a:gd name="connsiteY3" fmla="*/ 168249 h 336499"/>
              <a:gd name="connsiteX4" fmla="*/ 307238 w 848563"/>
              <a:gd name="connsiteY4" fmla="*/ 270662 h 336499"/>
              <a:gd name="connsiteX5" fmla="*/ 365760 w 848563"/>
              <a:gd name="connsiteY5" fmla="*/ 321868 h 336499"/>
              <a:gd name="connsiteX6" fmla="*/ 438912 w 848563"/>
              <a:gd name="connsiteY6" fmla="*/ 336499 h 336499"/>
              <a:gd name="connsiteX7" fmla="*/ 504749 w 848563"/>
              <a:gd name="connsiteY7" fmla="*/ 299923 h 336499"/>
              <a:gd name="connsiteX8" fmla="*/ 585216 w 848563"/>
              <a:gd name="connsiteY8" fmla="*/ 263347 h 336499"/>
              <a:gd name="connsiteX9" fmla="*/ 702259 w 848563"/>
              <a:gd name="connsiteY9" fmla="*/ 263347 h 336499"/>
              <a:gd name="connsiteX10" fmla="*/ 790041 w 848563"/>
              <a:gd name="connsiteY10" fmla="*/ 263347 h 336499"/>
              <a:gd name="connsiteX11" fmla="*/ 848563 w 848563"/>
              <a:gd name="connsiteY11" fmla="*/ 292608 h 336499"/>
              <a:gd name="connsiteX0" fmla="*/ 0 w 790041"/>
              <a:gd name="connsiteY0" fmla="*/ 0 h 336499"/>
              <a:gd name="connsiteX1" fmla="*/ 65837 w 790041"/>
              <a:gd name="connsiteY1" fmla="*/ 43891 h 336499"/>
              <a:gd name="connsiteX2" fmla="*/ 160934 w 790041"/>
              <a:gd name="connsiteY2" fmla="*/ 102412 h 336499"/>
              <a:gd name="connsiteX3" fmla="*/ 241401 w 790041"/>
              <a:gd name="connsiteY3" fmla="*/ 168249 h 336499"/>
              <a:gd name="connsiteX4" fmla="*/ 307238 w 790041"/>
              <a:gd name="connsiteY4" fmla="*/ 270662 h 336499"/>
              <a:gd name="connsiteX5" fmla="*/ 365760 w 790041"/>
              <a:gd name="connsiteY5" fmla="*/ 321868 h 336499"/>
              <a:gd name="connsiteX6" fmla="*/ 438912 w 790041"/>
              <a:gd name="connsiteY6" fmla="*/ 336499 h 336499"/>
              <a:gd name="connsiteX7" fmla="*/ 504749 w 790041"/>
              <a:gd name="connsiteY7" fmla="*/ 299923 h 336499"/>
              <a:gd name="connsiteX8" fmla="*/ 585216 w 790041"/>
              <a:gd name="connsiteY8" fmla="*/ 263347 h 336499"/>
              <a:gd name="connsiteX9" fmla="*/ 702259 w 790041"/>
              <a:gd name="connsiteY9" fmla="*/ 263347 h 336499"/>
              <a:gd name="connsiteX10" fmla="*/ 790041 w 790041"/>
              <a:gd name="connsiteY10" fmla="*/ 263347 h 336499"/>
              <a:gd name="connsiteX0" fmla="*/ 0 w 702259"/>
              <a:gd name="connsiteY0" fmla="*/ 0 h 336499"/>
              <a:gd name="connsiteX1" fmla="*/ 65837 w 702259"/>
              <a:gd name="connsiteY1" fmla="*/ 43891 h 336499"/>
              <a:gd name="connsiteX2" fmla="*/ 160934 w 702259"/>
              <a:gd name="connsiteY2" fmla="*/ 102412 h 336499"/>
              <a:gd name="connsiteX3" fmla="*/ 241401 w 702259"/>
              <a:gd name="connsiteY3" fmla="*/ 168249 h 336499"/>
              <a:gd name="connsiteX4" fmla="*/ 307238 w 702259"/>
              <a:gd name="connsiteY4" fmla="*/ 270662 h 336499"/>
              <a:gd name="connsiteX5" fmla="*/ 365760 w 702259"/>
              <a:gd name="connsiteY5" fmla="*/ 321868 h 336499"/>
              <a:gd name="connsiteX6" fmla="*/ 438912 w 702259"/>
              <a:gd name="connsiteY6" fmla="*/ 336499 h 336499"/>
              <a:gd name="connsiteX7" fmla="*/ 504749 w 702259"/>
              <a:gd name="connsiteY7" fmla="*/ 299923 h 336499"/>
              <a:gd name="connsiteX8" fmla="*/ 585216 w 702259"/>
              <a:gd name="connsiteY8" fmla="*/ 263347 h 336499"/>
              <a:gd name="connsiteX9" fmla="*/ 702259 w 702259"/>
              <a:gd name="connsiteY9" fmla="*/ 263347 h 336499"/>
              <a:gd name="connsiteX0" fmla="*/ 0 w 585216"/>
              <a:gd name="connsiteY0" fmla="*/ 0 h 336499"/>
              <a:gd name="connsiteX1" fmla="*/ 65837 w 585216"/>
              <a:gd name="connsiteY1" fmla="*/ 43891 h 336499"/>
              <a:gd name="connsiteX2" fmla="*/ 160934 w 585216"/>
              <a:gd name="connsiteY2" fmla="*/ 102412 h 336499"/>
              <a:gd name="connsiteX3" fmla="*/ 241401 w 585216"/>
              <a:gd name="connsiteY3" fmla="*/ 168249 h 336499"/>
              <a:gd name="connsiteX4" fmla="*/ 307238 w 585216"/>
              <a:gd name="connsiteY4" fmla="*/ 270662 h 336499"/>
              <a:gd name="connsiteX5" fmla="*/ 365760 w 585216"/>
              <a:gd name="connsiteY5" fmla="*/ 321868 h 336499"/>
              <a:gd name="connsiteX6" fmla="*/ 438912 w 585216"/>
              <a:gd name="connsiteY6" fmla="*/ 336499 h 336499"/>
              <a:gd name="connsiteX7" fmla="*/ 504749 w 585216"/>
              <a:gd name="connsiteY7" fmla="*/ 299923 h 336499"/>
              <a:gd name="connsiteX8" fmla="*/ 585216 w 585216"/>
              <a:gd name="connsiteY8" fmla="*/ 263347 h 336499"/>
              <a:gd name="connsiteX0" fmla="*/ 0 w 504749"/>
              <a:gd name="connsiteY0" fmla="*/ 0 h 336499"/>
              <a:gd name="connsiteX1" fmla="*/ 65837 w 504749"/>
              <a:gd name="connsiteY1" fmla="*/ 43891 h 336499"/>
              <a:gd name="connsiteX2" fmla="*/ 160934 w 504749"/>
              <a:gd name="connsiteY2" fmla="*/ 102412 h 336499"/>
              <a:gd name="connsiteX3" fmla="*/ 241401 w 504749"/>
              <a:gd name="connsiteY3" fmla="*/ 168249 h 336499"/>
              <a:gd name="connsiteX4" fmla="*/ 307238 w 504749"/>
              <a:gd name="connsiteY4" fmla="*/ 270662 h 336499"/>
              <a:gd name="connsiteX5" fmla="*/ 365760 w 504749"/>
              <a:gd name="connsiteY5" fmla="*/ 321868 h 336499"/>
              <a:gd name="connsiteX6" fmla="*/ 438912 w 504749"/>
              <a:gd name="connsiteY6" fmla="*/ 336499 h 336499"/>
              <a:gd name="connsiteX7" fmla="*/ 504749 w 504749"/>
              <a:gd name="connsiteY7" fmla="*/ 299923 h 336499"/>
              <a:gd name="connsiteX0" fmla="*/ 0 w 438912"/>
              <a:gd name="connsiteY0" fmla="*/ 0 h 336499"/>
              <a:gd name="connsiteX1" fmla="*/ 65837 w 438912"/>
              <a:gd name="connsiteY1" fmla="*/ 43891 h 336499"/>
              <a:gd name="connsiteX2" fmla="*/ 160934 w 438912"/>
              <a:gd name="connsiteY2" fmla="*/ 102412 h 336499"/>
              <a:gd name="connsiteX3" fmla="*/ 241401 w 438912"/>
              <a:gd name="connsiteY3" fmla="*/ 168249 h 336499"/>
              <a:gd name="connsiteX4" fmla="*/ 307238 w 438912"/>
              <a:gd name="connsiteY4" fmla="*/ 270662 h 336499"/>
              <a:gd name="connsiteX5" fmla="*/ 365760 w 438912"/>
              <a:gd name="connsiteY5" fmla="*/ 321868 h 336499"/>
              <a:gd name="connsiteX6" fmla="*/ 438912 w 438912"/>
              <a:gd name="connsiteY6" fmla="*/ 336499 h 336499"/>
              <a:gd name="connsiteX0" fmla="*/ 0 w 365760"/>
              <a:gd name="connsiteY0" fmla="*/ 0 h 321868"/>
              <a:gd name="connsiteX1" fmla="*/ 65837 w 365760"/>
              <a:gd name="connsiteY1" fmla="*/ 43891 h 321868"/>
              <a:gd name="connsiteX2" fmla="*/ 160934 w 365760"/>
              <a:gd name="connsiteY2" fmla="*/ 102412 h 321868"/>
              <a:gd name="connsiteX3" fmla="*/ 241401 w 365760"/>
              <a:gd name="connsiteY3" fmla="*/ 168249 h 321868"/>
              <a:gd name="connsiteX4" fmla="*/ 307238 w 365760"/>
              <a:gd name="connsiteY4" fmla="*/ 270662 h 321868"/>
              <a:gd name="connsiteX5" fmla="*/ 365760 w 365760"/>
              <a:gd name="connsiteY5" fmla="*/ 321868 h 321868"/>
              <a:gd name="connsiteX0" fmla="*/ 0 w 307238"/>
              <a:gd name="connsiteY0" fmla="*/ 0 h 270662"/>
              <a:gd name="connsiteX1" fmla="*/ 65837 w 307238"/>
              <a:gd name="connsiteY1" fmla="*/ 43891 h 270662"/>
              <a:gd name="connsiteX2" fmla="*/ 160934 w 307238"/>
              <a:gd name="connsiteY2" fmla="*/ 102412 h 270662"/>
              <a:gd name="connsiteX3" fmla="*/ 241401 w 307238"/>
              <a:gd name="connsiteY3" fmla="*/ 168249 h 270662"/>
              <a:gd name="connsiteX4" fmla="*/ 307238 w 307238"/>
              <a:gd name="connsiteY4" fmla="*/ 270662 h 270662"/>
              <a:gd name="connsiteX0" fmla="*/ 0 w 241401"/>
              <a:gd name="connsiteY0" fmla="*/ 0 h 168249"/>
              <a:gd name="connsiteX1" fmla="*/ 65837 w 241401"/>
              <a:gd name="connsiteY1" fmla="*/ 43891 h 168249"/>
              <a:gd name="connsiteX2" fmla="*/ 160934 w 241401"/>
              <a:gd name="connsiteY2" fmla="*/ 102412 h 168249"/>
              <a:gd name="connsiteX3" fmla="*/ 241401 w 241401"/>
              <a:gd name="connsiteY3" fmla="*/ 168249 h 168249"/>
              <a:gd name="connsiteX0" fmla="*/ 0 w 160934"/>
              <a:gd name="connsiteY0" fmla="*/ 0 h 102412"/>
              <a:gd name="connsiteX1" fmla="*/ 65837 w 160934"/>
              <a:gd name="connsiteY1" fmla="*/ 43891 h 102412"/>
              <a:gd name="connsiteX2" fmla="*/ 160934 w 160934"/>
              <a:gd name="connsiteY2" fmla="*/ 102412 h 10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34" h="102412">
                <a:moveTo>
                  <a:pt x="0" y="0"/>
                </a:moveTo>
                <a:lnTo>
                  <a:pt x="65837" y="43891"/>
                </a:lnTo>
                <a:lnTo>
                  <a:pt x="160934" y="102412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356815" y="2737414"/>
            <a:ext cx="1084561" cy="589092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318647 w 7858436"/>
              <a:gd name="connsiteY9" fmla="*/ 1312315 h 2343758"/>
              <a:gd name="connsiteX10" fmla="*/ 1538103 w 7858436"/>
              <a:gd name="connsiteY10" fmla="*/ 1290369 h 2343758"/>
              <a:gd name="connsiteX11" fmla="*/ 1699038 w 7858436"/>
              <a:gd name="connsiteY11" fmla="*/ 1275739 h 2343758"/>
              <a:gd name="connsiteX12" fmla="*/ 1823396 w 7858436"/>
              <a:gd name="connsiteY12" fmla="*/ 1312315 h 2343758"/>
              <a:gd name="connsiteX13" fmla="*/ 1940439 w 7858436"/>
              <a:gd name="connsiteY13" fmla="*/ 1385467 h 2343758"/>
              <a:gd name="connsiteX14" fmla="*/ 2064798 w 7858436"/>
              <a:gd name="connsiteY14" fmla="*/ 1531771 h 2343758"/>
              <a:gd name="connsiteX15" fmla="*/ 2145265 w 7858436"/>
              <a:gd name="connsiteY15" fmla="*/ 1678075 h 2343758"/>
              <a:gd name="connsiteX16" fmla="*/ 2211102 w 7858436"/>
              <a:gd name="connsiteY16" fmla="*/ 1721966 h 2343758"/>
              <a:gd name="connsiteX17" fmla="*/ 2306199 w 7858436"/>
              <a:gd name="connsiteY17" fmla="*/ 1780487 h 2343758"/>
              <a:gd name="connsiteX18" fmla="*/ 2386666 w 7858436"/>
              <a:gd name="connsiteY18" fmla="*/ 1846324 h 2343758"/>
              <a:gd name="connsiteX19" fmla="*/ 2452503 w 7858436"/>
              <a:gd name="connsiteY19" fmla="*/ 1948737 h 2343758"/>
              <a:gd name="connsiteX20" fmla="*/ 2511025 w 7858436"/>
              <a:gd name="connsiteY20" fmla="*/ 1999943 h 2343758"/>
              <a:gd name="connsiteX21" fmla="*/ 2584177 w 7858436"/>
              <a:gd name="connsiteY21" fmla="*/ 2014574 h 2343758"/>
              <a:gd name="connsiteX22" fmla="*/ 2650014 w 7858436"/>
              <a:gd name="connsiteY22" fmla="*/ 1977998 h 2343758"/>
              <a:gd name="connsiteX23" fmla="*/ 2730481 w 7858436"/>
              <a:gd name="connsiteY23" fmla="*/ 1941422 h 2343758"/>
              <a:gd name="connsiteX24" fmla="*/ 2847524 w 7858436"/>
              <a:gd name="connsiteY24" fmla="*/ 1941422 h 2343758"/>
              <a:gd name="connsiteX25" fmla="*/ 2935306 w 7858436"/>
              <a:gd name="connsiteY25" fmla="*/ 1941422 h 2343758"/>
              <a:gd name="connsiteX26" fmla="*/ 2993828 w 7858436"/>
              <a:gd name="connsiteY26" fmla="*/ 1970683 h 2343758"/>
              <a:gd name="connsiteX27" fmla="*/ 3030404 w 7858436"/>
              <a:gd name="connsiteY27" fmla="*/ 2029204 h 2343758"/>
              <a:gd name="connsiteX28" fmla="*/ 3074295 w 7858436"/>
              <a:gd name="connsiteY28" fmla="*/ 2095041 h 2343758"/>
              <a:gd name="connsiteX29" fmla="*/ 3162078 w 7858436"/>
              <a:gd name="connsiteY29" fmla="*/ 2102356 h 2343758"/>
              <a:gd name="connsiteX30" fmla="*/ 3293751 w 7858436"/>
              <a:gd name="connsiteY30" fmla="*/ 2073095 h 2343758"/>
              <a:gd name="connsiteX31" fmla="*/ 3410794 w 7858436"/>
              <a:gd name="connsiteY31" fmla="*/ 2036519 h 2343758"/>
              <a:gd name="connsiteX32" fmla="*/ 3513207 w 7858436"/>
              <a:gd name="connsiteY32" fmla="*/ 2007259 h 2343758"/>
              <a:gd name="connsiteX33" fmla="*/ 3608305 w 7858436"/>
              <a:gd name="connsiteY33" fmla="*/ 2080411 h 2343758"/>
              <a:gd name="connsiteX34" fmla="*/ 3688772 w 7858436"/>
              <a:gd name="connsiteY34" fmla="*/ 2204769 h 2343758"/>
              <a:gd name="connsiteX35" fmla="*/ 3739978 w 7858436"/>
              <a:gd name="connsiteY35" fmla="*/ 2299867 h 2343758"/>
              <a:gd name="connsiteX36" fmla="*/ 3791185 w 7858436"/>
              <a:gd name="connsiteY36" fmla="*/ 2329127 h 2343758"/>
              <a:gd name="connsiteX37" fmla="*/ 3908228 w 7858436"/>
              <a:gd name="connsiteY37" fmla="*/ 2343758 h 2343758"/>
              <a:gd name="connsiteX38" fmla="*/ 4017956 w 7858436"/>
              <a:gd name="connsiteY38" fmla="*/ 2343758 h 2343758"/>
              <a:gd name="connsiteX39" fmla="*/ 4134999 w 7858436"/>
              <a:gd name="connsiteY39" fmla="*/ 2307182 h 2343758"/>
              <a:gd name="connsiteX40" fmla="*/ 4259358 w 7858436"/>
              <a:gd name="connsiteY40" fmla="*/ 2219399 h 2343758"/>
              <a:gd name="connsiteX41" fmla="*/ 4383716 w 7858436"/>
              <a:gd name="connsiteY41" fmla="*/ 2138932 h 2343758"/>
              <a:gd name="connsiteX42" fmla="*/ 4486129 w 7858436"/>
              <a:gd name="connsiteY42" fmla="*/ 2080411 h 2343758"/>
              <a:gd name="connsiteX43" fmla="*/ 4610487 w 7858436"/>
              <a:gd name="connsiteY43" fmla="*/ 2073095 h 2343758"/>
              <a:gd name="connsiteX44" fmla="*/ 4720215 w 7858436"/>
              <a:gd name="connsiteY44" fmla="*/ 2095041 h 2343758"/>
              <a:gd name="connsiteX45" fmla="*/ 4807998 w 7858436"/>
              <a:gd name="connsiteY45" fmla="*/ 2095041 h 2343758"/>
              <a:gd name="connsiteX46" fmla="*/ 4873834 w 7858436"/>
              <a:gd name="connsiteY46" fmla="*/ 2036519 h 2343758"/>
              <a:gd name="connsiteX47" fmla="*/ 4939671 w 7858436"/>
              <a:gd name="connsiteY47" fmla="*/ 1897531 h 2343758"/>
              <a:gd name="connsiteX48" fmla="*/ 4961617 w 7858436"/>
              <a:gd name="connsiteY48" fmla="*/ 1824379 h 2343758"/>
              <a:gd name="connsiteX49" fmla="*/ 5020138 w 7858436"/>
              <a:gd name="connsiteY49" fmla="*/ 1743911 h 2343758"/>
              <a:gd name="connsiteX50" fmla="*/ 5100606 w 7858436"/>
              <a:gd name="connsiteY50" fmla="*/ 1692705 h 2343758"/>
              <a:gd name="connsiteX51" fmla="*/ 5210334 w 7858436"/>
              <a:gd name="connsiteY51" fmla="*/ 1641499 h 2343758"/>
              <a:gd name="connsiteX52" fmla="*/ 5327377 w 7858436"/>
              <a:gd name="connsiteY52" fmla="*/ 1626868 h 2343758"/>
              <a:gd name="connsiteX53" fmla="*/ 5393214 w 7858436"/>
              <a:gd name="connsiteY53" fmla="*/ 1568347 h 2343758"/>
              <a:gd name="connsiteX54" fmla="*/ 5466366 w 7858436"/>
              <a:gd name="connsiteY54" fmla="*/ 1429358 h 2343758"/>
              <a:gd name="connsiteX55" fmla="*/ 5502942 w 7858436"/>
              <a:gd name="connsiteY55" fmla="*/ 1231847 h 2343758"/>
              <a:gd name="connsiteX56" fmla="*/ 5561463 w 7858436"/>
              <a:gd name="connsiteY56" fmla="*/ 1100174 h 2343758"/>
              <a:gd name="connsiteX57" fmla="*/ 5678506 w 7858436"/>
              <a:gd name="connsiteY57" fmla="*/ 1034337 h 2343758"/>
              <a:gd name="connsiteX58" fmla="*/ 5817495 w 7858436"/>
              <a:gd name="connsiteY58" fmla="*/ 1063598 h 2343758"/>
              <a:gd name="connsiteX59" fmla="*/ 5978430 w 7858436"/>
              <a:gd name="connsiteY59" fmla="*/ 1136750 h 2343758"/>
              <a:gd name="connsiteX60" fmla="*/ 6132049 w 7858436"/>
              <a:gd name="connsiteY60" fmla="*/ 1180641 h 2343758"/>
              <a:gd name="connsiteX61" fmla="*/ 6219831 w 7858436"/>
              <a:gd name="connsiteY61" fmla="*/ 1195271 h 2343758"/>
              <a:gd name="connsiteX62" fmla="*/ 6314929 w 7858436"/>
              <a:gd name="connsiteY62" fmla="*/ 1151380 h 2343758"/>
              <a:gd name="connsiteX63" fmla="*/ 6380766 w 7858436"/>
              <a:gd name="connsiteY63" fmla="*/ 1034337 h 2343758"/>
              <a:gd name="connsiteX64" fmla="*/ 6402711 w 7858436"/>
              <a:gd name="connsiteY64" fmla="*/ 931924 h 2343758"/>
              <a:gd name="connsiteX65" fmla="*/ 6483178 w 7858436"/>
              <a:gd name="connsiteY65" fmla="*/ 888033 h 2343758"/>
              <a:gd name="connsiteX66" fmla="*/ 6614852 w 7858436"/>
              <a:gd name="connsiteY66" fmla="*/ 866087 h 2343758"/>
              <a:gd name="connsiteX67" fmla="*/ 6746526 w 7858436"/>
              <a:gd name="connsiteY67" fmla="*/ 931924 h 2343758"/>
              <a:gd name="connsiteX68" fmla="*/ 6885514 w 7858436"/>
              <a:gd name="connsiteY68" fmla="*/ 939239 h 2343758"/>
              <a:gd name="connsiteX69" fmla="*/ 7061079 w 7858436"/>
              <a:gd name="connsiteY69" fmla="*/ 866087 h 2343758"/>
              <a:gd name="connsiteX70" fmla="*/ 7229329 w 7858436"/>
              <a:gd name="connsiteY70" fmla="*/ 756359 h 2343758"/>
              <a:gd name="connsiteX71" fmla="*/ 7375633 w 7858436"/>
              <a:gd name="connsiteY71" fmla="*/ 705153 h 2343758"/>
              <a:gd name="connsiteX72" fmla="*/ 7558513 w 7858436"/>
              <a:gd name="connsiteY72" fmla="*/ 683207 h 2343758"/>
              <a:gd name="connsiteX73" fmla="*/ 7777969 w 7858436"/>
              <a:gd name="connsiteY73" fmla="*/ 602740 h 2343758"/>
              <a:gd name="connsiteX74" fmla="*/ 7843806 w 7858436"/>
              <a:gd name="connsiteY74" fmla="*/ 507643 h 2343758"/>
              <a:gd name="connsiteX75" fmla="*/ 7858436 w 7858436"/>
              <a:gd name="connsiteY75" fmla="*/ 405230 h 2343758"/>
              <a:gd name="connsiteX76" fmla="*/ 7742866 w 7858436"/>
              <a:gd name="connsiteY7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538103 w 7858436"/>
              <a:gd name="connsiteY9" fmla="*/ 1290369 h 2343758"/>
              <a:gd name="connsiteX10" fmla="*/ 1699038 w 7858436"/>
              <a:gd name="connsiteY10" fmla="*/ 1275739 h 2343758"/>
              <a:gd name="connsiteX11" fmla="*/ 1823396 w 7858436"/>
              <a:gd name="connsiteY11" fmla="*/ 1312315 h 2343758"/>
              <a:gd name="connsiteX12" fmla="*/ 1940439 w 7858436"/>
              <a:gd name="connsiteY12" fmla="*/ 1385467 h 2343758"/>
              <a:gd name="connsiteX13" fmla="*/ 2064798 w 7858436"/>
              <a:gd name="connsiteY13" fmla="*/ 1531771 h 2343758"/>
              <a:gd name="connsiteX14" fmla="*/ 2145265 w 7858436"/>
              <a:gd name="connsiteY14" fmla="*/ 1678075 h 2343758"/>
              <a:gd name="connsiteX15" fmla="*/ 2211102 w 7858436"/>
              <a:gd name="connsiteY15" fmla="*/ 1721966 h 2343758"/>
              <a:gd name="connsiteX16" fmla="*/ 2306199 w 7858436"/>
              <a:gd name="connsiteY16" fmla="*/ 1780487 h 2343758"/>
              <a:gd name="connsiteX17" fmla="*/ 2386666 w 7858436"/>
              <a:gd name="connsiteY17" fmla="*/ 1846324 h 2343758"/>
              <a:gd name="connsiteX18" fmla="*/ 2452503 w 7858436"/>
              <a:gd name="connsiteY18" fmla="*/ 1948737 h 2343758"/>
              <a:gd name="connsiteX19" fmla="*/ 2511025 w 7858436"/>
              <a:gd name="connsiteY19" fmla="*/ 1999943 h 2343758"/>
              <a:gd name="connsiteX20" fmla="*/ 2584177 w 7858436"/>
              <a:gd name="connsiteY20" fmla="*/ 2014574 h 2343758"/>
              <a:gd name="connsiteX21" fmla="*/ 2650014 w 7858436"/>
              <a:gd name="connsiteY21" fmla="*/ 1977998 h 2343758"/>
              <a:gd name="connsiteX22" fmla="*/ 2730481 w 7858436"/>
              <a:gd name="connsiteY22" fmla="*/ 1941422 h 2343758"/>
              <a:gd name="connsiteX23" fmla="*/ 2847524 w 7858436"/>
              <a:gd name="connsiteY23" fmla="*/ 1941422 h 2343758"/>
              <a:gd name="connsiteX24" fmla="*/ 2935306 w 7858436"/>
              <a:gd name="connsiteY24" fmla="*/ 1941422 h 2343758"/>
              <a:gd name="connsiteX25" fmla="*/ 2993828 w 7858436"/>
              <a:gd name="connsiteY25" fmla="*/ 1970683 h 2343758"/>
              <a:gd name="connsiteX26" fmla="*/ 3030404 w 7858436"/>
              <a:gd name="connsiteY26" fmla="*/ 2029204 h 2343758"/>
              <a:gd name="connsiteX27" fmla="*/ 3074295 w 7858436"/>
              <a:gd name="connsiteY27" fmla="*/ 2095041 h 2343758"/>
              <a:gd name="connsiteX28" fmla="*/ 3162078 w 7858436"/>
              <a:gd name="connsiteY28" fmla="*/ 2102356 h 2343758"/>
              <a:gd name="connsiteX29" fmla="*/ 3293751 w 7858436"/>
              <a:gd name="connsiteY29" fmla="*/ 2073095 h 2343758"/>
              <a:gd name="connsiteX30" fmla="*/ 3410794 w 7858436"/>
              <a:gd name="connsiteY30" fmla="*/ 2036519 h 2343758"/>
              <a:gd name="connsiteX31" fmla="*/ 3513207 w 7858436"/>
              <a:gd name="connsiteY31" fmla="*/ 2007259 h 2343758"/>
              <a:gd name="connsiteX32" fmla="*/ 3608305 w 7858436"/>
              <a:gd name="connsiteY32" fmla="*/ 2080411 h 2343758"/>
              <a:gd name="connsiteX33" fmla="*/ 3688772 w 7858436"/>
              <a:gd name="connsiteY33" fmla="*/ 2204769 h 2343758"/>
              <a:gd name="connsiteX34" fmla="*/ 3739978 w 7858436"/>
              <a:gd name="connsiteY34" fmla="*/ 2299867 h 2343758"/>
              <a:gd name="connsiteX35" fmla="*/ 3791185 w 7858436"/>
              <a:gd name="connsiteY35" fmla="*/ 2329127 h 2343758"/>
              <a:gd name="connsiteX36" fmla="*/ 3908228 w 7858436"/>
              <a:gd name="connsiteY36" fmla="*/ 2343758 h 2343758"/>
              <a:gd name="connsiteX37" fmla="*/ 4017956 w 7858436"/>
              <a:gd name="connsiteY37" fmla="*/ 2343758 h 2343758"/>
              <a:gd name="connsiteX38" fmla="*/ 4134999 w 7858436"/>
              <a:gd name="connsiteY38" fmla="*/ 2307182 h 2343758"/>
              <a:gd name="connsiteX39" fmla="*/ 4259358 w 7858436"/>
              <a:gd name="connsiteY39" fmla="*/ 2219399 h 2343758"/>
              <a:gd name="connsiteX40" fmla="*/ 4383716 w 7858436"/>
              <a:gd name="connsiteY40" fmla="*/ 2138932 h 2343758"/>
              <a:gd name="connsiteX41" fmla="*/ 4486129 w 7858436"/>
              <a:gd name="connsiteY41" fmla="*/ 2080411 h 2343758"/>
              <a:gd name="connsiteX42" fmla="*/ 4610487 w 7858436"/>
              <a:gd name="connsiteY42" fmla="*/ 2073095 h 2343758"/>
              <a:gd name="connsiteX43" fmla="*/ 4720215 w 7858436"/>
              <a:gd name="connsiteY43" fmla="*/ 2095041 h 2343758"/>
              <a:gd name="connsiteX44" fmla="*/ 4807998 w 7858436"/>
              <a:gd name="connsiteY44" fmla="*/ 2095041 h 2343758"/>
              <a:gd name="connsiteX45" fmla="*/ 4873834 w 7858436"/>
              <a:gd name="connsiteY45" fmla="*/ 2036519 h 2343758"/>
              <a:gd name="connsiteX46" fmla="*/ 4939671 w 7858436"/>
              <a:gd name="connsiteY46" fmla="*/ 1897531 h 2343758"/>
              <a:gd name="connsiteX47" fmla="*/ 4961617 w 7858436"/>
              <a:gd name="connsiteY47" fmla="*/ 1824379 h 2343758"/>
              <a:gd name="connsiteX48" fmla="*/ 5020138 w 7858436"/>
              <a:gd name="connsiteY48" fmla="*/ 1743911 h 2343758"/>
              <a:gd name="connsiteX49" fmla="*/ 5100606 w 7858436"/>
              <a:gd name="connsiteY49" fmla="*/ 1692705 h 2343758"/>
              <a:gd name="connsiteX50" fmla="*/ 5210334 w 7858436"/>
              <a:gd name="connsiteY50" fmla="*/ 1641499 h 2343758"/>
              <a:gd name="connsiteX51" fmla="*/ 5327377 w 7858436"/>
              <a:gd name="connsiteY51" fmla="*/ 1626868 h 2343758"/>
              <a:gd name="connsiteX52" fmla="*/ 5393214 w 7858436"/>
              <a:gd name="connsiteY52" fmla="*/ 1568347 h 2343758"/>
              <a:gd name="connsiteX53" fmla="*/ 5466366 w 7858436"/>
              <a:gd name="connsiteY53" fmla="*/ 1429358 h 2343758"/>
              <a:gd name="connsiteX54" fmla="*/ 5502942 w 7858436"/>
              <a:gd name="connsiteY54" fmla="*/ 1231847 h 2343758"/>
              <a:gd name="connsiteX55" fmla="*/ 5561463 w 7858436"/>
              <a:gd name="connsiteY55" fmla="*/ 1100174 h 2343758"/>
              <a:gd name="connsiteX56" fmla="*/ 5678506 w 7858436"/>
              <a:gd name="connsiteY56" fmla="*/ 1034337 h 2343758"/>
              <a:gd name="connsiteX57" fmla="*/ 5817495 w 7858436"/>
              <a:gd name="connsiteY57" fmla="*/ 1063598 h 2343758"/>
              <a:gd name="connsiteX58" fmla="*/ 5978430 w 7858436"/>
              <a:gd name="connsiteY58" fmla="*/ 1136750 h 2343758"/>
              <a:gd name="connsiteX59" fmla="*/ 6132049 w 7858436"/>
              <a:gd name="connsiteY59" fmla="*/ 1180641 h 2343758"/>
              <a:gd name="connsiteX60" fmla="*/ 6219831 w 7858436"/>
              <a:gd name="connsiteY60" fmla="*/ 1195271 h 2343758"/>
              <a:gd name="connsiteX61" fmla="*/ 6314929 w 7858436"/>
              <a:gd name="connsiteY61" fmla="*/ 1151380 h 2343758"/>
              <a:gd name="connsiteX62" fmla="*/ 6380766 w 7858436"/>
              <a:gd name="connsiteY62" fmla="*/ 1034337 h 2343758"/>
              <a:gd name="connsiteX63" fmla="*/ 6402711 w 7858436"/>
              <a:gd name="connsiteY63" fmla="*/ 931924 h 2343758"/>
              <a:gd name="connsiteX64" fmla="*/ 6483178 w 7858436"/>
              <a:gd name="connsiteY64" fmla="*/ 888033 h 2343758"/>
              <a:gd name="connsiteX65" fmla="*/ 6614852 w 7858436"/>
              <a:gd name="connsiteY65" fmla="*/ 866087 h 2343758"/>
              <a:gd name="connsiteX66" fmla="*/ 6746526 w 7858436"/>
              <a:gd name="connsiteY66" fmla="*/ 931924 h 2343758"/>
              <a:gd name="connsiteX67" fmla="*/ 6885514 w 7858436"/>
              <a:gd name="connsiteY67" fmla="*/ 939239 h 2343758"/>
              <a:gd name="connsiteX68" fmla="*/ 7061079 w 7858436"/>
              <a:gd name="connsiteY68" fmla="*/ 866087 h 2343758"/>
              <a:gd name="connsiteX69" fmla="*/ 7229329 w 7858436"/>
              <a:gd name="connsiteY69" fmla="*/ 756359 h 2343758"/>
              <a:gd name="connsiteX70" fmla="*/ 7375633 w 7858436"/>
              <a:gd name="connsiteY70" fmla="*/ 705153 h 2343758"/>
              <a:gd name="connsiteX71" fmla="*/ 7558513 w 7858436"/>
              <a:gd name="connsiteY71" fmla="*/ 683207 h 2343758"/>
              <a:gd name="connsiteX72" fmla="*/ 7777969 w 7858436"/>
              <a:gd name="connsiteY72" fmla="*/ 602740 h 2343758"/>
              <a:gd name="connsiteX73" fmla="*/ 7843806 w 7858436"/>
              <a:gd name="connsiteY73" fmla="*/ 507643 h 2343758"/>
              <a:gd name="connsiteX74" fmla="*/ 7858436 w 7858436"/>
              <a:gd name="connsiteY74" fmla="*/ 405230 h 2343758"/>
              <a:gd name="connsiteX75" fmla="*/ 7742866 w 7858436"/>
              <a:gd name="connsiteY7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538103 w 7858436"/>
              <a:gd name="connsiteY9" fmla="*/ 1290369 h 2343758"/>
              <a:gd name="connsiteX10" fmla="*/ 1823396 w 7858436"/>
              <a:gd name="connsiteY10" fmla="*/ 1312315 h 2343758"/>
              <a:gd name="connsiteX11" fmla="*/ 1940439 w 7858436"/>
              <a:gd name="connsiteY11" fmla="*/ 1385467 h 2343758"/>
              <a:gd name="connsiteX12" fmla="*/ 2064798 w 7858436"/>
              <a:gd name="connsiteY12" fmla="*/ 1531771 h 2343758"/>
              <a:gd name="connsiteX13" fmla="*/ 2145265 w 7858436"/>
              <a:gd name="connsiteY13" fmla="*/ 1678075 h 2343758"/>
              <a:gd name="connsiteX14" fmla="*/ 2211102 w 7858436"/>
              <a:gd name="connsiteY14" fmla="*/ 1721966 h 2343758"/>
              <a:gd name="connsiteX15" fmla="*/ 2306199 w 7858436"/>
              <a:gd name="connsiteY15" fmla="*/ 1780487 h 2343758"/>
              <a:gd name="connsiteX16" fmla="*/ 2386666 w 7858436"/>
              <a:gd name="connsiteY16" fmla="*/ 1846324 h 2343758"/>
              <a:gd name="connsiteX17" fmla="*/ 2452503 w 7858436"/>
              <a:gd name="connsiteY17" fmla="*/ 1948737 h 2343758"/>
              <a:gd name="connsiteX18" fmla="*/ 2511025 w 7858436"/>
              <a:gd name="connsiteY18" fmla="*/ 1999943 h 2343758"/>
              <a:gd name="connsiteX19" fmla="*/ 2584177 w 7858436"/>
              <a:gd name="connsiteY19" fmla="*/ 2014574 h 2343758"/>
              <a:gd name="connsiteX20" fmla="*/ 2650014 w 7858436"/>
              <a:gd name="connsiteY20" fmla="*/ 1977998 h 2343758"/>
              <a:gd name="connsiteX21" fmla="*/ 2730481 w 7858436"/>
              <a:gd name="connsiteY21" fmla="*/ 1941422 h 2343758"/>
              <a:gd name="connsiteX22" fmla="*/ 2847524 w 7858436"/>
              <a:gd name="connsiteY22" fmla="*/ 1941422 h 2343758"/>
              <a:gd name="connsiteX23" fmla="*/ 2935306 w 7858436"/>
              <a:gd name="connsiteY23" fmla="*/ 1941422 h 2343758"/>
              <a:gd name="connsiteX24" fmla="*/ 2993828 w 7858436"/>
              <a:gd name="connsiteY24" fmla="*/ 1970683 h 2343758"/>
              <a:gd name="connsiteX25" fmla="*/ 3030404 w 7858436"/>
              <a:gd name="connsiteY25" fmla="*/ 2029204 h 2343758"/>
              <a:gd name="connsiteX26" fmla="*/ 3074295 w 7858436"/>
              <a:gd name="connsiteY26" fmla="*/ 2095041 h 2343758"/>
              <a:gd name="connsiteX27" fmla="*/ 3162078 w 7858436"/>
              <a:gd name="connsiteY27" fmla="*/ 2102356 h 2343758"/>
              <a:gd name="connsiteX28" fmla="*/ 3293751 w 7858436"/>
              <a:gd name="connsiteY28" fmla="*/ 2073095 h 2343758"/>
              <a:gd name="connsiteX29" fmla="*/ 3410794 w 7858436"/>
              <a:gd name="connsiteY29" fmla="*/ 2036519 h 2343758"/>
              <a:gd name="connsiteX30" fmla="*/ 3513207 w 7858436"/>
              <a:gd name="connsiteY30" fmla="*/ 2007259 h 2343758"/>
              <a:gd name="connsiteX31" fmla="*/ 3608305 w 7858436"/>
              <a:gd name="connsiteY31" fmla="*/ 2080411 h 2343758"/>
              <a:gd name="connsiteX32" fmla="*/ 3688772 w 7858436"/>
              <a:gd name="connsiteY32" fmla="*/ 2204769 h 2343758"/>
              <a:gd name="connsiteX33" fmla="*/ 3739978 w 7858436"/>
              <a:gd name="connsiteY33" fmla="*/ 2299867 h 2343758"/>
              <a:gd name="connsiteX34" fmla="*/ 3791185 w 7858436"/>
              <a:gd name="connsiteY34" fmla="*/ 2329127 h 2343758"/>
              <a:gd name="connsiteX35" fmla="*/ 3908228 w 7858436"/>
              <a:gd name="connsiteY35" fmla="*/ 2343758 h 2343758"/>
              <a:gd name="connsiteX36" fmla="*/ 4017956 w 7858436"/>
              <a:gd name="connsiteY36" fmla="*/ 2343758 h 2343758"/>
              <a:gd name="connsiteX37" fmla="*/ 4134999 w 7858436"/>
              <a:gd name="connsiteY37" fmla="*/ 2307182 h 2343758"/>
              <a:gd name="connsiteX38" fmla="*/ 4259358 w 7858436"/>
              <a:gd name="connsiteY38" fmla="*/ 2219399 h 2343758"/>
              <a:gd name="connsiteX39" fmla="*/ 4383716 w 7858436"/>
              <a:gd name="connsiteY39" fmla="*/ 2138932 h 2343758"/>
              <a:gd name="connsiteX40" fmla="*/ 4486129 w 7858436"/>
              <a:gd name="connsiteY40" fmla="*/ 2080411 h 2343758"/>
              <a:gd name="connsiteX41" fmla="*/ 4610487 w 7858436"/>
              <a:gd name="connsiteY41" fmla="*/ 2073095 h 2343758"/>
              <a:gd name="connsiteX42" fmla="*/ 4720215 w 7858436"/>
              <a:gd name="connsiteY42" fmla="*/ 2095041 h 2343758"/>
              <a:gd name="connsiteX43" fmla="*/ 4807998 w 7858436"/>
              <a:gd name="connsiteY43" fmla="*/ 2095041 h 2343758"/>
              <a:gd name="connsiteX44" fmla="*/ 4873834 w 7858436"/>
              <a:gd name="connsiteY44" fmla="*/ 2036519 h 2343758"/>
              <a:gd name="connsiteX45" fmla="*/ 4939671 w 7858436"/>
              <a:gd name="connsiteY45" fmla="*/ 1897531 h 2343758"/>
              <a:gd name="connsiteX46" fmla="*/ 4961617 w 7858436"/>
              <a:gd name="connsiteY46" fmla="*/ 1824379 h 2343758"/>
              <a:gd name="connsiteX47" fmla="*/ 5020138 w 7858436"/>
              <a:gd name="connsiteY47" fmla="*/ 1743911 h 2343758"/>
              <a:gd name="connsiteX48" fmla="*/ 5100606 w 7858436"/>
              <a:gd name="connsiteY48" fmla="*/ 1692705 h 2343758"/>
              <a:gd name="connsiteX49" fmla="*/ 5210334 w 7858436"/>
              <a:gd name="connsiteY49" fmla="*/ 1641499 h 2343758"/>
              <a:gd name="connsiteX50" fmla="*/ 5327377 w 7858436"/>
              <a:gd name="connsiteY50" fmla="*/ 1626868 h 2343758"/>
              <a:gd name="connsiteX51" fmla="*/ 5393214 w 7858436"/>
              <a:gd name="connsiteY51" fmla="*/ 1568347 h 2343758"/>
              <a:gd name="connsiteX52" fmla="*/ 5466366 w 7858436"/>
              <a:gd name="connsiteY52" fmla="*/ 1429358 h 2343758"/>
              <a:gd name="connsiteX53" fmla="*/ 5502942 w 7858436"/>
              <a:gd name="connsiteY53" fmla="*/ 1231847 h 2343758"/>
              <a:gd name="connsiteX54" fmla="*/ 5561463 w 7858436"/>
              <a:gd name="connsiteY54" fmla="*/ 1100174 h 2343758"/>
              <a:gd name="connsiteX55" fmla="*/ 5678506 w 7858436"/>
              <a:gd name="connsiteY55" fmla="*/ 1034337 h 2343758"/>
              <a:gd name="connsiteX56" fmla="*/ 5817495 w 7858436"/>
              <a:gd name="connsiteY56" fmla="*/ 1063598 h 2343758"/>
              <a:gd name="connsiteX57" fmla="*/ 5978430 w 7858436"/>
              <a:gd name="connsiteY57" fmla="*/ 1136750 h 2343758"/>
              <a:gd name="connsiteX58" fmla="*/ 6132049 w 7858436"/>
              <a:gd name="connsiteY58" fmla="*/ 1180641 h 2343758"/>
              <a:gd name="connsiteX59" fmla="*/ 6219831 w 7858436"/>
              <a:gd name="connsiteY59" fmla="*/ 1195271 h 2343758"/>
              <a:gd name="connsiteX60" fmla="*/ 6314929 w 7858436"/>
              <a:gd name="connsiteY60" fmla="*/ 1151380 h 2343758"/>
              <a:gd name="connsiteX61" fmla="*/ 6380766 w 7858436"/>
              <a:gd name="connsiteY61" fmla="*/ 1034337 h 2343758"/>
              <a:gd name="connsiteX62" fmla="*/ 6402711 w 7858436"/>
              <a:gd name="connsiteY62" fmla="*/ 931924 h 2343758"/>
              <a:gd name="connsiteX63" fmla="*/ 6483178 w 7858436"/>
              <a:gd name="connsiteY63" fmla="*/ 888033 h 2343758"/>
              <a:gd name="connsiteX64" fmla="*/ 6614852 w 7858436"/>
              <a:gd name="connsiteY64" fmla="*/ 866087 h 2343758"/>
              <a:gd name="connsiteX65" fmla="*/ 6746526 w 7858436"/>
              <a:gd name="connsiteY65" fmla="*/ 931924 h 2343758"/>
              <a:gd name="connsiteX66" fmla="*/ 6885514 w 7858436"/>
              <a:gd name="connsiteY66" fmla="*/ 939239 h 2343758"/>
              <a:gd name="connsiteX67" fmla="*/ 7061079 w 7858436"/>
              <a:gd name="connsiteY67" fmla="*/ 866087 h 2343758"/>
              <a:gd name="connsiteX68" fmla="*/ 7229329 w 7858436"/>
              <a:gd name="connsiteY68" fmla="*/ 756359 h 2343758"/>
              <a:gd name="connsiteX69" fmla="*/ 7375633 w 7858436"/>
              <a:gd name="connsiteY69" fmla="*/ 705153 h 2343758"/>
              <a:gd name="connsiteX70" fmla="*/ 7558513 w 7858436"/>
              <a:gd name="connsiteY70" fmla="*/ 683207 h 2343758"/>
              <a:gd name="connsiteX71" fmla="*/ 7777969 w 7858436"/>
              <a:gd name="connsiteY71" fmla="*/ 602740 h 2343758"/>
              <a:gd name="connsiteX72" fmla="*/ 7843806 w 7858436"/>
              <a:gd name="connsiteY72" fmla="*/ 507643 h 2343758"/>
              <a:gd name="connsiteX73" fmla="*/ 7858436 w 7858436"/>
              <a:gd name="connsiteY73" fmla="*/ 405230 h 2343758"/>
              <a:gd name="connsiteX74" fmla="*/ 7742866 w 7858436"/>
              <a:gd name="connsiteY7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823396 w 7858436"/>
              <a:gd name="connsiteY9" fmla="*/ 1312315 h 2343758"/>
              <a:gd name="connsiteX10" fmla="*/ 1940439 w 7858436"/>
              <a:gd name="connsiteY10" fmla="*/ 1385467 h 2343758"/>
              <a:gd name="connsiteX11" fmla="*/ 2064798 w 7858436"/>
              <a:gd name="connsiteY11" fmla="*/ 1531771 h 2343758"/>
              <a:gd name="connsiteX12" fmla="*/ 2145265 w 7858436"/>
              <a:gd name="connsiteY12" fmla="*/ 1678075 h 2343758"/>
              <a:gd name="connsiteX13" fmla="*/ 2211102 w 7858436"/>
              <a:gd name="connsiteY13" fmla="*/ 1721966 h 2343758"/>
              <a:gd name="connsiteX14" fmla="*/ 2306199 w 7858436"/>
              <a:gd name="connsiteY14" fmla="*/ 1780487 h 2343758"/>
              <a:gd name="connsiteX15" fmla="*/ 2386666 w 7858436"/>
              <a:gd name="connsiteY15" fmla="*/ 1846324 h 2343758"/>
              <a:gd name="connsiteX16" fmla="*/ 2452503 w 7858436"/>
              <a:gd name="connsiteY16" fmla="*/ 1948737 h 2343758"/>
              <a:gd name="connsiteX17" fmla="*/ 2511025 w 7858436"/>
              <a:gd name="connsiteY17" fmla="*/ 1999943 h 2343758"/>
              <a:gd name="connsiteX18" fmla="*/ 2584177 w 7858436"/>
              <a:gd name="connsiteY18" fmla="*/ 2014574 h 2343758"/>
              <a:gd name="connsiteX19" fmla="*/ 2650014 w 7858436"/>
              <a:gd name="connsiteY19" fmla="*/ 1977998 h 2343758"/>
              <a:gd name="connsiteX20" fmla="*/ 2730481 w 7858436"/>
              <a:gd name="connsiteY20" fmla="*/ 1941422 h 2343758"/>
              <a:gd name="connsiteX21" fmla="*/ 2847524 w 7858436"/>
              <a:gd name="connsiteY21" fmla="*/ 1941422 h 2343758"/>
              <a:gd name="connsiteX22" fmla="*/ 2935306 w 7858436"/>
              <a:gd name="connsiteY22" fmla="*/ 1941422 h 2343758"/>
              <a:gd name="connsiteX23" fmla="*/ 2993828 w 7858436"/>
              <a:gd name="connsiteY23" fmla="*/ 1970683 h 2343758"/>
              <a:gd name="connsiteX24" fmla="*/ 3030404 w 7858436"/>
              <a:gd name="connsiteY24" fmla="*/ 2029204 h 2343758"/>
              <a:gd name="connsiteX25" fmla="*/ 3074295 w 7858436"/>
              <a:gd name="connsiteY25" fmla="*/ 2095041 h 2343758"/>
              <a:gd name="connsiteX26" fmla="*/ 3162078 w 7858436"/>
              <a:gd name="connsiteY26" fmla="*/ 2102356 h 2343758"/>
              <a:gd name="connsiteX27" fmla="*/ 3293751 w 7858436"/>
              <a:gd name="connsiteY27" fmla="*/ 2073095 h 2343758"/>
              <a:gd name="connsiteX28" fmla="*/ 3410794 w 7858436"/>
              <a:gd name="connsiteY28" fmla="*/ 2036519 h 2343758"/>
              <a:gd name="connsiteX29" fmla="*/ 3513207 w 7858436"/>
              <a:gd name="connsiteY29" fmla="*/ 2007259 h 2343758"/>
              <a:gd name="connsiteX30" fmla="*/ 3608305 w 7858436"/>
              <a:gd name="connsiteY30" fmla="*/ 2080411 h 2343758"/>
              <a:gd name="connsiteX31" fmla="*/ 3688772 w 7858436"/>
              <a:gd name="connsiteY31" fmla="*/ 2204769 h 2343758"/>
              <a:gd name="connsiteX32" fmla="*/ 3739978 w 7858436"/>
              <a:gd name="connsiteY32" fmla="*/ 2299867 h 2343758"/>
              <a:gd name="connsiteX33" fmla="*/ 3791185 w 7858436"/>
              <a:gd name="connsiteY33" fmla="*/ 2329127 h 2343758"/>
              <a:gd name="connsiteX34" fmla="*/ 3908228 w 7858436"/>
              <a:gd name="connsiteY34" fmla="*/ 2343758 h 2343758"/>
              <a:gd name="connsiteX35" fmla="*/ 4017956 w 7858436"/>
              <a:gd name="connsiteY35" fmla="*/ 2343758 h 2343758"/>
              <a:gd name="connsiteX36" fmla="*/ 4134999 w 7858436"/>
              <a:gd name="connsiteY36" fmla="*/ 2307182 h 2343758"/>
              <a:gd name="connsiteX37" fmla="*/ 4259358 w 7858436"/>
              <a:gd name="connsiteY37" fmla="*/ 2219399 h 2343758"/>
              <a:gd name="connsiteX38" fmla="*/ 4383716 w 7858436"/>
              <a:gd name="connsiteY38" fmla="*/ 2138932 h 2343758"/>
              <a:gd name="connsiteX39" fmla="*/ 4486129 w 7858436"/>
              <a:gd name="connsiteY39" fmla="*/ 2080411 h 2343758"/>
              <a:gd name="connsiteX40" fmla="*/ 4610487 w 7858436"/>
              <a:gd name="connsiteY40" fmla="*/ 2073095 h 2343758"/>
              <a:gd name="connsiteX41" fmla="*/ 4720215 w 7858436"/>
              <a:gd name="connsiteY41" fmla="*/ 2095041 h 2343758"/>
              <a:gd name="connsiteX42" fmla="*/ 4807998 w 7858436"/>
              <a:gd name="connsiteY42" fmla="*/ 2095041 h 2343758"/>
              <a:gd name="connsiteX43" fmla="*/ 4873834 w 7858436"/>
              <a:gd name="connsiteY43" fmla="*/ 2036519 h 2343758"/>
              <a:gd name="connsiteX44" fmla="*/ 4939671 w 7858436"/>
              <a:gd name="connsiteY44" fmla="*/ 1897531 h 2343758"/>
              <a:gd name="connsiteX45" fmla="*/ 4961617 w 7858436"/>
              <a:gd name="connsiteY45" fmla="*/ 1824379 h 2343758"/>
              <a:gd name="connsiteX46" fmla="*/ 5020138 w 7858436"/>
              <a:gd name="connsiteY46" fmla="*/ 1743911 h 2343758"/>
              <a:gd name="connsiteX47" fmla="*/ 5100606 w 7858436"/>
              <a:gd name="connsiteY47" fmla="*/ 1692705 h 2343758"/>
              <a:gd name="connsiteX48" fmla="*/ 5210334 w 7858436"/>
              <a:gd name="connsiteY48" fmla="*/ 1641499 h 2343758"/>
              <a:gd name="connsiteX49" fmla="*/ 5327377 w 7858436"/>
              <a:gd name="connsiteY49" fmla="*/ 1626868 h 2343758"/>
              <a:gd name="connsiteX50" fmla="*/ 5393214 w 7858436"/>
              <a:gd name="connsiteY50" fmla="*/ 1568347 h 2343758"/>
              <a:gd name="connsiteX51" fmla="*/ 5466366 w 7858436"/>
              <a:gd name="connsiteY51" fmla="*/ 1429358 h 2343758"/>
              <a:gd name="connsiteX52" fmla="*/ 5502942 w 7858436"/>
              <a:gd name="connsiteY52" fmla="*/ 1231847 h 2343758"/>
              <a:gd name="connsiteX53" fmla="*/ 5561463 w 7858436"/>
              <a:gd name="connsiteY53" fmla="*/ 1100174 h 2343758"/>
              <a:gd name="connsiteX54" fmla="*/ 5678506 w 7858436"/>
              <a:gd name="connsiteY54" fmla="*/ 1034337 h 2343758"/>
              <a:gd name="connsiteX55" fmla="*/ 5817495 w 7858436"/>
              <a:gd name="connsiteY55" fmla="*/ 1063598 h 2343758"/>
              <a:gd name="connsiteX56" fmla="*/ 5978430 w 7858436"/>
              <a:gd name="connsiteY56" fmla="*/ 1136750 h 2343758"/>
              <a:gd name="connsiteX57" fmla="*/ 6132049 w 7858436"/>
              <a:gd name="connsiteY57" fmla="*/ 1180641 h 2343758"/>
              <a:gd name="connsiteX58" fmla="*/ 6219831 w 7858436"/>
              <a:gd name="connsiteY58" fmla="*/ 1195271 h 2343758"/>
              <a:gd name="connsiteX59" fmla="*/ 6314929 w 7858436"/>
              <a:gd name="connsiteY59" fmla="*/ 1151380 h 2343758"/>
              <a:gd name="connsiteX60" fmla="*/ 6380766 w 7858436"/>
              <a:gd name="connsiteY60" fmla="*/ 1034337 h 2343758"/>
              <a:gd name="connsiteX61" fmla="*/ 6402711 w 7858436"/>
              <a:gd name="connsiteY61" fmla="*/ 931924 h 2343758"/>
              <a:gd name="connsiteX62" fmla="*/ 6483178 w 7858436"/>
              <a:gd name="connsiteY62" fmla="*/ 888033 h 2343758"/>
              <a:gd name="connsiteX63" fmla="*/ 6614852 w 7858436"/>
              <a:gd name="connsiteY63" fmla="*/ 866087 h 2343758"/>
              <a:gd name="connsiteX64" fmla="*/ 6746526 w 7858436"/>
              <a:gd name="connsiteY64" fmla="*/ 931924 h 2343758"/>
              <a:gd name="connsiteX65" fmla="*/ 6885514 w 7858436"/>
              <a:gd name="connsiteY65" fmla="*/ 939239 h 2343758"/>
              <a:gd name="connsiteX66" fmla="*/ 7061079 w 7858436"/>
              <a:gd name="connsiteY66" fmla="*/ 866087 h 2343758"/>
              <a:gd name="connsiteX67" fmla="*/ 7229329 w 7858436"/>
              <a:gd name="connsiteY67" fmla="*/ 756359 h 2343758"/>
              <a:gd name="connsiteX68" fmla="*/ 7375633 w 7858436"/>
              <a:gd name="connsiteY68" fmla="*/ 705153 h 2343758"/>
              <a:gd name="connsiteX69" fmla="*/ 7558513 w 7858436"/>
              <a:gd name="connsiteY69" fmla="*/ 683207 h 2343758"/>
              <a:gd name="connsiteX70" fmla="*/ 7777969 w 7858436"/>
              <a:gd name="connsiteY70" fmla="*/ 602740 h 2343758"/>
              <a:gd name="connsiteX71" fmla="*/ 7843806 w 7858436"/>
              <a:gd name="connsiteY71" fmla="*/ 507643 h 2343758"/>
              <a:gd name="connsiteX72" fmla="*/ 7858436 w 7858436"/>
              <a:gd name="connsiteY72" fmla="*/ 405230 h 2343758"/>
              <a:gd name="connsiteX73" fmla="*/ 7742866 w 7858436"/>
              <a:gd name="connsiteY7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940439 w 7858436"/>
              <a:gd name="connsiteY9" fmla="*/ 1385467 h 2343758"/>
              <a:gd name="connsiteX10" fmla="*/ 2064798 w 7858436"/>
              <a:gd name="connsiteY10" fmla="*/ 1531771 h 2343758"/>
              <a:gd name="connsiteX11" fmla="*/ 2145265 w 7858436"/>
              <a:gd name="connsiteY11" fmla="*/ 1678075 h 2343758"/>
              <a:gd name="connsiteX12" fmla="*/ 2211102 w 7858436"/>
              <a:gd name="connsiteY12" fmla="*/ 1721966 h 2343758"/>
              <a:gd name="connsiteX13" fmla="*/ 2306199 w 7858436"/>
              <a:gd name="connsiteY13" fmla="*/ 1780487 h 2343758"/>
              <a:gd name="connsiteX14" fmla="*/ 2386666 w 7858436"/>
              <a:gd name="connsiteY14" fmla="*/ 1846324 h 2343758"/>
              <a:gd name="connsiteX15" fmla="*/ 2452503 w 7858436"/>
              <a:gd name="connsiteY15" fmla="*/ 1948737 h 2343758"/>
              <a:gd name="connsiteX16" fmla="*/ 2511025 w 7858436"/>
              <a:gd name="connsiteY16" fmla="*/ 1999943 h 2343758"/>
              <a:gd name="connsiteX17" fmla="*/ 2584177 w 7858436"/>
              <a:gd name="connsiteY17" fmla="*/ 2014574 h 2343758"/>
              <a:gd name="connsiteX18" fmla="*/ 2650014 w 7858436"/>
              <a:gd name="connsiteY18" fmla="*/ 1977998 h 2343758"/>
              <a:gd name="connsiteX19" fmla="*/ 2730481 w 7858436"/>
              <a:gd name="connsiteY19" fmla="*/ 1941422 h 2343758"/>
              <a:gd name="connsiteX20" fmla="*/ 2847524 w 7858436"/>
              <a:gd name="connsiteY20" fmla="*/ 1941422 h 2343758"/>
              <a:gd name="connsiteX21" fmla="*/ 2935306 w 7858436"/>
              <a:gd name="connsiteY21" fmla="*/ 1941422 h 2343758"/>
              <a:gd name="connsiteX22" fmla="*/ 2993828 w 7858436"/>
              <a:gd name="connsiteY22" fmla="*/ 1970683 h 2343758"/>
              <a:gd name="connsiteX23" fmla="*/ 3030404 w 7858436"/>
              <a:gd name="connsiteY23" fmla="*/ 2029204 h 2343758"/>
              <a:gd name="connsiteX24" fmla="*/ 3074295 w 7858436"/>
              <a:gd name="connsiteY24" fmla="*/ 2095041 h 2343758"/>
              <a:gd name="connsiteX25" fmla="*/ 3162078 w 7858436"/>
              <a:gd name="connsiteY25" fmla="*/ 2102356 h 2343758"/>
              <a:gd name="connsiteX26" fmla="*/ 3293751 w 7858436"/>
              <a:gd name="connsiteY26" fmla="*/ 2073095 h 2343758"/>
              <a:gd name="connsiteX27" fmla="*/ 3410794 w 7858436"/>
              <a:gd name="connsiteY27" fmla="*/ 2036519 h 2343758"/>
              <a:gd name="connsiteX28" fmla="*/ 3513207 w 7858436"/>
              <a:gd name="connsiteY28" fmla="*/ 2007259 h 2343758"/>
              <a:gd name="connsiteX29" fmla="*/ 3608305 w 7858436"/>
              <a:gd name="connsiteY29" fmla="*/ 2080411 h 2343758"/>
              <a:gd name="connsiteX30" fmla="*/ 3688772 w 7858436"/>
              <a:gd name="connsiteY30" fmla="*/ 2204769 h 2343758"/>
              <a:gd name="connsiteX31" fmla="*/ 3739978 w 7858436"/>
              <a:gd name="connsiteY31" fmla="*/ 2299867 h 2343758"/>
              <a:gd name="connsiteX32" fmla="*/ 3791185 w 7858436"/>
              <a:gd name="connsiteY32" fmla="*/ 2329127 h 2343758"/>
              <a:gd name="connsiteX33" fmla="*/ 3908228 w 7858436"/>
              <a:gd name="connsiteY33" fmla="*/ 2343758 h 2343758"/>
              <a:gd name="connsiteX34" fmla="*/ 4017956 w 7858436"/>
              <a:gd name="connsiteY34" fmla="*/ 2343758 h 2343758"/>
              <a:gd name="connsiteX35" fmla="*/ 4134999 w 7858436"/>
              <a:gd name="connsiteY35" fmla="*/ 2307182 h 2343758"/>
              <a:gd name="connsiteX36" fmla="*/ 4259358 w 7858436"/>
              <a:gd name="connsiteY36" fmla="*/ 2219399 h 2343758"/>
              <a:gd name="connsiteX37" fmla="*/ 4383716 w 7858436"/>
              <a:gd name="connsiteY37" fmla="*/ 2138932 h 2343758"/>
              <a:gd name="connsiteX38" fmla="*/ 4486129 w 7858436"/>
              <a:gd name="connsiteY38" fmla="*/ 2080411 h 2343758"/>
              <a:gd name="connsiteX39" fmla="*/ 4610487 w 7858436"/>
              <a:gd name="connsiteY39" fmla="*/ 2073095 h 2343758"/>
              <a:gd name="connsiteX40" fmla="*/ 4720215 w 7858436"/>
              <a:gd name="connsiteY40" fmla="*/ 2095041 h 2343758"/>
              <a:gd name="connsiteX41" fmla="*/ 4807998 w 7858436"/>
              <a:gd name="connsiteY41" fmla="*/ 2095041 h 2343758"/>
              <a:gd name="connsiteX42" fmla="*/ 4873834 w 7858436"/>
              <a:gd name="connsiteY42" fmla="*/ 2036519 h 2343758"/>
              <a:gd name="connsiteX43" fmla="*/ 4939671 w 7858436"/>
              <a:gd name="connsiteY43" fmla="*/ 1897531 h 2343758"/>
              <a:gd name="connsiteX44" fmla="*/ 4961617 w 7858436"/>
              <a:gd name="connsiteY44" fmla="*/ 1824379 h 2343758"/>
              <a:gd name="connsiteX45" fmla="*/ 5020138 w 7858436"/>
              <a:gd name="connsiteY45" fmla="*/ 1743911 h 2343758"/>
              <a:gd name="connsiteX46" fmla="*/ 5100606 w 7858436"/>
              <a:gd name="connsiteY46" fmla="*/ 1692705 h 2343758"/>
              <a:gd name="connsiteX47" fmla="*/ 5210334 w 7858436"/>
              <a:gd name="connsiteY47" fmla="*/ 1641499 h 2343758"/>
              <a:gd name="connsiteX48" fmla="*/ 5327377 w 7858436"/>
              <a:gd name="connsiteY48" fmla="*/ 1626868 h 2343758"/>
              <a:gd name="connsiteX49" fmla="*/ 5393214 w 7858436"/>
              <a:gd name="connsiteY49" fmla="*/ 1568347 h 2343758"/>
              <a:gd name="connsiteX50" fmla="*/ 5466366 w 7858436"/>
              <a:gd name="connsiteY50" fmla="*/ 1429358 h 2343758"/>
              <a:gd name="connsiteX51" fmla="*/ 5502942 w 7858436"/>
              <a:gd name="connsiteY51" fmla="*/ 1231847 h 2343758"/>
              <a:gd name="connsiteX52" fmla="*/ 5561463 w 7858436"/>
              <a:gd name="connsiteY52" fmla="*/ 1100174 h 2343758"/>
              <a:gd name="connsiteX53" fmla="*/ 5678506 w 7858436"/>
              <a:gd name="connsiteY53" fmla="*/ 1034337 h 2343758"/>
              <a:gd name="connsiteX54" fmla="*/ 5817495 w 7858436"/>
              <a:gd name="connsiteY54" fmla="*/ 1063598 h 2343758"/>
              <a:gd name="connsiteX55" fmla="*/ 5978430 w 7858436"/>
              <a:gd name="connsiteY55" fmla="*/ 1136750 h 2343758"/>
              <a:gd name="connsiteX56" fmla="*/ 6132049 w 7858436"/>
              <a:gd name="connsiteY56" fmla="*/ 1180641 h 2343758"/>
              <a:gd name="connsiteX57" fmla="*/ 6219831 w 7858436"/>
              <a:gd name="connsiteY57" fmla="*/ 1195271 h 2343758"/>
              <a:gd name="connsiteX58" fmla="*/ 6314929 w 7858436"/>
              <a:gd name="connsiteY58" fmla="*/ 1151380 h 2343758"/>
              <a:gd name="connsiteX59" fmla="*/ 6380766 w 7858436"/>
              <a:gd name="connsiteY59" fmla="*/ 1034337 h 2343758"/>
              <a:gd name="connsiteX60" fmla="*/ 6402711 w 7858436"/>
              <a:gd name="connsiteY60" fmla="*/ 931924 h 2343758"/>
              <a:gd name="connsiteX61" fmla="*/ 6483178 w 7858436"/>
              <a:gd name="connsiteY61" fmla="*/ 888033 h 2343758"/>
              <a:gd name="connsiteX62" fmla="*/ 6614852 w 7858436"/>
              <a:gd name="connsiteY62" fmla="*/ 866087 h 2343758"/>
              <a:gd name="connsiteX63" fmla="*/ 6746526 w 7858436"/>
              <a:gd name="connsiteY63" fmla="*/ 931924 h 2343758"/>
              <a:gd name="connsiteX64" fmla="*/ 6885514 w 7858436"/>
              <a:gd name="connsiteY64" fmla="*/ 939239 h 2343758"/>
              <a:gd name="connsiteX65" fmla="*/ 7061079 w 7858436"/>
              <a:gd name="connsiteY65" fmla="*/ 866087 h 2343758"/>
              <a:gd name="connsiteX66" fmla="*/ 7229329 w 7858436"/>
              <a:gd name="connsiteY66" fmla="*/ 756359 h 2343758"/>
              <a:gd name="connsiteX67" fmla="*/ 7375633 w 7858436"/>
              <a:gd name="connsiteY67" fmla="*/ 705153 h 2343758"/>
              <a:gd name="connsiteX68" fmla="*/ 7558513 w 7858436"/>
              <a:gd name="connsiteY68" fmla="*/ 683207 h 2343758"/>
              <a:gd name="connsiteX69" fmla="*/ 7777969 w 7858436"/>
              <a:gd name="connsiteY69" fmla="*/ 602740 h 2343758"/>
              <a:gd name="connsiteX70" fmla="*/ 7843806 w 7858436"/>
              <a:gd name="connsiteY70" fmla="*/ 507643 h 2343758"/>
              <a:gd name="connsiteX71" fmla="*/ 7858436 w 7858436"/>
              <a:gd name="connsiteY71" fmla="*/ 405230 h 2343758"/>
              <a:gd name="connsiteX72" fmla="*/ 7742866 w 7858436"/>
              <a:gd name="connsiteY7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064798 w 7858436"/>
              <a:gd name="connsiteY9" fmla="*/ 1531771 h 2343758"/>
              <a:gd name="connsiteX10" fmla="*/ 2145265 w 7858436"/>
              <a:gd name="connsiteY10" fmla="*/ 1678075 h 2343758"/>
              <a:gd name="connsiteX11" fmla="*/ 2211102 w 7858436"/>
              <a:gd name="connsiteY11" fmla="*/ 1721966 h 2343758"/>
              <a:gd name="connsiteX12" fmla="*/ 2306199 w 7858436"/>
              <a:gd name="connsiteY12" fmla="*/ 1780487 h 2343758"/>
              <a:gd name="connsiteX13" fmla="*/ 2386666 w 7858436"/>
              <a:gd name="connsiteY13" fmla="*/ 1846324 h 2343758"/>
              <a:gd name="connsiteX14" fmla="*/ 2452503 w 7858436"/>
              <a:gd name="connsiteY14" fmla="*/ 1948737 h 2343758"/>
              <a:gd name="connsiteX15" fmla="*/ 2511025 w 7858436"/>
              <a:gd name="connsiteY15" fmla="*/ 1999943 h 2343758"/>
              <a:gd name="connsiteX16" fmla="*/ 2584177 w 7858436"/>
              <a:gd name="connsiteY16" fmla="*/ 2014574 h 2343758"/>
              <a:gd name="connsiteX17" fmla="*/ 2650014 w 7858436"/>
              <a:gd name="connsiteY17" fmla="*/ 1977998 h 2343758"/>
              <a:gd name="connsiteX18" fmla="*/ 2730481 w 7858436"/>
              <a:gd name="connsiteY18" fmla="*/ 1941422 h 2343758"/>
              <a:gd name="connsiteX19" fmla="*/ 2847524 w 7858436"/>
              <a:gd name="connsiteY19" fmla="*/ 1941422 h 2343758"/>
              <a:gd name="connsiteX20" fmla="*/ 2935306 w 7858436"/>
              <a:gd name="connsiteY20" fmla="*/ 1941422 h 2343758"/>
              <a:gd name="connsiteX21" fmla="*/ 2993828 w 7858436"/>
              <a:gd name="connsiteY21" fmla="*/ 1970683 h 2343758"/>
              <a:gd name="connsiteX22" fmla="*/ 3030404 w 7858436"/>
              <a:gd name="connsiteY22" fmla="*/ 2029204 h 2343758"/>
              <a:gd name="connsiteX23" fmla="*/ 3074295 w 7858436"/>
              <a:gd name="connsiteY23" fmla="*/ 2095041 h 2343758"/>
              <a:gd name="connsiteX24" fmla="*/ 3162078 w 7858436"/>
              <a:gd name="connsiteY24" fmla="*/ 2102356 h 2343758"/>
              <a:gd name="connsiteX25" fmla="*/ 3293751 w 7858436"/>
              <a:gd name="connsiteY25" fmla="*/ 2073095 h 2343758"/>
              <a:gd name="connsiteX26" fmla="*/ 3410794 w 7858436"/>
              <a:gd name="connsiteY26" fmla="*/ 2036519 h 2343758"/>
              <a:gd name="connsiteX27" fmla="*/ 3513207 w 7858436"/>
              <a:gd name="connsiteY27" fmla="*/ 2007259 h 2343758"/>
              <a:gd name="connsiteX28" fmla="*/ 3608305 w 7858436"/>
              <a:gd name="connsiteY28" fmla="*/ 2080411 h 2343758"/>
              <a:gd name="connsiteX29" fmla="*/ 3688772 w 7858436"/>
              <a:gd name="connsiteY29" fmla="*/ 2204769 h 2343758"/>
              <a:gd name="connsiteX30" fmla="*/ 3739978 w 7858436"/>
              <a:gd name="connsiteY30" fmla="*/ 2299867 h 2343758"/>
              <a:gd name="connsiteX31" fmla="*/ 3791185 w 7858436"/>
              <a:gd name="connsiteY31" fmla="*/ 2329127 h 2343758"/>
              <a:gd name="connsiteX32" fmla="*/ 3908228 w 7858436"/>
              <a:gd name="connsiteY32" fmla="*/ 2343758 h 2343758"/>
              <a:gd name="connsiteX33" fmla="*/ 4017956 w 7858436"/>
              <a:gd name="connsiteY33" fmla="*/ 2343758 h 2343758"/>
              <a:gd name="connsiteX34" fmla="*/ 4134999 w 7858436"/>
              <a:gd name="connsiteY34" fmla="*/ 2307182 h 2343758"/>
              <a:gd name="connsiteX35" fmla="*/ 4259358 w 7858436"/>
              <a:gd name="connsiteY35" fmla="*/ 2219399 h 2343758"/>
              <a:gd name="connsiteX36" fmla="*/ 4383716 w 7858436"/>
              <a:gd name="connsiteY36" fmla="*/ 2138932 h 2343758"/>
              <a:gd name="connsiteX37" fmla="*/ 4486129 w 7858436"/>
              <a:gd name="connsiteY37" fmla="*/ 2080411 h 2343758"/>
              <a:gd name="connsiteX38" fmla="*/ 4610487 w 7858436"/>
              <a:gd name="connsiteY38" fmla="*/ 2073095 h 2343758"/>
              <a:gd name="connsiteX39" fmla="*/ 4720215 w 7858436"/>
              <a:gd name="connsiteY39" fmla="*/ 2095041 h 2343758"/>
              <a:gd name="connsiteX40" fmla="*/ 4807998 w 7858436"/>
              <a:gd name="connsiteY40" fmla="*/ 2095041 h 2343758"/>
              <a:gd name="connsiteX41" fmla="*/ 4873834 w 7858436"/>
              <a:gd name="connsiteY41" fmla="*/ 2036519 h 2343758"/>
              <a:gd name="connsiteX42" fmla="*/ 4939671 w 7858436"/>
              <a:gd name="connsiteY42" fmla="*/ 1897531 h 2343758"/>
              <a:gd name="connsiteX43" fmla="*/ 4961617 w 7858436"/>
              <a:gd name="connsiteY43" fmla="*/ 1824379 h 2343758"/>
              <a:gd name="connsiteX44" fmla="*/ 5020138 w 7858436"/>
              <a:gd name="connsiteY44" fmla="*/ 1743911 h 2343758"/>
              <a:gd name="connsiteX45" fmla="*/ 5100606 w 7858436"/>
              <a:gd name="connsiteY45" fmla="*/ 1692705 h 2343758"/>
              <a:gd name="connsiteX46" fmla="*/ 5210334 w 7858436"/>
              <a:gd name="connsiteY46" fmla="*/ 1641499 h 2343758"/>
              <a:gd name="connsiteX47" fmla="*/ 5327377 w 7858436"/>
              <a:gd name="connsiteY47" fmla="*/ 1626868 h 2343758"/>
              <a:gd name="connsiteX48" fmla="*/ 5393214 w 7858436"/>
              <a:gd name="connsiteY48" fmla="*/ 1568347 h 2343758"/>
              <a:gd name="connsiteX49" fmla="*/ 5466366 w 7858436"/>
              <a:gd name="connsiteY49" fmla="*/ 1429358 h 2343758"/>
              <a:gd name="connsiteX50" fmla="*/ 5502942 w 7858436"/>
              <a:gd name="connsiteY50" fmla="*/ 1231847 h 2343758"/>
              <a:gd name="connsiteX51" fmla="*/ 5561463 w 7858436"/>
              <a:gd name="connsiteY51" fmla="*/ 1100174 h 2343758"/>
              <a:gd name="connsiteX52" fmla="*/ 5678506 w 7858436"/>
              <a:gd name="connsiteY52" fmla="*/ 1034337 h 2343758"/>
              <a:gd name="connsiteX53" fmla="*/ 5817495 w 7858436"/>
              <a:gd name="connsiteY53" fmla="*/ 1063598 h 2343758"/>
              <a:gd name="connsiteX54" fmla="*/ 5978430 w 7858436"/>
              <a:gd name="connsiteY54" fmla="*/ 1136750 h 2343758"/>
              <a:gd name="connsiteX55" fmla="*/ 6132049 w 7858436"/>
              <a:gd name="connsiteY55" fmla="*/ 1180641 h 2343758"/>
              <a:gd name="connsiteX56" fmla="*/ 6219831 w 7858436"/>
              <a:gd name="connsiteY56" fmla="*/ 1195271 h 2343758"/>
              <a:gd name="connsiteX57" fmla="*/ 6314929 w 7858436"/>
              <a:gd name="connsiteY57" fmla="*/ 1151380 h 2343758"/>
              <a:gd name="connsiteX58" fmla="*/ 6380766 w 7858436"/>
              <a:gd name="connsiteY58" fmla="*/ 1034337 h 2343758"/>
              <a:gd name="connsiteX59" fmla="*/ 6402711 w 7858436"/>
              <a:gd name="connsiteY59" fmla="*/ 931924 h 2343758"/>
              <a:gd name="connsiteX60" fmla="*/ 6483178 w 7858436"/>
              <a:gd name="connsiteY60" fmla="*/ 888033 h 2343758"/>
              <a:gd name="connsiteX61" fmla="*/ 6614852 w 7858436"/>
              <a:gd name="connsiteY61" fmla="*/ 866087 h 2343758"/>
              <a:gd name="connsiteX62" fmla="*/ 6746526 w 7858436"/>
              <a:gd name="connsiteY62" fmla="*/ 931924 h 2343758"/>
              <a:gd name="connsiteX63" fmla="*/ 6885514 w 7858436"/>
              <a:gd name="connsiteY63" fmla="*/ 939239 h 2343758"/>
              <a:gd name="connsiteX64" fmla="*/ 7061079 w 7858436"/>
              <a:gd name="connsiteY64" fmla="*/ 866087 h 2343758"/>
              <a:gd name="connsiteX65" fmla="*/ 7229329 w 7858436"/>
              <a:gd name="connsiteY65" fmla="*/ 756359 h 2343758"/>
              <a:gd name="connsiteX66" fmla="*/ 7375633 w 7858436"/>
              <a:gd name="connsiteY66" fmla="*/ 705153 h 2343758"/>
              <a:gd name="connsiteX67" fmla="*/ 7558513 w 7858436"/>
              <a:gd name="connsiteY67" fmla="*/ 683207 h 2343758"/>
              <a:gd name="connsiteX68" fmla="*/ 7777969 w 7858436"/>
              <a:gd name="connsiteY68" fmla="*/ 602740 h 2343758"/>
              <a:gd name="connsiteX69" fmla="*/ 7843806 w 7858436"/>
              <a:gd name="connsiteY69" fmla="*/ 507643 h 2343758"/>
              <a:gd name="connsiteX70" fmla="*/ 7858436 w 7858436"/>
              <a:gd name="connsiteY70" fmla="*/ 405230 h 2343758"/>
              <a:gd name="connsiteX71" fmla="*/ 7742866 w 7858436"/>
              <a:gd name="connsiteY7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145265 w 7858436"/>
              <a:gd name="connsiteY9" fmla="*/ 1678075 h 2343758"/>
              <a:gd name="connsiteX10" fmla="*/ 2211102 w 7858436"/>
              <a:gd name="connsiteY10" fmla="*/ 1721966 h 2343758"/>
              <a:gd name="connsiteX11" fmla="*/ 2306199 w 7858436"/>
              <a:gd name="connsiteY11" fmla="*/ 1780487 h 2343758"/>
              <a:gd name="connsiteX12" fmla="*/ 2386666 w 7858436"/>
              <a:gd name="connsiteY12" fmla="*/ 1846324 h 2343758"/>
              <a:gd name="connsiteX13" fmla="*/ 2452503 w 7858436"/>
              <a:gd name="connsiteY13" fmla="*/ 1948737 h 2343758"/>
              <a:gd name="connsiteX14" fmla="*/ 2511025 w 7858436"/>
              <a:gd name="connsiteY14" fmla="*/ 1999943 h 2343758"/>
              <a:gd name="connsiteX15" fmla="*/ 2584177 w 7858436"/>
              <a:gd name="connsiteY15" fmla="*/ 2014574 h 2343758"/>
              <a:gd name="connsiteX16" fmla="*/ 2650014 w 7858436"/>
              <a:gd name="connsiteY16" fmla="*/ 1977998 h 2343758"/>
              <a:gd name="connsiteX17" fmla="*/ 2730481 w 7858436"/>
              <a:gd name="connsiteY17" fmla="*/ 1941422 h 2343758"/>
              <a:gd name="connsiteX18" fmla="*/ 2847524 w 7858436"/>
              <a:gd name="connsiteY18" fmla="*/ 1941422 h 2343758"/>
              <a:gd name="connsiteX19" fmla="*/ 2935306 w 7858436"/>
              <a:gd name="connsiteY19" fmla="*/ 1941422 h 2343758"/>
              <a:gd name="connsiteX20" fmla="*/ 2993828 w 7858436"/>
              <a:gd name="connsiteY20" fmla="*/ 1970683 h 2343758"/>
              <a:gd name="connsiteX21" fmla="*/ 3030404 w 7858436"/>
              <a:gd name="connsiteY21" fmla="*/ 2029204 h 2343758"/>
              <a:gd name="connsiteX22" fmla="*/ 3074295 w 7858436"/>
              <a:gd name="connsiteY22" fmla="*/ 2095041 h 2343758"/>
              <a:gd name="connsiteX23" fmla="*/ 3162078 w 7858436"/>
              <a:gd name="connsiteY23" fmla="*/ 2102356 h 2343758"/>
              <a:gd name="connsiteX24" fmla="*/ 3293751 w 7858436"/>
              <a:gd name="connsiteY24" fmla="*/ 2073095 h 2343758"/>
              <a:gd name="connsiteX25" fmla="*/ 3410794 w 7858436"/>
              <a:gd name="connsiteY25" fmla="*/ 2036519 h 2343758"/>
              <a:gd name="connsiteX26" fmla="*/ 3513207 w 7858436"/>
              <a:gd name="connsiteY26" fmla="*/ 2007259 h 2343758"/>
              <a:gd name="connsiteX27" fmla="*/ 3608305 w 7858436"/>
              <a:gd name="connsiteY27" fmla="*/ 2080411 h 2343758"/>
              <a:gd name="connsiteX28" fmla="*/ 3688772 w 7858436"/>
              <a:gd name="connsiteY28" fmla="*/ 2204769 h 2343758"/>
              <a:gd name="connsiteX29" fmla="*/ 3739978 w 7858436"/>
              <a:gd name="connsiteY29" fmla="*/ 2299867 h 2343758"/>
              <a:gd name="connsiteX30" fmla="*/ 3791185 w 7858436"/>
              <a:gd name="connsiteY30" fmla="*/ 2329127 h 2343758"/>
              <a:gd name="connsiteX31" fmla="*/ 3908228 w 7858436"/>
              <a:gd name="connsiteY31" fmla="*/ 2343758 h 2343758"/>
              <a:gd name="connsiteX32" fmla="*/ 4017956 w 7858436"/>
              <a:gd name="connsiteY32" fmla="*/ 2343758 h 2343758"/>
              <a:gd name="connsiteX33" fmla="*/ 4134999 w 7858436"/>
              <a:gd name="connsiteY33" fmla="*/ 2307182 h 2343758"/>
              <a:gd name="connsiteX34" fmla="*/ 4259358 w 7858436"/>
              <a:gd name="connsiteY34" fmla="*/ 2219399 h 2343758"/>
              <a:gd name="connsiteX35" fmla="*/ 4383716 w 7858436"/>
              <a:gd name="connsiteY35" fmla="*/ 2138932 h 2343758"/>
              <a:gd name="connsiteX36" fmla="*/ 4486129 w 7858436"/>
              <a:gd name="connsiteY36" fmla="*/ 2080411 h 2343758"/>
              <a:gd name="connsiteX37" fmla="*/ 4610487 w 7858436"/>
              <a:gd name="connsiteY37" fmla="*/ 2073095 h 2343758"/>
              <a:gd name="connsiteX38" fmla="*/ 4720215 w 7858436"/>
              <a:gd name="connsiteY38" fmla="*/ 2095041 h 2343758"/>
              <a:gd name="connsiteX39" fmla="*/ 4807998 w 7858436"/>
              <a:gd name="connsiteY39" fmla="*/ 2095041 h 2343758"/>
              <a:gd name="connsiteX40" fmla="*/ 4873834 w 7858436"/>
              <a:gd name="connsiteY40" fmla="*/ 2036519 h 2343758"/>
              <a:gd name="connsiteX41" fmla="*/ 4939671 w 7858436"/>
              <a:gd name="connsiteY41" fmla="*/ 1897531 h 2343758"/>
              <a:gd name="connsiteX42" fmla="*/ 4961617 w 7858436"/>
              <a:gd name="connsiteY42" fmla="*/ 1824379 h 2343758"/>
              <a:gd name="connsiteX43" fmla="*/ 5020138 w 7858436"/>
              <a:gd name="connsiteY43" fmla="*/ 1743911 h 2343758"/>
              <a:gd name="connsiteX44" fmla="*/ 5100606 w 7858436"/>
              <a:gd name="connsiteY44" fmla="*/ 1692705 h 2343758"/>
              <a:gd name="connsiteX45" fmla="*/ 5210334 w 7858436"/>
              <a:gd name="connsiteY45" fmla="*/ 1641499 h 2343758"/>
              <a:gd name="connsiteX46" fmla="*/ 5327377 w 7858436"/>
              <a:gd name="connsiteY46" fmla="*/ 1626868 h 2343758"/>
              <a:gd name="connsiteX47" fmla="*/ 5393214 w 7858436"/>
              <a:gd name="connsiteY47" fmla="*/ 1568347 h 2343758"/>
              <a:gd name="connsiteX48" fmla="*/ 5466366 w 7858436"/>
              <a:gd name="connsiteY48" fmla="*/ 1429358 h 2343758"/>
              <a:gd name="connsiteX49" fmla="*/ 5502942 w 7858436"/>
              <a:gd name="connsiteY49" fmla="*/ 1231847 h 2343758"/>
              <a:gd name="connsiteX50" fmla="*/ 5561463 w 7858436"/>
              <a:gd name="connsiteY50" fmla="*/ 1100174 h 2343758"/>
              <a:gd name="connsiteX51" fmla="*/ 5678506 w 7858436"/>
              <a:gd name="connsiteY51" fmla="*/ 1034337 h 2343758"/>
              <a:gd name="connsiteX52" fmla="*/ 5817495 w 7858436"/>
              <a:gd name="connsiteY52" fmla="*/ 1063598 h 2343758"/>
              <a:gd name="connsiteX53" fmla="*/ 5978430 w 7858436"/>
              <a:gd name="connsiteY53" fmla="*/ 1136750 h 2343758"/>
              <a:gd name="connsiteX54" fmla="*/ 6132049 w 7858436"/>
              <a:gd name="connsiteY54" fmla="*/ 1180641 h 2343758"/>
              <a:gd name="connsiteX55" fmla="*/ 6219831 w 7858436"/>
              <a:gd name="connsiteY55" fmla="*/ 1195271 h 2343758"/>
              <a:gd name="connsiteX56" fmla="*/ 6314929 w 7858436"/>
              <a:gd name="connsiteY56" fmla="*/ 1151380 h 2343758"/>
              <a:gd name="connsiteX57" fmla="*/ 6380766 w 7858436"/>
              <a:gd name="connsiteY57" fmla="*/ 1034337 h 2343758"/>
              <a:gd name="connsiteX58" fmla="*/ 6402711 w 7858436"/>
              <a:gd name="connsiteY58" fmla="*/ 931924 h 2343758"/>
              <a:gd name="connsiteX59" fmla="*/ 6483178 w 7858436"/>
              <a:gd name="connsiteY59" fmla="*/ 888033 h 2343758"/>
              <a:gd name="connsiteX60" fmla="*/ 6614852 w 7858436"/>
              <a:gd name="connsiteY60" fmla="*/ 866087 h 2343758"/>
              <a:gd name="connsiteX61" fmla="*/ 6746526 w 7858436"/>
              <a:gd name="connsiteY61" fmla="*/ 931924 h 2343758"/>
              <a:gd name="connsiteX62" fmla="*/ 6885514 w 7858436"/>
              <a:gd name="connsiteY62" fmla="*/ 939239 h 2343758"/>
              <a:gd name="connsiteX63" fmla="*/ 7061079 w 7858436"/>
              <a:gd name="connsiteY63" fmla="*/ 866087 h 2343758"/>
              <a:gd name="connsiteX64" fmla="*/ 7229329 w 7858436"/>
              <a:gd name="connsiteY64" fmla="*/ 756359 h 2343758"/>
              <a:gd name="connsiteX65" fmla="*/ 7375633 w 7858436"/>
              <a:gd name="connsiteY65" fmla="*/ 705153 h 2343758"/>
              <a:gd name="connsiteX66" fmla="*/ 7558513 w 7858436"/>
              <a:gd name="connsiteY66" fmla="*/ 683207 h 2343758"/>
              <a:gd name="connsiteX67" fmla="*/ 7777969 w 7858436"/>
              <a:gd name="connsiteY67" fmla="*/ 602740 h 2343758"/>
              <a:gd name="connsiteX68" fmla="*/ 7843806 w 7858436"/>
              <a:gd name="connsiteY68" fmla="*/ 507643 h 2343758"/>
              <a:gd name="connsiteX69" fmla="*/ 7858436 w 7858436"/>
              <a:gd name="connsiteY69" fmla="*/ 405230 h 2343758"/>
              <a:gd name="connsiteX70" fmla="*/ 7742866 w 7858436"/>
              <a:gd name="connsiteY7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211102 w 7858436"/>
              <a:gd name="connsiteY9" fmla="*/ 1721966 h 2343758"/>
              <a:gd name="connsiteX10" fmla="*/ 2306199 w 7858436"/>
              <a:gd name="connsiteY10" fmla="*/ 1780487 h 2343758"/>
              <a:gd name="connsiteX11" fmla="*/ 2386666 w 7858436"/>
              <a:gd name="connsiteY11" fmla="*/ 1846324 h 2343758"/>
              <a:gd name="connsiteX12" fmla="*/ 2452503 w 7858436"/>
              <a:gd name="connsiteY12" fmla="*/ 1948737 h 2343758"/>
              <a:gd name="connsiteX13" fmla="*/ 2511025 w 7858436"/>
              <a:gd name="connsiteY13" fmla="*/ 1999943 h 2343758"/>
              <a:gd name="connsiteX14" fmla="*/ 2584177 w 7858436"/>
              <a:gd name="connsiteY14" fmla="*/ 2014574 h 2343758"/>
              <a:gd name="connsiteX15" fmla="*/ 2650014 w 7858436"/>
              <a:gd name="connsiteY15" fmla="*/ 1977998 h 2343758"/>
              <a:gd name="connsiteX16" fmla="*/ 2730481 w 7858436"/>
              <a:gd name="connsiteY16" fmla="*/ 1941422 h 2343758"/>
              <a:gd name="connsiteX17" fmla="*/ 2847524 w 7858436"/>
              <a:gd name="connsiteY17" fmla="*/ 1941422 h 2343758"/>
              <a:gd name="connsiteX18" fmla="*/ 2935306 w 7858436"/>
              <a:gd name="connsiteY18" fmla="*/ 1941422 h 2343758"/>
              <a:gd name="connsiteX19" fmla="*/ 2993828 w 7858436"/>
              <a:gd name="connsiteY19" fmla="*/ 1970683 h 2343758"/>
              <a:gd name="connsiteX20" fmla="*/ 3030404 w 7858436"/>
              <a:gd name="connsiteY20" fmla="*/ 2029204 h 2343758"/>
              <a:gd name="connsiteX21" fmla="*/ 3074295 w 7858436"/>
              <a:gd name="connsiteY21" fmla="*/ 2095041 h 2343758"/>
              <a:gd name="connsiteX22" fmla="*/ 3162078 w 7858436"/>
              <a:gd name="connsiteY22" fmla="*/ 2102356 h 2343758"/>
              <a:gd name="connsiteX23" fmla="*/ 3293751 w 7858436"/>
              <a:gd name="connsiteY23" fmla="*/ 2073095 h 2343758"/>
              <a:gd name="connsiteX24" fmla="*/ 3410794 w 7858436"/>
              <a:gd name="connsiteY24" fmla="*/ 2036519 h 2343758"/>
              <a:gd name="connsiteX25" fmla="*/ 3513207 w 7858436"/>
              <a:gd name="connsiteY25" fmla="*/ 2007259 h 2343758"/>
              <a:gd name="connsiteX26" fmla="*/ 3608305 w 7858436"/>
              <a:gd name="connsiteY26" fmla="*/ 2080411 h 2343758"/>
              <a:gd name="connsiteX27" fmla="*/ 3688772 w 7858436"/>
              <a:gd name="connsiteY27" fmla="*/ 2204769 h 2343758"/>
              <a:gd name="connsiteX28" fmla="*/ 3739978 w 7858436"/>
              <a:gd name="connsiteY28" fmla="*/ 2299867 h 2343758"/>
              <a:gd name="connsiteX29" fmla="*/ 3791185 w 7858436"/>
              <a:gd name="connsiteY29" fmla="*/ 2329127 h 2343758"/>
              <a:gd name="connsiteX30" fmla="*/ 3908228 w 7858436"/>
              <a:gd name="connsiteY30" fmla="*/ 2343758 h 2343758"/>
              <a:gd name="connsiteX31" fmla="*/ 4017956 w 7858436"/>
              <a:gd name="connsiteY31" fmla="*/ 2343758 h 2343758"/>
              <a:gd name="connsiteX32" fmla="*/ 4134999 w 7858436"/>
              <a:gd name="connsiteY32" fmla="*/ 2307182 h 2343758"/>
              <a:gd name="connsiteX33" fmla="*/ 4259358 w 7858436"/>
              <a:gd name="connsiteY33" fmla="*/ 2219399 h 2343758"/>
              <a:gd name="connsiteX34" fmla="*/ 4383716 w 7858436"/>
              <a:gd name="connsiteY34" fmla="*/ 2138932 h 2343758"/>
              <a:gd name="connsiteX35" fmla="*/ 4486129 w 7858436"/>
              <a:gd name="connsiteY35" fmla="*/ 2080411 h 2343758"/>
              <a:gd name="connsiteX36" fmla="*/ 4610487 w 7858436"/>
              <a:gd name="connsiteY36" fmla="*/ 2073095 h 2343758"/>
              <a:gd name="connsiteX37" fmla="*/ 4720215 w 7858436"/>
              <a:gd name="connsiteY37" fmla="*/ 2095041 h 2343758"/>
              <a:gd name="connsiteX38" fmla="*/ 4807998 w 7858436"/>
              <a:gd name="connsiteY38" fmla="*/ 2095041 h 2343758"/>
              <a:gd name="connsiteX39" fmla="*/ 4873834 w 7858436"/>
              <a:gd name="connsiteY39" fmla="*/ 2036519 h 2343758"/>
              <a:gd name="connsiteX40" fmla="*/ 4939671 w 7858436"/>
              <a:gd name="connsiteY40" fmla="*/ 1897531 h 2343758"/>
              <a:gd name="connsiteX41" fmla="*/ 4961617 w 7858436"/>
              <a:gd name="connsiteY41" fmla="*/ 1824379 h 2343758"/>
              <a:gd name="connsiteX42" fmla="*/ 5020138 w 7858436"/>
              <a:gd name="connsiteY42" fmla="*/ 1743911 h 2343758"/>
              <a:gd name="connsiteX43" fmla="*/ 5100606 w 7858436"/>
              <a:gd name="connsiteY43" fmla="*/ 1692705 h 2343758"/>
              <a:gd name="connsiteX44" fmla="*/ 5210334 w 7858436"/>
              <a:gd name="connsiteY44" fmla="*/ 1641499 h 2343758"/>
              <a:gd name="connsiteX45" fmla="*/ 5327377 w 7858436"/>
              <a:gd name="connsiteY45" fmla="*/ 1626868 h 2343758"/>
              <a:gd name="connsiteX46" fmla="*/ 5393214 w 7858436"/>
              <a:gd name="connsiteY46" fmla="*/ 1568347 h 2343758"/>
              <a:gd name="connsiteX47" fmla="*/ 5466366 w 7858436"/>
              <a:gd name="connsiteY47" fmla="*/ 1429358 h 2343758"/>
              <a:gd name="connsiteX48" fmla="*/ 5502942 w 7858436"/>
              <a:gd name="connsiteY48" fmla="*/ 1231847 h 2343758"/>
              <a:gd name="connsiteX49" fmla="*/ 5561463 w 7858436"/>
              <a:gd name="connsiteY49" fmla="*/ 1100174 h 2343758"/>
              <a:gd name="connsiteX50" fmla="*/ 5678506 w 7858436"/>
              <a:gd name="connsiteY50" fmla="*/ 1034337 h 2343758"/>
              <a:gd name="connsiteX51" fmla="*/ 5817495 w 7858436"/>
              <a:gd name="connsiteY51" fmla="*/ 1063598 h 2343758"/>
              <a:gd name="connsiteX52" fmla="*/ 5978430 w 7858436"/>
              <a:gd name="connsiteY52" fmla="*/ 1136750 h 2343758"/>
              <a:gd name="connsiteX53" fmla="*/ 6132049 w 7858436"/>
              <a:gd name="connsiteY53" fmla="*/ 1180641 h 2343758"/>
              <a:gd name="connsiteX54" fmla="*/ 6219831 w 7858436"/>
              <a:gd name="connsiteY54" fmla="*/ 1195271 h 2343758"/>
              <a:gd name="connsiteX55" fmla="*/ 6314929 w 7858436"/>
              <a:gd name="connsiteY55" fmla="*/ 1151380 h 2343758"/>
              <a:gd name="connsiteX56" fmla="*/ 6380766 w 7858436"/>
              <a:gd name="connsiteY56" fmla="*/ 1034337 h 2343758"/>
              <a:gd name="connsiteX57" fmla="*/ 6402711 w 7858436"/>
              <a:gd name="connsiteY57" fmla="*/ 931924 h 2343758"/>
              <a:gd name="connsiteX58" fmla="*/ 6483178 w 7858436"/>
              <a:gd name="connsiteY58" fmla="*/ 888033 h 2343758"/>
              <a:gd name="connsiteX59" fmla="*/ 6614852 w 7858436"/>
              <a:gd name="connsiteY59" fmla="*/ 866087 h 2343758"/>
              <a:gd name="connsiteX60" fmla="*/ 6746526 w 7858436"/>
              <a:gd name="connsiteY60" fmla="*/ 931924 h 2343758"/>
              <a:gd name="connsiteX61" fmla="*/ 6885514 w 7858436"/>
              <a:gd name="connsiteY61" fmla="*/ 939239 h 2343758"/>
              <a:gd name="connsiteX62" fmla="*/ 7061079 w 7858436"/>
              <a:gd name="connsiteY62" fmla="*/ 866087 h 2343758"/>
              <a:gd name="connsiteX63" fmla="*/ 7229329 w 7858436"/>
              <a:gd name="connsiteY63" fmla="*/ 756359 h 2343758"/>
              <a:gd name="connsiteX64" fmla="*/ 7375633 w 7858436"/>
              <a:gd name="connsiteY64" fmla="*/ 705153 h 2343758"/>
              <a:gd name="connsiteX65" fmla="*/ 7558513 w 7858436"/>
              <a:gd name="connsiteY65" fmla="*/ 683207 h 2343758"/>
              <a:gd name="connsiteX66" fmla="*/ 7777969 w 7858436"/>
              <a:gd name="connsiteY66" fmla="*/ 602740 h 2343758"/>
              <a:gd name="connsiteX67" fmla="*/ 7843806 w 7858436"/>
              <a:gd name="connsiteY67" fmla="*/ 507643 h 2343758"/>
              <a:gd name="connsiteX68" fmla="*/ 7858436 w 7858436"/>
              <a:gd name="connsiteY68" fmla="*/ 405230 h 2343758"/>
              <a:gd name="connsiteX69" fmla="*/ 7742866 w 7858436"/>
              <a:gd name="connsiteY6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306199 w 7858436"/>
              <a:gd name="connsiteY9" fmla="*/ 1780487 h 2343758"/>
              <a:gd name="connsiteX10" fmla="*/ 2386666 w 7858436"/>
              <a:gd name="connsiteY10" fmla="*/ 1846324 h 2343758"/>
              <a:gd name="connsiteX11" fmla="*/ 2452503 w 7858436"/>
              <a:gd name="connsiteY11" fmla="*/ 1948737 h 2343758"/>
              <a:gd name="connsiteX12" fmla="*/ 2511025 w 7858436"/>
              <a:gd name="connsiteY12" fmla="*/ 1999943 h 2343758"/>
              <a:gd name="connsiteX13" fmla="*/ 2584177 w 7858436"/>
              <a:gd name="connsiteY13" fmla="*/ 2014574 h 2343758"/>
              <a:gd name="connsiteX14" fmla="*/ 2650014 w 7858436"/>
              <a:gd name="connsiteY14" fmla="*/ 1977998 h 2343758"/>
              <a:gd name="connsiteX15" fmla="*/ 2730481 w 7858436"/>
              <a:gd name="connsiteY15" fmla="*/ 1941422 h 2343758"/>
              <a:gd name="connsiteX16" fmla="*/ 2847524 w 7858436"/>
              <a:gd name="connsiteY16" fmla="*/ 1941422 h 2343758"/>
              <a:gd name="connsiteX17" fmla="*/ 2935306 w 7858436"/>
              <a:gd name="connsiteY17" fmla="*/ 1941422 h 2343758"/>
              <a:gd name="connsiteX18" fmla="*/ 2993828 w 7858436"/>
              <a:gd name="connsiteY18" fmla="*/ 1970683 h 2343758"/>
              <a:gd name="connsiteX19" fmla="*/ 3030404 w 7858436"/>
              <a:gd name="connsiteY19" fmla="*/ 2029204 h 2343758"/>
              <a:gd name="connsiteX20" fmla="*/ 3074295 w 7858436"/>
              <a:gd name="connsiteY20" fmla="*/ 2095041 h 2343758"/>
              <a:gd name="connsiteX21" fmla="*/ 3162078 w 7858436"/>
              <a:gd name="connsiteY21" fmla="*/ 2102356 h 2343758"/>
              <a:gd name="connsiteX22" fmla="*/ 3293751 w 7858436"/>
              <a:gd name="connsiteY22" fmla="*/ 2073095 h 2343758"/>
              <a:gd name="connsiteX23" fmla="*/ 3410794 w 7858436"/>
              <a:gd name="connsiteY23" fmla="*/ 2036519 h 2343758"/>
              <a:gd name="connsiteX24" fmla="*/ 3513207 w 7858436"/>
              <a:gd name="connsiteY24" fmla="*/ 2007259 h 2343758"/>
              <a:gd name="connsiteX25" fmla="*/ 3608305 w 7858436"/>
              <a:gd name="connsiteY25" fmla="*/ 2080411 h 2343758"/>
              <a:gd name="connsiteX26" fmla="*/ 3688772 w 7858436"/>
              <a:gd name="connsiteY26" fmla="*/ 2204769 h 2343758"/>
              <a:gd name="connsiteX27" fmla="*/ 3739978 w 7858436"/>
              <a:gd name="connsiteY27" fmla="*/ 2299867 h 2343758"/>
              <a:gd name="connsiteX28" fmla="*/ 3791185 w 7858436"/>
              <a:gd name="connsiteY28" fmla="*/ 2329127 h 2343758"/>
              <a:gd name="connsiteX29" fmla="*/ 3908228 w 7858436"/>
              <a:gd name="connsiteY29" fmla="*/ 2343758 h 2343758"/>
              <a:gd name="connsiteX30" fmla="*/ 4017956 w 7858436"/>
              <a:gd name="connsiteY30" fmla="*/ 2343758 h 2343758"/>
              <a:gd name="connsiteX31" fmla="*/ 4134999 w 7858436"/>
              <a:gd name="connsiteY31" fmla="*/ 2307182 h 2343758"/>
              <a:gd name="connsiteX32" fmla="*/ 4259358 w 7858436"/>
              <a:gd name="connsiteY32" fmla="*/ 2219399 h 2343758"/>
              <a:gd name="connsiteX33" fmla="*/ 4383716 w 7858436"/>
              <a:gd name="connsiteY33" fmla="*/ 2138932 h 2343758"/>
              <a:gd name="connsiteX34" fmla="*/ 4486129 w 7858436"/>
              <a:gd name="connsiteY34" fmla="*/ 2080411 h 2343758"/>
              <a:gd name="connsiteX35" fmla="*/ 4610487 w 7858436"/>
              <a:gd name="connsiteY35" fmla="*/ 2073095 h 2343758"/>
              <a:gd name="connsiteX36" fmla="*/ 4720215 w 7858436"/>
              <a:gd name="connsiteY36" fmla="*/ 2095041 h 2343758"/>
              <a:gd name="connsiteX37" fmla="*/ 4807998 w 7858436"/>
              <a:gd name="connsiteY37" fmla="*/ 2095041 h 2343758"/>
              <a:gd name="connsiteX38" fmla="*/ 4873834 w 7858436"/>
              <a:gd name="connsiteY38" fmla="*/ 2036519 h 2343758"/>
              <a:gd name="connsiteX39" fmla="*/ 4939671 w 7858436"/>
              <a:gd name="connsiteY39" fmla="*/ 1897531 h 2343758"/>
              <a:gd name="connsiteX40" fmla="*/ 4961617 w 7858436"/>
              <a:gd name="connsiteY40" fmla="*/ 1824379 h 2343758"/>
              <a:gd name="connsiteX41" fmla="*/ 5020138 w 7858436"/>
              <a:gd name="connsiteY41" fmla="*/ 1743911 h 2343758"/>
              <a:gd name="connsiteX42" fmla="*/ 5100606 w 7858436"/>
              <a:gd name="connsiteY42" fmla="*/ 1692705 h 2343758"/>
              <a:gd name="connsiteX43" fmla="*/ 5210334 w 7858436"/>
              <a:gd name="connsiteY43" fmla="*/ 1641499 h 2343758"/>
              <a:gd name="connsiteX44" fmla="*/ 5327377 w 7858436"/>
              <a:gd name="connsiteY44" fmla="*/ 1626868 h 2343758"/>
              <a:gd name="connsiteX45" fmla="*/ 5393214 w 7858436"/>
              <a:gd name="connsiteY45" fmla="*/ 1568347 h 2343758"/>
              <a:gd name="connsiteX46" fmla="*/ 5466366 w 7858436"/>
              <a:gd name="connsiteY46" fmla="*/ 1429358 h 2343758"/>
              <a:gd name="connsiteX47" fmla="*/ 5502942 w 7858436"/>
              <a:gd name="connsiteY47" fmla="*/ 1231847 h 2343758"/>
              <a:gd name="connsiteX48" fmla="*/ 5561463 w 7858436"/>
              <a:gd name="connsiteY48" fmla="*/ 1100174 h 2343758"/>
              <a:gd name="connsiteX49" fmla="*/ 5678506 w 7858436"/>
              <a:gd name="connsiteY49" fmla="*/ 1034337 h 2343758"/>
              <a:gd name="connsiteX50" fmla="*/ 5817495 w 7858436"/>
              <a:gd name="connsiteY50" fmla="*/ 1063598 h 2343758"/>
              <a:gd name="connsiteX51" fmla="*/ 5978430 w 7858436"/>
              <a:gd name="connsiteY51" fmla="*/ 1136750 h 2343758"/>
              <a:gd name="connsiteX52" fmla="*/ 6132049 w 7858436"/>
              <a:gd name="connsiteY52" fmla="*/ 1180641 h 2343758"/>
              <a:gd name="connsiteX53" fmla="*/ 6219831 w 7858436"/>
              <a:gd name="connsiteY53" fmla="*/ 1195271 h 2343758"/>
              <a:gd name="connsiteX54" fmla="*/ 6314929 w 7858436"/>
              <a:gd name="connsiteY54" fmla="*/ 1151380 h 2343758"/>
              <a:gd name="connsiteX55" fmla="*/ 6380766 w 7858436"/>
              <a:gd name="connsiteY55" fmla="*/ 1034337 h 2343758"/>
              <a:gd name="connsiteX56" fmla="*/ 6402711 w 7858436"/>
              <a:gd name="connsiteY56" fmla="*/ 931924 h 2343758"/>
              <a:gd name="connsiteX57" fmla="*/ 6483178 w 7858436"/>
              <a:gd name="connsiteY57" fmla="*/ 888033 h 2343758"/>
              <a:gd name="connsiteX58" fmla="*/ 6614852 w 7858436"/>
              <a:gd name="connsiteY58" fmla="*/ 866087 h 2343758"/>
              <a:gd name="connsiteX59" fmla="*/ 6746526 w 7858436"/>
              <a:gd name="connsiteY59" fmla="*/ 931924 h 2343758"/>
              <a:gd name="connsiteX60" fmla="*/ 6885514 w 7858436"/>
              <a:gd name="connsiteY60" fmla="*/ 939239 h 2343758"/>
              <a:gd name="connsiteX61" fmla="*/ 7061079 w 7858436"/>
              <a:gd name="connsiteY61" fmla="*/ 866087 h 2343758"/>
              <a:gd name="connsiteX62" fmla="*/ 7229329 w 7858436"/>
              <a:gd name="connsiteY62" fmla="*/ 756359 h 2343758"/>
              <a:gd name="connsiteX63" fmla="*/ 7375633 w 7858436"/>
              <a:gd name="connsiteY63" fmla="*/ 705153 h 2343758"/>
              <a:gd name="connsiteX64" fmla="*/ 7558513 w 7858436"/>
              <a:gd name="connsiteY64" fmla="*/ 683207 h 2343758"/>
              <a:gd name="connsiteX65" fmla="*/ 7777969 w 7858436"/>
              <a:gd name="connsiteY65" fmla="*/ 602740 h 2343758"/>
              <a:gd name="connsiteX66" fmla="*/ 7843806 w 7858436"/>
              <a:gd name="connsiteY66" fmla="*/ 507643 h 2343758"/>
              <a:gd name="connsiteX67" fmla="*/ 7858436 w 7858436"/>
              <a:gd name="connsiteY67" fmla="*/ 405230 h 2343758"/>
              <a:gd name="connsiteX68" fmla="*/ 7742866 w 7858436"/>
              <a:gd name="connsiteY6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386666 w 7858436"/>
              <a:gd name="connsiteY9" fmla="*/ 1846324 h 2343758"/>
              <a:gd name="connsiteX10" fmla="*/ 2452503 w 7858436"/>
              <a:gd name="connsiteY10" fmla="*/ 1948737 h 2343758"/>
              <a:gd name="connsiteX11" fmla="*/ 2511025 w 7858436"/>
              <a:gd name="connsiteY11" fmla="*/ 1999943 h 2343758"/>
              <a:gd name="connsiteX12" fmla="*/ 2584177 w 7858436"/>
              <a:gd name="connsiteY12" fmla="*/ 2014574 h 2343758"/>
              <a:gd name="connsiteX13" fmla="*/ 2650014 w 7858436"/>
              <a:gd name="connsiteY13" fmla="*/ 1977998 h 2343758"/>
              <a:gd name="connsiteX14" fmla="*/ 2730481 w 7858436"/>
              <a:gd name="connsiteY14" fmla="*/ 1941422 h 2343758"/>
              <a:gd name="connsiteX15" fmla="*/ 2847524 w 7858436"/>
              <a:gd name="connsiteY15" fmla="*/ 1941422 h 2343758"/>
              <a:gd name="connsiteX16" fmla="*/ 2935306 w 7858436"/>
              <a:gd name="connsiteY16" fmla="*/ 1941422 h 2343758"/>
              <a:gd name="connsiteX17" fmla="*/ 2993828 w 7858436"/>
              <a:gd name="connsiteY17" fmla="*/ 1970683 h 2343758"/>
              <a:gd name="connsiteX18" fmla="*/ 3030404 w 7858436"/>
              <a:gd name="connsiteY18" fmla="*/ 2029204 h 2343758"/>
              <a:gd name="connsiteX19" fmla="*/ 3074295 w 7858436"/>
              <a:gd name="connsiteY19" fmla="*/ 2095041 h 2343758"/>
              <a:gd name="connsiteX20" fmla="*/ 3162078 w 7858436"/>
              <a:gd name="connsiteY20" fmla="*/ 2102356 h 2343758"/>
              <a:gd name="connsiteX21" fmla="*/ 3293751 w 7858436"/>
              <a:gd name="connsiteY21" fmla="*/ 2073095 h 2343758"/>
              <a:gd name="connsiteX22" fmla="*/ 3410794 w 7858436"/>
              <a:gd name="connsiteY22" fmla="*/ 2036519 h 2343758"/>
              <a:gd name="connsiteX23" fmla="*/ 3513207 w 7858436"/>
              <a:gd name="connsiteY23" fmla="*/ 2007259 h 2343758"/>
              <a:gd name="connsiteX24" fmla="*/ 3608305 w 7858436"/>
              <a:gd name="connsiteY24" fmla="*/ 2080411 h 2343758"/>
              <a:gd name="connsiteX25" fmla="*/ 3688772 w 7858436"/>
              <a:gd name="connsiteY25" fmla="*/ 2204769 h 2343758"/>
              <a:gd name="connsiteX26" fmla="*/ 3739978 w 7858436"/>
              <a:gd name="connsiteY26" fmla="*/ 2299867 h 2343758"/>
              <a:gd name="connsiteX27" fmla="*/ 3791185 w 7858436"/>
              <a:gd name="connsiteY27" fmla="*/ 2329127 h 2343758"/>
              <a:gd name="connsiteX28" fmla="*/ 3908228 w 7858436"/>
              <a:gd name="connsiteY28" fmla="*/ 2343758 h 2343758"/>
              <a:gd name="connsiteX29" fmla="*/ 4017956 w 7858436"/>
              <a:gd name="connsiteY29" fmla="*/ 2343758 h 2343758"/>
              <a:gd name="connsiteX30" fmla="*/ 4134999 w 7858436"/>
              <a:gd name="connsiteY30" fmla="*/ 2307182 h 2343758"/>
              <a:gd name="connsiteX31" fmla="*/ 4259358 w 7858436"/>
              <a:gd name="connsiteY31" fmla="*/ 2219399 h 2343758"/>
              <a:gd name="connsiteX32" fmla="*/ 4383716 w 7858436"/>
              <a:gd name="connsiteY32" fmla="*/ 2138932 h 2343758"/>
              <a:gd name="connsiteX33" fmla="*/ 4486129 w 7858436"/>
              <a:gd name="connsiteY33" fmla="*/ 2080411 h 2343758"/>
              <a:gd name="connsiteX34" fmla="*/ 4610487 w 7858436"/>
              <a:gd name="connsiteY34" fmla="*/ 2073095 h 2343758"/>
              <a:gd name="connsiteX35" fmla="*/ 4720215 w 7858436"/>
              <a:gd name="connsiteY35" fmla="*/ 2095041 h 2343758"/>
              <a:gd name="connsiteX36" fmla="*/ 4807998 w 7858436"/>
              <a:gd name="connsiteY36" fmla="*/ 2095041 h 2343758"/>
              <a:gd name="connsiteX37" fmla="*/ 4873834 w 7858436"/>
              <a:gd name="connsiteY37" fmla="*/ 2036519 h 2343758"/>
              <a:gd name="connsiteX38" fmla="*/ 4939671 w 7858436"/>
              <a:gd name="connsiteY38" fmla="*/ 1897531 h 2343758"/>
              <a:gd name="connsiteX39" fmla="*/ 4961617 w 7858436"/>
              <a:gd name="connsiteY39" fmla="*/ 1824379 h 2343758"/>
              <a:gd name="connsiteX40" fmla="*/ 5020138 w 7858436"/>
              <a:gd name="connsiteY40" fmla="*/ 1743911 h 2343758"/>
              <a:gd name="connsiteX41" fmla="*/ 5100606 w 7858436"/>
              <a:gd name="connsiteY41" fmla="*/ 1692705 h 2343758"/>
              <a:gd name="connsiteX42" fmla="*/ 5210334 w 7858436"/>
              <a:gd name="connsiteY42" fmla="*/ 1641499 h 2343758"/>
              <a:gd name="connsiteX43" fmla="*/ 5327377 w 7858436"/>
              <a:gd name="connsiteY43" fmla="*/ 1626868 h 2343758"/>
              <a:gd name="connsiteX44" fmla="*/ 5393214 w 7858436"/>
              <a:gd name="connsiteY44" fmla="*/ 1568347 h 2343758"/>
              <a:gd name="connsiteX45" fmla="*/ 5466366 w 7858436"/>
              <a:gd name="connsiteY45" fmla="*/ 1429358 h 2343758"/>
              <a:gd name="connsiteX46" fmla="*/ 5502942 w 7858436"/>
              <a:gd name="connsiteY46" fmla="*/ 1231847 h 2343758"/>
              <a:gd name="connsiteX47" fmla="*/ 5561463 w 7858436"/>
              <a:gd name="connsiteY47" fmla="*/ 1100174 h 2343758"/>
              <a:gd name="connsiteX48" fmla="*/ 5678506 w 7858436"/>
              <a:gd name="connsiteY48" fmla="*/ 1034337 h 2343758"/>
              <a:gd name="connsiteX49" fmla="*/ 5817495 w 7858436"/>
              <a:gd name="connsiteY49" fmla="*/ 1063598 h 2343758"/>
              <a:gd name="connsiteX50" fmla="*/ 5978430 w 7858436"/>
              <a:gd name="connsiteY50" fmla="*/ 1136750 h 2343758"/>
              <a:gd name="connsiteX51" fmla="*/ 6132049 w 7858436"/>
              <a:gd name="connsiteY51" fmla="*/ 1180641 h 2343758"/>
              <a:gd name="connsiteX52" fmla="*/ 6219831 w 7858436"/>
              <a:gd name="connsiteY52" fmla="*/ 1195271 h 2343758"/>
              <a:gd name="connsiteX53" fmla="*/ 6314929 w 7858436"/>
              <a:gd name="connsiteY53" fmla="*/ 1151380 h 2343758"/>
              <a:gd name="connsiteX54" fmla="*/ 6380766 w 7858436"/>
              <a:gd name="connsiteY54" fmla="*/ 1034337 h 2343758"/>
              <a:gd name="connsiteX55" fmla="*/ 6402711 w 7858436"/>
              <a:gd name="connsiteY55" fmla="*/ 931924 h 2343758"/>
              <a:gd name="connsiteX56" fmla="*/ 6483178 w 7858436"/>
              <a:gd name="connsiteY56" fmla="*/ 888033 h 2343758"/>
              <a:gd name="connsiteX57" fmla="*/ 6614852 w 7858436"/>
              <a:gd name="connsiteY57" fmla="*/ 866087 h 2343758"/>
              <a:gd name="connsiteX58" fmla="*/ 6746526 w 7858436"/>
              <a:gd name="connsiteY58" fmla="*/ 931924 h 2343758"/>
              <a:gd name="connsiteX59" fmla="*/ 6885514 w 7858436"/>
              <a:gd name="connsiteY59" fmla="*/ 939239 h 2343758"/>
              <a:gd name="connsiteX60" fmla="*/ 7061079 w 7858436"/>
              <a:gd name="connsiteY60" fmla="*/ 866087 h 2343758"/>
              <a:gd name="connsiteX61" fmla="*/ 7229329 w 7858436"/>
              <a:gd name="connsiteY61" fmla="*/ 756359 h 2343758"/>
              <a:gd name="connsiteX62" fmla="*/ 7375633 w 7858436"/>
              <a:gd name="connsiteY62" fmla="*/ 705153 h 2343758"/>
              <a:gd name="connsiteX63" fmla="*/ 7558513 w 7858436"/>
              <a:gd name="connsiteY63" fmla="*/ 683207 h 2343758"/>
              <a:gd name="connsiteX64" fmla="*/ 7777969 w 7858436"/>
              <a:gd name="connsiteY64" fmla="*/ 602740 h 2343758"/>
              <a:gd name="connsiteX65" fmla="*/ 7843806 w 7858436"/>
              <a:gd name="connsiteY65" fmla="*/ 507643 h 2343758"/>
              <a:gd name="connsiteX66" fmla="*/ 7858436 w 7858436"/>
              <a:gd name="connsiteY66" fmla="*/ 405230 h 2343758"/>
              <a:gd name="connsiteX67" fmla="*/ 7742866 w 7858436"/>
              <a:gd name="connsiteY6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452503 w 7858436"/>
              <a:gd name="connsiteY9" fmla="*/ 1948737 h 2343758"/>
              <a:gd name="connsiteX10" fmla="*/ 2511025 w 7858436"/>
              <a:gd name="connsiteY10" fmla="*/ 1999943 h 2343758"/>
              <a:gd name="connsiteX11" fmla="*/ 2584177 w 7858436"/>
              <a:gd name="connsiteY11" fmla="*/ 2014574 h 2343758"/>
              <a:gd name="connsiteX12" fmla="*/ 2650014 w 7858436"/>
              <a:gd name="connsiteY12" fmla="*/ 1977998 h 2343758"/>
              <a:gd name="connsiteX13" fmla="*/ 2730481 w 7858436"/>
              <a:gd name="connsiteY13" fmla="*/ 1941422 h 2343758"/>
              <a:gd name="connsiteX14" fmla="*/ 2847524 w 7858436"/>
              <a:gd name="connsiteY14" fmla="*/ 1941422 h 2343758"/>
              <a:gd name="connsiteX15" fmla="*/ 2935306 w 7858436"/>
              <a:gd name="connsiteY15" fmla="*/ 1941422 h 2343758"/>
              <a:gd name="connsiteX16" fmla="*/ 2993828 w 7858436"/>
              <a:gd name="connsiteY16" fmla="*/ 1970683 h 2343758"/>
              <a:gd name="connsiteX17" fmla="*/ 3030404 w 7858436"/>
              <a:gd name="connsiteY17" fmla="*/ 2029204 h 2343758"/>
              <a:gd name="connsiteX18" fmla="*/ 3074295 w 7858436"/>
              <a:gd name="connsiteY18" fmla="*/ 2095041 h 2343758"/>
              <a:gd name="connsiteX19" fmla="*/ 3162078 w 7858436"/>
              <a:gd name="connsiteY19" fmla="*/ 2102356 h 2343758"/>
              <a:gd name="connsiteX20" fmla="*/ 3293751 w 7858436"/>
              <a:gd name="connsiteY20" fmla="*/ 2073095 h 2343758"/>
              <a:gd name="connsiteX21" fmla="*/ 3410794 w 7858436"/>
              <a:gd name="connsiteY21" fmla="*/ 2036519 h 2343758"/>
              <a:gd name="connsiteX22" fmla="*/ 3513207 w 7858436"/>
              <a:gd name="connsiteY22" fmla="*/ 2007259 h 2343758"/>
              <a:gd name="connsiteX23" fmla="*/ 3608305 w 7858436"/>
              <a:gd name="connsiteY23" fmla="*/ 2080411 h 2343758"/>
              <a:gd name="connsiteX24" fmla="*/ 3688772 w 7858436"/>
              <a:gd name="connsiteY24" fmla="*/ 2204769 h 2343758"/>
              <a:gd name="connsiteX25" fmla="*/ 3739978 w 7858436"/>
              <a:gd name="connsiteY25" fmla="*/ 2299867 h 2343758"/>
              <a:gd name="connsiteX26" fmla="*/ 3791185 w 7858436"/>
              <a:gd name="connsiteY26" fmla="*/ 2329127 h 2343758"/>
              <a:gd name="connsiteX27" fmla="*/ 3908228 w 7858436"/>
              <a:gd name="connsiteY27" fmla="*/ 2343758 h 2343758"/>
              <a:gd name="connsiteX28" fmla="*/ 4017956 w 7858436"/>
              <a:gd name="connsiteY28" fmla="*/ 2343758 h 2343758"/>
              <a:gd name="connsiteX29" fmla="*/ 4134999 w 7858436"/>
              <a:gd name="connsiteY29" fmla="*/ 2307182 h 2343758"/>
              <a:gd name="connsiteX30" fmla="*/ 4259358 w 7858436"/>
              <a:gd name="connsiteY30" fmla="*/ 2219399 h 2343758"/>
              <a:gd name="connsiteX31" fmla="*/ 4383716 w 7858436"/>
              <a:gd name="connsiteY31" fmla="*/ 2138932 h 2343758"/>
              <a:gd name="connsiteX32" fmla="*/ 4486129 w 7858436"/>
              <a:gd name="connsiteY32" fmla="*/ 2080411 h 2343758"/>
              <a:gd name="connsiteX33" fmla="*/ 4610487 w 7858436"/>
              <a:gd name="connsiteY33" fmla="*/ 2073095 h 2343758"/>
              <a:gd name="connsiteX34" fmla="*/ 4720215 w 7858436"/>
              <a:gd name="connsiteY34" fmla="*/ 2095041 h 2343758"/>
              <a:gd name="connsiteX35" fmla="*/ 4807998 w 7858436"/>
              <a:gd name="connsiteY35" fmla="*/ 2095041 h 2343758"/>
              <a:gd name="connsiteX36" fmla="*/ 4873834 w 7858436"/>
              <a:gd name="connsiteY36" fmla="*/ 2036519 h 2343758"/>
              <a:gd name="connsiteX37" fmla="*/ 4939671 w 7858436"/>
              <a:gd name="connsiteY37" fmla="*/ 1897531 h 2343758"/>
              <a:gd name="connsiteX38" fmla="*/ 4961617 w 7858436"/>
              <a:gd name="connsiteY38" fmla="*/ 1824379 h 2343758"/>
              <a:gd name="connsiteX39" fmla="*/ 5020138 w 7858436"/>
              <a:gd name="connsiteY39" fmla="*/ 1743911 h 2343758"/>
              <a:gd name="connsiteX40" fmla="*/ 5100606 w 7858436"/>
              <a:gd name="connsiteY40" fmla="*/ 1692705 h 2343758"/>
              <a:gd name="connsiteX41" fmla="*/ 5210334 w 7858436"/>
              <a:gd name="connsiteY41" fmla="*/ 1641499 h 2343758"/>
              <a:gd name="connsiteX42" fmla="*/ 5327377 w 7858436"/>
              <a:gd name="connsiteY42" fmla="*/ 1626868 h 2343758"/>
              <a:gd name="connsiteX43" fmla="*/ 5393214 w 7858436"/>
              <a:gd name="connsiteY43" fmla="*/ 1568347 h 2343758"/>
              <a:gd name="connsiteX44" fmla="*/ 5466366 w 7858436"/>
              <a:gd name="connsiteY44" fmla="*/ 1429358 h 2343758"/>
              <a:gd name="connsiteX45" fmla="*/ 5502942 w 7858436"/>
              <a:gd name="connsiteY45" fmla="*/ 1231847 h 2343758"/>
              <a:gd name="connsiteX46" fmla="*/ 5561463 w 7858436"/>
              <a:gd name="connsiteY46" fmla="*/ 1100174 h 2343758"/>
              <a:gd name="connsiteX47" fmla="*/ 5678506 w 7858436"/>
              <a:gd name="connsiteY47" fmla="*/ 1034337 h 2343758"/>
              <a:gd name="connsiteX48" fmla="*/ 5817495 w 7858436"/>
              <a:gd name="connsiteY48" fmla="*/ 1063598 h 2343758"/>
              <a:gd name="connsiteX49" fmla="*/ 5978430 w 7858436"/>
              <a:gd name="connsiteY49" fmla="*/ 1136750 h 2343758"/>
              <a:gd name="connsiteX50" fmla="*/ 6132049 w 7858436"/>
              <a:gd name="connsiteY50" fmla="*/ 1180641 h 2343758"/>
              <a:gd name="connsiteX51" fmla="*/ 6219831 w 7858436"/>
              <a:gd name="connsiteY51" fmla="*/ 1195271 h 2343758"/>
              <a:gd name="connsiteX52" fmla="*/ 6314929 w 7858436"/>
              <a:gd name="connsiteY52" fmla="*/ 1151380 h 2343758"/>
              <a:gd name="connsiteX53" fmla="*/ 6380766 w 7858436"/>
              <a:gd name="connsiteY53" fmla="*/ 1034337 h 2343758"/>
              <a:gd name="connsiteX54" fmla="*/ 6402711 w 7858436"/>
              <a:gd name="connsiteY54" fmla="*/ 931924 h 2343758"/>
              <a:gd name="connsiteX55" fmla="*/ 6483178 w 7858436"/>
              <a:gd name="connsiteY55" fmla="*/ 888033 h 2343758"/>
              <a:gd name="connsiteX56" fmla="*/ 6614852 w 7858436"/>
              <a:gd name="connsiteY56" fmla="*/ 866087 h 2343758"/>
              <a:gd name="connsiteX57" fmla="*/ 6746526 w 7858436"/>
              <a:gd name="connsiteY57" fmla="*/ 931924 h 2343758"/>
              <a:gd name="connsiteX58" fmla="*/ 6885514 w 7858436"/>
              <a:gd name="connsiteY58" fmla="*/ 939239 h 2343758"/>
              <a:gd name="connsiteX59" fmla="*/ 7061079 w 7858436"/>
              <a:gd name="connsiteY59" fmla="*/ 866087 h 2343758"/>
              <a:gd name="connsiteX60" fmla="*/ 7229329 w 7858436"/>
              <a:gd name="connsiteY60" fmla="*/ 756359 h 2343758"/>
              <a:gd name="connsiteX61" fmla="*/ 7375633 w 7858436"/>
              <a:gd name="connsiteY61" fmla="*/ 705153 h 2343758"/>
              <a:gd name="connsiteX62" fmla="*/ 7558513 w 7858436"/>
              <a:gd name="connsiteY62" fmla="*/ 683207 h 2343758"/>
              <a:gd name="connsiteX63" fmla="*/ 7777969 w 7858436"/>
              <a:gd name="connsiteY63" fmla="*/ 602740 h 2343758"/>
              <a:gd name="connsiteX64" fmla="*/ 7843806 w 7858436"/>
              <a:gd name="connsiteY64" fmla="*/ 507643 h 2343758"/>
              <a:gd name="connsiteX65" fmla="*/ 7858436 w 7858436"/>
              <a:gd name="connsiteY65" fmla="*/ 405230 h 2343758"/>
              <a:gd name="connsiteX66" fmla="*/ 7742866 w 7858436"/>
              <a:gd name="connsiteY6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511025 w 7858436"/>
              <a:gd name="connsiteY9" fmla="*/ 1999943 h 2343758"/>
              <a:gd name="connsiteX10" fmla="*/ 2584177 w 7858436"/>
              <a:gd name="connsiteY10" fmla="*/ 2014574 h 2343758"/>
              <a:gd name="connsiteX11" fmla="*/ 2650014 w 7858436"/>
              <a:gd name="connsiteY11" fmla="*/ 1977998 h 2343758"/>
              <a:gd name="connsiteX12" fmla="*/ 2730481 w 7858436"/>
              <a:gd name="connsiteY12" fmla="*/ 1941422 h 2343758"/>
              <a:gd name="connsiteX13" fmla="*/ 2847524 w 7858436"/>
              <a:gd name="connsiteY13" fmla="*/ 1941422 h 2343758"/>
              <a:gd name="connsiteX14" fmla="*/ 2935306 w 7858436"/>
              <a:gd name="connsiteY14" fmla="*/ 1941422 h 2343758"/>
              <a:gd name="connsiteX15" fmla="*/ 2993828 w 7858436"/>
              <a:gd name="connsiteY15" fmla="*/ 1970683 h 2343758"/>
              <a:gd name="connsiteX16" fmla="*/ 3030404 w 7858436"/>
              <a:gd name="connsiteY16" fmla="*/ 2029204 h 2343758"/>
              <a:gd name="connsiteX17" fmla="*/ 3074295 w 7858436"/>
              <a:gd name="connsiteY17" fmla="*/ 2095041 h 2343758"/>
              <a:gd name="connsiteX18" fmla="*/ 3162078 w 7858436"/>
              <a:gd name="connsiteY18" fmla="*/ 2102356 h 2343758"/>
              <a:gd name="connsiteX19" fmla="*/ 3293751 w 7858436"/>
              <a:gd name="connsiteY19" fmla="*/ 2073095 h 2343758"/>
              <a:gd name="connsiteX20" fmla="*/ 3410794 w 7858436"/>
              <a:gd name="connsiteY20" fmla="*/ 2036519 h 2343758"/>
              <a:gd name="connsiteX21" fmla="*/ 3513207 w 7858436"/>
              <a:gd name="connsiteY21" fmla="*/ 2007259 h 2343758"/>
              <a:gd name="connsiteX22" fmla="*/ 3608305 w 7858436"/>
              <a:gd name="connsiteY22" fmla="*/ 2080411 h 2343758"/>
              <a:gd name="connsiteX23" fmla="*/ 3688772 w 7858436"/>
              <a:gd name="connsiteY23" fmla="*/ 2204769 h 2343758"/>
              <a:gd name="connsiteX24" fmla="*/ 3739978 w 7858436"/>
              <a:gd name="connsiteY24" fmla="*/ 2299867 h 2343758"/>
              <a:gd name="connsiteX25" fmla="*/ 3791185 w 7858436"/>
              <a:gd name="connsiteY25" fmla="*/ 2329127 h 2343758"/>
              <a:gd name="connsiteX26" fmla="*/ 3908228 w 7858436"/>
              <a:gd name="connsiteY26" fmla="*/ 2343758 h 2343758"/>
              <a:gd name="connsiteX27" fmla="*/ 4017956 w 7858436"/>
              <a:gd name="connsiteY27" fmla="*/ 2343758 h 2343758"/>
              <a:gd name="connsiteX28" fmla="*/ 4134999 w 7858436"/>
              <a:gd name="connsiteY28" fmla="*/ 2307182 h 2343758"/>
              <a:gd name="connsiteX29" fmla="*/ 4259358 w 7858436"/>
              <a:gd name="connsiteY29" fmla="*/ 2219399 h 2343758"/>
              <a:gd name="connsiteX30" fmla="*/ 4383716 w 7858436"/>
              <a:gd name="connsiteY30" fmla="*/ 2138932 h 2343758"/>
              <a:gd name="connsiteX31" fmla="*/ 4486129 w 7858436"/>
              <a:gd name="connsiteY31" fmla="*/ 2080411 h 2343758"/>
              <a:gd name="connsiteX32" fmla="*/ 4610487 w 7858436"/>
              <a:gd name="connsiteY32" fmla="*/ 2073095 h 2343758"/>
              <a:gd name="connsiteX33" fmla="*/ 4720215 w 7858436"/>
              <a:gd name="connsiteY33" fmla="*/ 2095041 h 2343758"/>
              <a:gd name="connsiteX34" fmla="*/ 4807998 w 7858436"/>
              <a:gd name="connsiteY34" fmla="*/ 2095041 h 2343758"/>
              <a:gd name="connsiteX35" fmla="*/ 4873834 w 7858436"/>
              <a:gd name="connsiteY35" fmla="*/ 2036519 h 2343758"/>
              <a:gd name="connsiteX36" fmla="*/ 4939671 w 7858436"/>
              <a:gd name="connsiteY36" fmla="*/ 1897531 h 2343758"/>
              <a:gd name="connsiteX37" fmla="*/ 4961617 w 7858436"/>
              <a:gd name="connsiteY37" fmla="*/ 1824379 h 2343758"/>
              <a:gd name="connsiteX38" fmla="*/ 5020138 w 7858436"/>
              <a:gd name="connsiteY38" fmla="*/ 1743911 h 2343758"/>
              <a:gd name="connsiteX39" fmla="*/ 5100606 w 7858436"/>
              <a:gd name="connsiteY39" fmla="*/ 1692705 h 2343758"/>
              <a:gd name="connsiteX40" fmla="*/ 5210334 w 7858436"/>
              <a:gd name="connsiteY40" fmla="*/ 1641499 h 2343758"/>
              <a:gd name="connsiteX41" fmla="*/ 5327377 w 7858436"/>
              <a:gd name="connsiteY41" fmla="*/ 1626868 h 2343758"/>
              <a:gd name="connsiteX42" fmla="*/ 5393214 w 7858436"/>
              <a:gd name="connsiteY42" fmla="*/ 1568347 h 2343758"/>
              <a:gd name="connsiteX43" fmla="*/ 5466366 w 7858436"/>
              <a:gd name="connsiteY43" fmla="*/ 1429358 h 2343758"/>
              <a:gd name="connsiteX44" fmla="*/ 5502942 w 7858436"/>
              <a:gd name="connsiteY44" fmla="*/ 1231847 h 2343758"/>
              <a:gd name="connsiteX45" fmla="*/ 5561463 w 7858436"/>
              <a:gd name="connsiteY45" fmla="*/ 1100174 h 2343758"/>
              <a:gd name="connsiteX46" fmla="*/ 5678506 w 7858436"/>
              <a:gd name="connsiteY46" fmla="*/ 1034337 h 2343758"/>
              <a:gd name="connsiteX47" fmla="*/ 5817495 w 7858436"/>
              <a:gd name="connsiteY47" fmla="*/ 1063598 h 2343758"/>
              <a:gd name="connsiteX48" fmla="*/ 5978430 w 7858436"/>
              <a:gd name="connsiteY48" fmla="*/ 1136750 h 2343758"/>
              <a:gd name="connsiteX49" fmla="*/ 6132049 w 7858436"/>
              <a:gd name="connsiteY49" fmla="*/ 1180641 h 2343758"/>
              <a:gd name="connsiteX50" fmla="*/ 6219831 w 7858436"/>
              <a:gd name="connsiteY50" fmla="*/ 1195271 h 2343758"/>
              <a:gd name="connsiteX51" fmla="*/ 6314929 w 7858436"/>
              <a:gd name="connsiteY51" fmla="*/ 1151380 h 2343758"/>
              <a:gd name="connsiteX52" fmla="*/ 6380766 w 7858436"/>
              <a:gd name="connsiteY52" fmla="*/ 1034337 h 2343758"/>
              <a:gd name="connsiteX53" fmla="*/ 6402711 w 7858436"/>
              <a:gd name="connsiteY53" fmla="*/ 931924 h 2343758"/>
              <a:gd name="connsiteX54" fmla="*/ 6483178 w 7858436"/>
              <a:gd name="connsiteY54" fmla="*/ 888033 h 2343758"/>
              <a:gd name="connsiteX55" fmla="*/ 6614852 w 7858436"/>
              <a:gd name="connsiteY55" fmla="*/ 866087 h 2343758"/>
              <a:gd name="connsiteX56" fmla="*/ 6746526 w 7858436"/>
              <a:gd name="connsiteY56" fmla="*/ 931924 h 2343758"/>
              <a:gd name="connsiteX57" fmla="*/ 6885514 w 7858436"/>
              <a:gd name="connsiteY57" fmla="*/ 939239 h 2343758"/>
              <a:gd name="connsiteX58" fmla="*/ 7061079 w 7858436"/>
              <a:gd name="connsiteY58" fmla="*/ 866087 h 2343758"/>
              <a:gd name="connsiteX59" fmla="*/ 7229329 w 7858436"/>
              <a:gd name="connsiteY59" fmla="*/ 756359 h 2343758"/>
              <a:gd name="connsiteX60" fmla="*/ 7375633 w 7858436"/>
              <a:gd name="connsiteY60" fmla="*/ 705153 h 2343758"/>
              <a:gd name="connsiteX61" fmla="*/ 7558513 w 7858436"/>
              <a:gd name="connsiteY61" fmla="*/ 683207 h 2343758"/>
              <a:gd name="connsiteX62" fmla="*/ 7777969 w 7858436"/>
              <a:gd name="connsiteY62" fmla="*/ 602740 h 2343758"/>
              <a:gd name="connsiteX63" fmla="*/ 7843806 w 7858436"/>
              <a:gd name="connsiteY63" fmla="*/ 507643 h 2343758"/>
              <a:gd name="connsiteX64" fmla="*/ 7858436 w 7858436"/>
              <a:gd name="connsiteY64" fmla="*/ 405230 h 2343758"/>
              <a:gd name="connsiteX65" fmla="*/ 7742866 w 7858436"/>
              <a:gd name="connsiteY6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584177 w 7858436"/>
              <a:gd name="connsiteY9" fmla="*/ 2014574 h 2343758"/>
              <a:gd name="connsiteX10" fmla="*/ 2650014 w 7858436"/>
              <a:gd name="connsiteY10" fmla="*/ 1977998 h 2343758"/>
              <a:gd name="connsiteX11" fmla="*/ 2730481 w 7858436"/>
              <a:gd name="connsiteY11" fmla="*/ 1941422 h 2343758"/>
              <a:gd name="connsiteX12" fmla="*/ 2847524 w 7858436"/>
              <a:gd name="connsiteY12" fmla="*/ 1941422 h 2343758"/>
              <a:gd name="connsiteX13" fmla="*/ 2935306 w 7858436"/>
              <a:gd name="connsiteY13" fmla="*/ 1941422 h 2343758"/>
              <a:gd name="connsiteX14" fmla="*/ 2993828 w 7858436"/>
              <a:gd name="connsiteY14" fmla="*/ 1970683 h 2343758"/>
              <a:gd name="connsiteX15" fmla="*/ 3030404 w 7858436"/>
              <a:gd name="connsiteY15" fmla="*/ 2029204 h 2343758"/>
              <a:gd name="connsiteX16" fmla="*/ 3074295 w 7858436"/>
              <a:gd name="connsiteY16" fmla="*/ 2095041 h 2343758"/>
              <a:gd name="connsiteX17" fmla="*/ 3162078 w 7858436"/>
              <a:gd name="connsiteY17" fmla="*/ 2102356 h 2343758"/>
              <a:gd name="connsiteX18" fmla="*/ 3293751 w 7858436"/>
              <a:gd name="connsiteY18" fmla="*/ 2073095 h 2343758"/>
              <a:gd name="connsiteX19" fmla="*/ 3410794 w 7858436"/>
              <a:gd name="connsiteY19" fmla="*/ 2036519 h 2343758"/>
              <a:gd name="connsiteX20" fmla="*/ 3513207 w 7858436"/>
              <a:gd name="connsiteY20" fmla="*/ 2007259 h 2343758"/>
              <a:gd name="connsiteX21" fmla="*/ 3608305 w 7858436"/>
              <a:gd name="connsiteY21" fmla="*/ 2080411 h 2343758"/>
              <a:gd name="connsiteX22" fmla="*/ 3688772 w 7858436"/>
              <a:gd name="connsiteY22" fmla="*/ 2204769 h 2343758"/>
              <a:gd name="connsiteX23" fmla="*/ 3739978 w 7858436"/>
              <a:gd name="connsiteY23" fmla="*/ 2299867 h 2343758"/>
              <a:gd name="connsiteX24" fmla="*/ 3791185 w 7858436"/>
              <a:gd name="connsiteY24" fmla="*/ 2329127 h 2343758"/>
              <a:gd name="connsiteX25" fmla="*/ 3908228 w 7858436"/>
              <a:gd name="connsiteY25" fmla="*/ 2343758 h 2343758"/>
              <a:gd name="connsiteX26" fmla="*/ 4017956 w 7858436"/>
              <a:gd name="connsiteY26" fmla="*/ 2343758 h 2343758"/>
              <a:gd name="connsiteX27" fmla="*/ 4134999 w 7858436"/>
              <a:gd name="connsiteY27" fmla="*/ 2307182 h 2343758"/>
              <a:gd name="connsiteX28" fmla="*/ 4259358 w 7858436"/>
              <a:gd name="connsiteY28" fmla="*/ 2219399 h 2343758"/>
              <a:gd name="connsiteX29" fmla="*/ 4383716 w 7858436"/>
              <a:gd name="connsiteY29" fmla="*/ 2138932 h 2343758"/>
              <a:gd name="connsiteX30" fmla="*/ 4486129 w 7858436"/>
              <a:gd name="connsiteY30" fmla="*/ 2080411 h 2343758"/>
              <a:gd name="connsiteX31" fmla="*/ 4610487 w 7858436"/>
              <a:gd name="connsiteY31" fmla="*/ 2073095 h 2343758"/>
              <a:gd name="connsiteX32" fmla="*/ 4720215 w 7858436"/>
              <a:gd name="connsiteY32" fmla="*/ 2095041 h 2343758"/>
              <a:gd name="connsiteX33" fmla="*/ 4807998 w 7858436"/>
              <a:gd name="connsiteY33" fmla="*/ 2095041 h 2343758"/>
              <a:gd name="connsiteX34" fmla="*/ 4873834 w 7858436"/>
              <a:gd name="connsiteY34" fmla="*/ 2036519 h 2343758"/>
              <a:gd name="connsiteX35" fmla="*/ 4939671 w 7858436"/>
              <a:gd name="connsiteY35" fmla="*/ 1897531 h 2343758"/>
              <a:gd name="connsiteX36" fmla="*/ 4961617 w 7858436"/>
              <a:gd name="connsiteY36" fmla="*/ 1824379 h 2343758"/>
              <a:gd name="connsiteX37" fmla="*/ 5020138 w 7858436"/>
              <a:gd name="connsiteY37" fmla="*/ 1743911 h 2343758"/>
              <a:gd name="connsiteX38" fmla="*/ 5100606 w 7858436"/>
              <a:gd name="connsiteY38" fmla="*/ 1692705 h 2343758"/>
              <a:gd name="connsiteX39" fmla="*/ 5210334 w 7858436"/>
              <a:gd name="connsiteY39" fmla="*/ 1641499 h 2343758"/>
              <a:gd name="connsiteX40" fmla="*/ 5327377 w 7858436"/>
              <a:gd name="connsiteY40" fmla="*/ 1626868 h 2343758"/>
              <a:gd name="connsiteX41" fmla="*/ 5393214 w 7858436"/>
              <a:gd name="connsiteY41" fmla="*/ 1568347 h 2343758"/>
              <a:gd name="connsiteX42" fmla="*/ 5466366 w 7858436"/>
              <a:gd name="connsiteY42" fmla="*/ 1429358 h 2343758"/>
              <a:gd name="connsiteX43" fmla="*/ 5502942 w 7858436"/>
              <a:gd name="connsiteY43" fmla="*/ 1231847 h 2343758"/>
              <a:gd name="connsiteX44" fmla="*/ 5561463 w 7858436"/>
              <a:gd name="connsiteY44" fmla="*/ 1100174 h 2343758"/>
              <a:gd name="connsiteX45" fmla="*/ 5678506 w 7858436"/>
              <a:gd name="connsiteY45" fmla="*/ 1034337 h 2343758"/>
              <a:gd name="connsiteX46" fmla="*/ 5817495 w 7858436"/>
              <a:gd name="connsiteY46" fmla="*/ 1063598 h 2343758"/>
              <a:gd name="connsiteX47" fmla="*/ 5978430 w 7858436"/>
              <a:gd name="connsiteY47" fmla="*/ 1136750 h 2343758"/>
              <a:gd name="connsiteX48" fmla="*/ 6132049 w 7858436"/>
              <a:gd name="connsiteY48" fmla="*/ 1180641 h 2343758"/>
              <a:gd name="connsiteX49" fmla="*/ 6219831 w 7858436"/>
              <a:gd name="connsiteY49" fmla="*/ 1195271 h 2343758"/>
              <a:gd name="connsiteX50" fmla="*/ 6314929 w 7858436"/>
              <a:gd name="connsiteY50" fmla="*/ 1151380 h 2343758"/>
              <a:gd name="connsiteX51" fmla="*/ 6380766 w 7858436"/>
              <a:gd name="connsiteY51" fmla="*/ 1034337 h 2343758"/>
              <a:gd name="connsiteX52" fmla="*/ 6402711 w 7858436"/>
              <a:gd name="connsiteY52" fmla="*/ 931924 h 2343758"/>
              <a:gd name="connsiteX53" fmla="*/ 6483178 w 7858436"/>
              <a:gd name="connsiteY53" fmla="*/ 888033 h 2343758"/>
              <a:gd name="connsiteX54" fmla="*/ 6614852 w 7858436"/>
              <a:gd name="connsiteY54" fmla="*/ 866087 h 2343758"/>
              <a:gd name="connsiteX55" fmla="*/ 6746526 w 7858436"/>
              <a:gd name="connsiteY55" fmla="*/ 931924 h 2343758"/>
              <a:gd name="connsiteX56" fmla="*/ 6885514 w 7858436"/>
              <a:gd name="connsiteY56" fmla="*/ 939239 h 2343758"/>
              <a:gd name="connsiteX57" fmla="*/ 7061079 w 7858436"/>
              <a:gd name="connsiteY57" fmla="*/ 866087 h 2343758"/>
              <a:gd name="connsiteX58" fmla="*/ 7229329 w 7858436"/>
              <a:gd name="connsiteY58" fmla="*/ 756359 h 2343758"/>
              <a:gd name="connsiteX59" fmla="*/ 7375633 w 7858436"/>
              <a:gd name="connsiteY59" fmla="*/ 705153 h 2343758"/>
              <a:gd name="connsiteX60" fmla="*/ 7558513 w 7858436"/>
              <a:gd name="connsiteY60" fmla="*/ 683207 h 2343758"/>
              <a:gd name="connsiteX61" fmla="*/ 7777969 w 7858436"/>
              <a:gd name="connsiteY61" fmla="*/ 602740 h 2343758"/>
              <a:gd name="connsiteX62" fmla="*/ 7843806 w 7858436"/>
              <a:gd name="connsiteY62" fmla="*/ 507643 h 2343758"/>
              <a:gd name="connsiteX63" fmla="*/ 7858436 w 7858436"/>
              <a:gd name="connsiteY63" fmla="*/ 405230 h 2343758"/>
              <a:gd name="connsiteX64" fmla="*/ 7742866 w 7858436"/>
              <a:gd name="connsiteY6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650014 w 7858436"/>
              <a:gd name="connsiteY9" fmla="*/ 1977998 h 2343758"/>
              <a:gd name="connsiteX10" fmla="*/ 2730481 w 7858436"/>
              <a:gd name="connsiteY10" fmla="*/ 1941422 h 2343758"/>
              <a:gd name="connsiteX11" fmla="*/ 2847524 w 7858436"/>
              <a:gd name="connsiteY11" fmla="*/ 1941422 h 2343758"/>
              <a:gd name="connsiteX12" fmla="*/ 2935306 w 7858436"/>
              <a:gd name="connsiteY12" fmla="*/ 1941422 h 2343758"/>
              <a:gd name="connsiteX13" fmla="*/ 2993828 w 7858436"/>
              <a:gd name="connsiteY13" fmla="*/ 1970683 h 2343758"/>
              <a:gd name="connsiteX14" fmla="*/ 3030404 w 7858436"/>
              <a:gd name="connsiteY14" fmla="*/ 2029204 h 2343758"/>
              <a:gd name="connsiteX15" fmla="*/ 3074295 w 7858436"/>
              <a:gd name="connsiteY15" fmla="*/ 2095041 h 2343758"/>
              <a:gd name="connsiteX16" fmla="*/ 3162078 w 7858436"/>
              <a:gd name="connsiteY16" fmla="*/ 2102356 h 2343758"/>
              <a:gd name="connsiteX17" fmla="*/ 3293751 w 7858436"/>
              <a:gd name="connsiteY17" fmla="*/ 2073095 h 2343758"/>
              <a:gd name="connsiteX18" fmla="*/ 3410794 w 7858436"/>
              <a:gd name="connsiteY18" fmla="*/ 2036519 h 2343758"/>
              <a:gd name="connsiteX19" fmla="*/ 3513207 w 7858436"/>
              <a:gd name="connsiteY19" fmla="*/ 2007259 h 2343758"/>
              <a:gd name="connsiteX20" fmla="*/ 3608305 w 7858436"/>
              <a:gd name="connsiteY20" fmla="*/ 2080411 h 2343758"/>
              <a:gd name="connsiteX21" fmla="*/ 3688772 w 7858436"/>
              <a:gd name="connsiteY21" fmla="*/ 2204769 h 2343758"/>
              <a:gd name="connsiteX22" fmla="*/ 3739978 w 7858436"/>
              <a:gd name="connsiteY22" fmla="*/ 2299867 h 2343758"/>
              <a:gd name="connsiteX23" fmla="*/ 3791185 w 7858436"/>
              <a:gd name="connsiteY23" fmla="*/ 2329127 h 2343758"/>
              <a:gd name="connsiteX24" fmla="*/ 3908228 w 7858436"/>
              <a:gd name="connsiteY24" fmla="*/ 2343758 h 2343758"/>
              <a:gd name="connsiteX25" fmla="*/ 4017956 w 7858436"/>
              <a:gd name="connsiteY25" fmla="*/ 2343758 h 2343758"/>
              <a:gd name="connsiteX26" fmla="*/ 4134999 w 7858436"/>
              <a:gd name="connsiteY26" fmla="*/ 2307182 h 2343758"/>
              <a:gd name="connsiteX27" fmla="*/ 4259358 w 7858436"/>
              <a:gd name="connsiteY27" fmla="*/ 2219399 h 2343758"/>
              <a:gd name="connsiteX28" fmla="*/ 4383716 w 7858436"/>
              <a:gd name="connsiteY28" fmla="*/ 2138932 h 2343758"/>
              <a:gd name="connsiteX29" fmla="*/ 4486129 w 7858436"/>
              <a:gd name="connsiteY29" fmla="*/ 2080411 h 2343758"/>
              <a:gd name="connsiteX30" fmla="*/ 4610487 w 7858436"/>
              <a:gd name="connsiteY30" fmla="*/ 2073095 h 2343758"/>
              <a:gd name="connsiteX31" fmla="*/ 4720215 w 7858436"/>
              <a:gd name="connsiteY31" fmla="*/ 2095041 h 2343758"/>
              <a:gd name="connsiteX32" fmla="*/ 4807998 w 7858436"/>
              <a:gd name="connsiteY32" fmla="*/ 2095041 h 2343758"/>
              <a:gd name="connsiteX33" fmla="*/ 4873834 w 7858436"/>
              <a:gd name="connsiteY33" fmla="*/ 2036519 h 2343758"/>
              <a:gd name="connsiteX34" fmla="*/ 4939671 w 7858436"/>
              <a:gd name="connsiteY34" fmla="*/ 1897531 h 2343758"/>
              <a:gd name="connsiteX35" fmla="*/ 4961617 w 7858436"/>
              <a:gd name="connsiteY35" fmla="*/ 1824379 h 2343758"/>
              <a:gd name="connsiteX36" fmla="*/ 5020138 w 7858436"/>
              <a:gd name="connsiteY36" fmla="*/ 1743911 h 2343758"/>
              <a:gd name="connsiteX37" fmla="*/ 5100606 w 7858436"/>
              <a:gd name="connsiteY37" fmla="*/ 1692705 h 2343758"/>
              <a:gd name="connsiteX38" fmla="*/ 5210334 w 7858436"/>
              <a:gd name="connsiteY38" fmla="*/ 1641499 h 2343758"/>
              <a:gd name="connsiteX39" fmla="*/ 5327377 w 7858436"/>
              <a:gd name="connsiteY39" fmla="*/ 1626868 h 2343758"/>
              <a:gd name="connsiteX40" fmla="*/ 5393214 w 7858436"/>
              <a:gd name="connsiteY40" fmla="*/ 1568347 h 2343758"/>
              <a:gd name="connsiteX41" fmla="*/ 5466366 w 7858436"/>
              <a:gd name="connsiteY41" fmla="*/ 1429358 h 2343758"/>
              <a:gd name="connsiteX42" fmla="*/ 5502942 w 7858436"/>
              <a:gd name="connsiteY42" fmla="*/ 1231847 h 2343758"/>
              <a:gd name="connsiteX43" fmla="*/ 5561463 w 7858436"/>
              <a:gd name="connsiteY43" fmla="*/ 1100174 h 2343758"/>
              <a:gd name="connsiteX44" fmla="*/ 5678506 w 7858436"/>
              <a:gd name="connsiteY44" fmla="*/ 1034337 h 2343758"/>
              <a:gd name="connsiteX45" fmla="*/ 5817495 w 7858436"/>
              <a:gd name="connsiteY45" fmla="*/ 1063598 h 2343758"/>
              <a:gd name="connsiteX46" fmla="*/ 5978430 w 7858436"/>
              <a:gd name="connsiteY46" fmla="*/ 1136750 h 2343758"/>
              <a:gd name="connsiteX47" fmla="*/ 6132049 w 7858436"/>
              <a:gd name="connsiteY47" fmla="*/ 1180641 h 2343758"/>
              <a:gd name="connsiteX48" fmla="*/ 6219831 w 7858436"/>
              <a:gd name="connsiteY48" fmla="*/ 1195271 h 2343758"/>
              <a:gd name="connsiteX49" fmla="*/ 6314929 w 7858436"/>
              <a:gd name="connsiteY49" fmla="*/ 1151380 h 2343758"/>
              <a:gd name="connsiteX50" fmla="*/ 6380766 w 7858436"/>
              <a:gd name="connsiteY50" fmla="*/ 1034337 h 2343758"/>
              <a:gd name="connsiteX51" fmla="*/ 6402711 w 7858436"/>
              <a:gd name="connsiteY51" fmla="*/ 931924 h 2343758"/>
              <a:gd name="connsiteX52" fmla="*/ 6483178 w 7858436"/>
              <a:gd name="connsiteY52" fmla="*/ 888033 h 2343758"/>
              <a:gd name="connsiteX53" fmla="*/ 6614852 w 7858436"/>
              <a:gd name="connsiteY53" fmla="*/ 866087 h 2343758"/>
              <a:gd name="connsiteX54" fmla="*/ 6746526 w 7858436"/>
              <a:gd name="connsiteY54" fmla="*/ 931924 h 2343758"/>
              <a:gd name="connsiteX55" fmla="*/ 6885514 w 7858436"/>
              <a:gd name="connsiteY55" fmla="*/ 939239 h 2343758"/>
              <a:gd name="connsiteX56" fmla="*/ 7061079 w 7858436"/>
              <a:gd name="connsiteY56" fmla="*/ 866087 h 2343758"/>
              <a:gd name="connsiteX57" fmla="*/ 7229329 w 7858436"/>
              <a:gd name="connsiteY57" fmla="*/ 756359 h 2343758"/>
              <a:gd name="connsiteX58" fmla="*/ 7375633 w 7858436"/>
              <a:gd name="connsiteY58" fmla="*/ 705153 h 2343758"/>
              <a:gd name="connsiteX59" fmla="*/ 7558513 w 7858436"/>
              <a:gd name="connsiteY59" fmla="*/ 683207 h 2343758"/>
              <a:gd name="connsiteX60" fmla="*/ 7777969 w 7858436"/>
              <a:gd name="connsiteY60" fmla="*/ 602740 h 2343758"/>
              <a:gd name="connsiteX61" fmla="*/ 7843806 w 7858436"/>
              <a:gd name="connsiteY61" fmla="*/ 507643 h 2343758"/>
              <a:gd name="connsiteX62" fmla="*/ 7858436 w 7858436"/>
              <a:gd name="connsiteY62" fmla="*/ 405230 h 2343758"/>
              <a:gd name="connsiteX63" fmla="*/ 7742866 w 7858436"/>
              <a:gd name="connsiteY6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730481 w 7858436"/>
              <a:gd name="connsiteY9" fmla="*/ 1941422 h 2343758"/>
              <a:gd name="connsiteX10" fmla="*/ 2847524 w 7858436"/>
              <a:gd name="connsiteY10" fmla="*/ 1941422 h 2343758"/>
              <a:gd name="connsiteX11" fmla="*/ 2935306 w 7858436"/>
              <a:gd name="connsiteY11" fmla="*/ 1941422 h 2343758"/>
              <a:gd name="connsiteX12" fmla="*/ 2993828 w 7858436"/>
              <a:gd name="connsiteY12" fmla="*/ 1970683 h 2343758"/>
              <a:gd name="connsiteX13" fmla="*/ 3030404 w 7858436"/>
              <a:gd name="connsiteY13" fmla="*/ 2029204 h 2343758"/>
              <a:gd name="connsiteX14" fmla="*/ 3074295 w 7858436"/>
              <a:gd name="connsiteY14" fmla="*/ 2095041 h 2343758"/>
              <a:gd name="connsiteX15" fmla="*/ 3162078 w 7858436"/>
              <a:gd name="connsiteY15" fmla="*/ 2102356 h 2343758"/>
              <a:gd name="connsiteX16" fmla="*/ 3293751 w 7858436"/>
              <a:gd name="connsiteY16" fmla="*/ 2073095 h 2343758"/>
              <a:gd name="connsiteX17" fmla="*/ 3410794 w 7858436"/>
              <a:gd name="connsiteY17" fmla="*/ 2036519 h 2343758"/>
              <a:gd name="connsiteX18" fmla="*/ 3513207 w 7858436"/>
              <a:gd name="connsiteY18" fmla="*/ 2007259 h 2343758"/>
              <a:gd name="connsiteX19" fmla="*/ 3608305 w 7858436"/>
              <a:gd name="connsiteY19" fmla="*/ 2080411 h 2343758"/>
              <a:gd name="connsiteX20" fmla="*/ 3688772 w 7858436"/>
              <a:gd name="connsiteY20" fmla="*/ 2204769 h 2343758"/>
              <a:gd name="connsiteX21" fmla="*/ 3739978 w 7858436"/>
              <a:gd name="connsiteY21" fmla="*/ 2299867 h 2343758"/>
              <a:gd name="connsiteX22" fmla="*/ 3791185 w 7858436"/>
              <a:gd name="connsiteY22" fmla="*/ 2329127 h 2343758"/>
              <a:gd name="connsiteX23" fmla="*/ 3908228 w 7858436"/>
              <a:gd name="connsiteY23" fmla="*/ 2343758 h 2343758"/>
              <a:gd name="connsiteX24" fmla="*/ 4017956 w 7858436"/>
              <a:gd name="connsiteY24" fmla="*/ 2343758 h 2343758"/>
              <a:gd name="connsiteX25" fmla="*/ 4134999 w 7858436"/>
              <a:gd name="connsiteY25" fmla="*/ 2307182 h 2343758"/>
              <a:gd name="connsiteX26" fmla="*/ 4259358 w 7858436"/>
              <a:gd name="connsiteY26" fmla="*/ 2219399 h 2343758"/>
              <a:gd name="connsiteX27" fmla="*/ 4383716 w 7858436"/>
              <a:gd name="connsiteY27" fmla="*/ 2138932 h 2343758"/>
              <a:gd name="connsiteX28" fmla="*/ 4486129 w 7858436"/>
              <a:gd name="connsiteY28" fmla="*/ 2080411 h 2343758"/>
              <a:gd name="connsiteX29" fmla="*/ 4610487 w 7858436"/>
              <a:gd name="connsiteY29" fmla="*/ 2073095 h 2343758"/>
              <a:gd name="connsiteX30" fmla="*/ 4720215 w 7858436"/>
              <a:gd name="connsiteY30" fmla="*/ 2095041 h 2343758"/>
              <a:gd name="connsiteX31" fmla="*/ 4807998 w 7858436"/>
              <a:gd name="connsiteY31" fmla="*/ 2095041 h 2343758"/>
              <a:gd name="connsiteX32" fmla="*/ 4873834 w 7858436"/>
              <a:gd name="connsiteY32" fmla="*/ 2036519 h 2343758"/>
              <a:gd name="connsiteX33" fmla="*/ 4939671 w 7858436"/>
              <a:gd name="connsiteY33" fmla="*/ 1897531 h 2343758"/>
              <a:gd name="connsiteX34" fmla="*/ 4961617 w 7858436"/>
              <a:gd name="connsiteY34" fmla="*/ 1824379 h 2343758"/>
              <a:gd name="connsiteX35" fmla="*/ 5020138 w 7858436"/>
              <a:gd name="connsiteY35" fmla="*/ 1743911 h 2343758"/>
              <a:gd name="connsiteX36" fmla="*/ 5100606 w 7858436"/>
              <a:gd name="connsiteY36" fmla="*/ 1692705 h 2343758"/>
              <a:gd name="connsiteX37" fmla="*/ 5210334 w 7858436"/>
              <a:gd name="connsiteY37" fmla="*/ 1641499 h 2343758"/>
              <a:gd name="connsiteX38" fmla="*/ 5327377 w 7858436"/>
              <a:gd name="connsiteY38" fmla="*/ 1626868 h 2343758"/>
              <a:gd name="connsiteX39" fmla="*/ 5393214 w 7858436"/>
              <a:gd name="connsiteY39" fmla="*/ 1568347 h 2343758"/>
              <a:gd name="connsiteX40" fmla="*/ 5466366 w 7858436"/>
              <a:gd name="connsiteY40" fmla="*/ 1429358 h 2343758"/>
              <a:gd name="connsiteX41" fmla="*/ 5502942 w 7858436"/>
              <a:gd name="connsiteY41" fmla="*/ 1231847 h 2343758"/>
              <a:gd name="connsiteX42" fmla="*/ 5561463 w 7858436"/>
              <a:gd name="connsiteY42" fmla="*/ 1100174 h 2343758"/>
              <a:gd name="connsiteX43" fmla="*/ 5678506 w 7858436"/>
              <a:gd name="connsiteY43" fmla="*/ 1034337 h 2343758"/>
              <a:gd name="connsiteX44" fmla="*/ 5817495 w 7858436"/>
              <a:gd name="connsiteY44" fmla="*/ 1063598 h 2343758"/>
              <a:gd name="connsiteX45" fmla="*/ 5978430 w 7858436"/>
              <a:gd name="connsiteY45" fmla="*/ 1136750 h 2343758"/>
              <a:gd name="connsiteX46" fmla="*/ 6132049 w 7858436"/>
              <a:gd name="connsiteY46" fmla="*/ 1180641 h 2343758"/>
              <a:gd name="connsiteX47" fmla="*/ 6219831 w 7858436"/>
              <a:gd name="connsiteY47" fmla="*/ 1195271 h 2343758"/>
              <a:gd name="connsiteX48" fmla="*/ 6314929 w 7858436"/>
              <a:gd name="connsiteY48" fmla="*/ 1151380 h 2343758"/>
              <a:gd name="connsiteX49" fmla="*/ 6380766 w 7858436"/>
              <a:gd name="connsiteY49" fmla="*/ 1034337 h 2343758"/>
              <a:gd name="connsiteX50" fmla="*/ 6402711 w 7858436"/>
              <a:gd name="connsiteY50" fmla="*/ 931924 h 2343758"/>
              <a:gd name="connsiteX51" fmla="*/ 6483178 w 7858436"/>
              <a:gd name="connsiteY51" fmla="*/ 888033 h 2343758"/>
              <a:gd name="connsiteX52" fmla="*/ 6614852 w 7858436"/>
              <a:gd name="connsiteY52" fmla="*/ 866087 h 2343758"/>
              <a:gd name="connsiteX53" fmla="*/ 6746526 w 7858436"/>
              <a:gd name="connsiteY53" fmla="*/ 931924 h 2343758"/>
              <a:gd name="connsiteX54" fmla="*/ 6885514 w 7858436"/>
              <a:gd name="connsiteY54" fmla="*/ 939239 h 2343758"/>
              <a:gd name="connsiteX55" fmla="*/ 7061079 w 7858436"/>
              <a:gd name="connsiteY55" fmla="*/ 866087 h 2343758"/>
              <a:gd name="connsiteX56" fmla="*/ 7229329 w 7858436"/>
              <a:gd name="connsiteY56" fmla="*/ 756359 h 2343758"/>
              <a:gd name="connsiteX57" fmla="*/ 7375633 w 7858436"/>
              <a:gd name="connsiteY57" fmla="*/ 705153 h 2343758"/>
              <a:gd name="connsiteX58" fmla="*/ 7558513 w 7858436"/>
              <a:gd name="connsiteY58" fmla="*/ 683207 h 2343758"/>
              <a:gd name="connsiteX59" fmla="*/ 7777969 w 7858436"/>
              <a:gd name="connsiteY59" fmla="*/ 602740 h 2343758"/>
              <a:gd name="connsiteX60" fmla="*/ 7843806 w 7858436"/>
              <a:gd name="connsiteY60" fmla="*/ 507643 h 2343758"/>
              <a:gd name="connsiteX61" fmla="*/ 7858436 w 7858436"/>
              <a:gd name="connsiteY61" fmla="*/ 405230 h 2343758"/>
              <a:gd name="connsiteX62" fmla="*/ 7742866 w 7858436"/>
              <a:gd name="connsiteY6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847524 w 7858436"/>
              <a:gd name="connsiteY9" fmla="*/ 1941422 h 2343758"/>
              <a:gd name="connsiteX10" fmla="*/ 2935306 w 7858436"/>
              <a:gd name="connsiteY10" fmla="*/ 1941422 h 2343758"/>
              <a:gd name="connsiteX11" fmla="*/ 2993828 w 7858436"/>
              <a:gd name="connsiteY11" fmla="*/ 1970683 h 2343758"/>
              <a:gd name="connsiteX12" fmla="*/ 3030404 w 7858436"/>
              <a:gd name="connsiteY12" fmla="*/ 2029204 h 2343758"/>
              <a:gd name="connsiteX13" fmla="*/ 3074295 w 7858436"/>
              <a:gd name="connsiteY13" fmla="*/ 2095041 h 2343758"/>
              <a:gd name="connsiteX14" fmla="*/ 3162078 w 7858436"/>
              <a:gd name="connsiteY14" fmla="*/ 2102356 h 2343758"/>
              <a:gd name="connsiteX15" fmla="*/ 3293751 w 7858436"/>
              <a:gd name="connsiteY15" fmla="*/ 2073095 h 2343758"/>
              <a:gd name="connsiteX16" fmla="*/ 3410794 w 7858436"/>
              <a:gd name="connsiteY16" fmla="*/ 2036519 h 2343758"/>
              <a:gd name="connsiteX17" fmla="*/ 3513207 w 7858436"/>
              <a:gd name="connsiteY17" fmla="*/ 2007259 h 2343758"/>
              <a:gd name="connsiteX18" fmla="*/ 3608305 w 7858436"/>
              <a:gd name="connsiteY18" fmla="*/ 2080411 h 2343758"/>
              <a:gd name="connsiteX19" fmla="*/ 3688772 w 7858436"/>
              <a:gd name="connsiteY19" fmla="*/ 2204769 h 2343758"/>
              <a:gd name="connsiteX20" fmla="*/ 3739978 w 7858436"/>
              <a:gd name="connsiteY20" fmla="*/ 2299867 h 2343758"/>
              <a:gd name="connsiteX21" fmla="*/ 3791185 w 7858436"/>
              <a:gd name="connsiteY21" fmla="*/ 2329127 h 2343758"/>
              <a:gd name="connsiteX22" fmla="*/ 3908228 w 7858436"/>
              <a:gd name="connsiteY22" fmla="*/ 2343758 h 2343758"/>
              <a:gd name="connsiteX23" fmla="*/ 4017956 w 7858436"/>
              <a:gd name="connsiteY23" fmla="*/ 2343758 h 2343758"/>
              <a:gd name="connsiteX24" fmla="*/ 4134999 w 7858436"/>
              <a:gd name="connsiteY24" fmla="*/ 2307182 h 2343758"/>
              <a:gd name="connsiteX25" fmla="*/ 4259358 w 7858436"/>
              <a:gd name="connsiteY25" fmla="*/ 2219399 h 2343758"/>
              <a:gd name="connsiteX26" fmla="*/ 4383716 w 7858436"/>
              <a:gd name="connsiteY26" fmla="*/ 2138932 h 2343758"/>
              <a:gd name="connsiteX27" fmla="*/ 4486129 w 7858436"/>
              <a:gd name="connsiteY27" fmla="*/ 2080411 h 2343758"/>
              <a:gd name="connsiteX28" fmla="*/ 4610487 w 7858436"/>
              <a:gd name="connsiteY28" fmla="*/ 2073095 h 2343758"/>
              <a:gd name="connsiteX29" fmla="*/ 4720215 w 7858436"/>
              <a:gd name="connsiteY29" fmla="*/ 2095041 h 2343758"/>
              <a:gd name="connsiteX30" fmla="*/ 4807998 w 7858436"/>
              <a:gd name="connsiteY30" fmla="*/ 2095041 h 2343758"/>
              <a:gd name="connsiteX31" fmla="*/ 4873834 w 7858436"/>
              <a:gd name="connsiteY31" fmla="*/ 2036519 h 2343758"/>
              <a:gd name="connsiteX32" fmla="*/ 4939671 w 7858436"/>
              <a:gd name="connsiteY32" fmla="*/ 1897531 h 2343758"/>
              <a:gd name="connsiteX33" fmla="*/ 4961617 w 7858436"/>
              <a:gd name="connsiteY33" fmla="*/ 1824379 h 2343758"/>
              <a:gd name="connsiteX34" fmla="*/ 5020138 w 7858436"/>
              <a:gd name="connsiteY34" fmla="*/ 1743911 h 2343758"/>
              <a:gd name="connsiteX35" fmla="*/ 5100606 w 7858436"/>
              <a:gd name="connsiteY35" fmla="*/ 1692705 h 2343758"/>
              <a:gd name="connsiteX36" fmla="*/ 5210334 w 7858436"/>
              <a:gd name="connsiteY36" fmla="*/ 1641499 h 2343758"/>
              <a:gd name="connsiteX37" fmla="*/ 5327377 w 7858436"/>
              <a:gd name="connsiteY37" fmla="*/ 1626868 h 2343758"/>
              <a:gd name="connsiteX38" fmla="*/ 5393214 w 7858436"/>
              <a:gd name="connsiteY38" fmla="*/ 1568347 h 2343758"/>
              <a:gd name="connsiteX39" fmla="*/ 5466366 w 7858436"/>
              <a:gd name="connsiteY39" fmla="*/ 1429358 h 2343758"/>
              <a:gd name="connsiteX40" fmla="*/ 5502942 w 7858436"/>
              <a:gd name="connsiteY40" fmla="*/ 1231847 h 2343758"/>
              <a:gd name="connsiteX41" fmla="*/ 5561463 w 7858436"/>
              <a:gd name="connsiteY41" fmla="*/ 1100174 h 2343758"/>
              <a:gd name="connsiteX42" fmla="*/ 5678506 w 7858436"/>
              <a:gd name="connsiteY42" fmla="*/ 1034337 h 2343758"/>
              <a:gd name="connsiteX43" fmla="*/ 5817495 w 7858436"/>
              <a:gd name="connsiteY43" fmla="*/ 1063598 h 2343758"/>
              <a:gd name="connsiteX44" fmla="*/ 5978430 w 7858436"/>
              <a:gd name="connsiteY44" fmla="*/ 1136750 h 2343758"/>
              <a:gd name="connsiteX45" fmla="*/ 6132049 w 7858436"/>
              <a:gd name="connsiteY45" fmla="*/ 1180641 h 2343758"/>
              <a:gd name="connsiteX46" fmla="*/ 6219831 w 7858436"/>
              <a:gd name="connsiteY46" fmla="*/ 1195271 h 2343758"/>
              <a:gd name="connsiteX47" fmla="*/ 6314929 w 7858436"/>
              <a:gd name="connsiteY47" fmla="*/ 1151380 h 2343758"/>
              <a:gd name="connsiteX48" fmla="*/ 6380766 w 7858436"/>
              <a:gd name="connsiteY48" fmla="*/ 1034337 h 2343758"/>
              <a:gd name="connsiteX49" fmla="*/ 6402711 w 7858436"/>
              <a:gd name="connsiteY49" fmla="*/ 931924 h 2343758"/>
              <a:gd name="connsiteX50" fmla="*/ 6483178 w 7858436"/>
              <a:gd name="connsiteY50" fmla="*/ 888033 h 2343758"/>
              <a:gd name="connsiteX51" fmla="*/ 6614852 w 7858436"/>
              <a:gd name="connsiteY51" fmla="*/ 866087 h 2343758"/>
              <a:gd name="connsiteX52" fmla="*/ 6746526 w 7858436"/>
              <a:gd name="connsiteY52" fmla="*/ 931924 h 2343758"/>
              <a:gd name="connsiteX53" fmla="*/ 6885514 w 7858436"/>
              <a:gd name="connsiteY53" fmla="*/ 939239 h 2343758"/>
              <a:gd name="connsiteX54" fmla="*/ 7061079 w 7858436"/>
              <a:gd name="connsiteY54" fmla="*/ 866087 h 2343758"/>
              <a:gd name="connsiteX55" fmla="*/ 7229329 w 7858436"/>
              <a:gd name="connsiteY55" fmla="*/ 756359 h 2343758"/>
              <a:gd name="connsiteX56" fmla="*/ 7375633 w 7858436"/>
              <a:gd name="connsiteY56" fmla="*/ 705153 h 2343758"/>
              <a:gd name="connsiteX57" fmla="*/ 7558513 w 7858436"/>
              <a:gd name="connsiteY57" fmla="*/ 683207 h 2343758"/>
              <a:gd name="connsiteX58" fmla="*/ 7777969 w 7858436"/>
              <a:gd name="connsiteY58" fmla="*/ 602740 h 2343758"/>
              <a:gd name="connsiteX59" fmla="*/ 7843806 w 7858436"/>
              <a:gd name="connsiteY59" fmla="*/ 507643 h 2343758"/>
              <a:gd name="connsiteX60" fmla="*/ 7858436 w 7858436"/>
              <a:gd name="connsiteY60" fmla="*/ 405230 h 2343758"/>
              <a:gd name="connsiteX61" fmla="*/ 7742866 w 7858436"/>
              <a:gd name="connsiteY6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935306 w 7858436"/>
              <a:gd name="connsiteY9" fmla="*/ 1941422 h 2343758"/>
              <a:gd name="connsiteX10" fmla="*/ 2993828 w 7858436"/>
              <a:gd name="connsiteY10" fmla="*/ 1970683 h 2343758"/>
              <a:gd name="connsiteX11" fmla="*/ 3030404 w 7858436"/>
              <a:gd name="connsiteY11" fmla="*/ 2029204 h 2343758"/>
              <a:gd name="connsiteX12" fmla="*/ 3074295 w 7858436"/>
              <a:gd name="connsiteY12" fmla="*/ 2095041 h 2343758"/>
              <a:gd name="connsiteX13" fmla="*/ 3162078 w 7858436"/>
              <a:gd name="connsiteY13" fmla="*/ 2102356 h 2343758"/>
              <a:gd name="connsiteX14" fmla="*/ 3293751 w 7858436"/>
              <a:gd name="connsiteY14" fmla="*/ 2073095 h 2343758"/>
              <a:gd name="connsiteX15" fmla="*/ 3410794 w 7858436"/>
              <a:gd name="connsiteY15" fmla="*/ 2036519 h 2343758"/>
              <a:gd name="connsiteX16" fmla="*/ 3513207 w 7858436"/>
              <a:gd name="connsiteY16" fmla="*/ 2007259 h 2343758"/>
              <a:gd name="connsiteX17" fmla="*/ 3608305 w 7858436"/>
              <a:gd name="connsiteY17" fmla="*/ 2080411 h 2343758"/>
              <a:gd name="connsiteX18" fmla="*/ 3688772 w 7858436"/>
              <a:gd name="connsiteY18" fmla="*/ 2204769 h 2343758"/>
              <a:gd name="connsiteX19" fmla="*/ 3739978 w 7858436"/>
              <a:gd name="connsiteY19" fmla="*/ 2299867 h 2343758"/>
              <a:gd name="connsiteX20" fmla="*/ 3791185 w 7858436"/>
              <a:gd name="connsiteY20" fmla="*/ 2329127 h 2343758"/>
              <a:gd name="connsiteX21" fmla="*/ 3908228 w 7858436"/>
              <a:gd name="connsiteY21" fmla="*/ 2343758 h 2343758"/>
              <a:gd name="connsiteX22" fmla="*/ 4017956 w 7858436"/>
              <a:gd name="connsiteY22" fmla="*/ 2343758 h 2343758"/>
              <a:gd name="connsiteX23" fmla="*/ 4134999 w 7858436"/>
              <a:gd name="connsiteY23" fmla="*/ 2307182 h 2343758"/>
              <a:gd name="connsiteX24" fmla="*/ 4259358 w 7858436"/>
              <a:gd name="connsiteY24" fmla="*/ 2219399 h 2343758"/>
              <a:gd name="connsiteX25" fmla="*/ 4383716 w 7858436"/>
              <a:gd name="connsiteY25" fmla="*/ 2138932 h 2343758"/>
              <a:gd name="connsiteX26" fmla="*/ 4486129 w 7858436"/>
              <a:gd name="connsiteY26" fmla="*/ 2080411 h 2343758"/>
              <a:gd name="connsiteX27" fmla="*/ 4610487 w 7858436"/>
              <a:gd name="connsiteY27" fmla="*/ 2073095 h 2343758"/>
              <a:gd name="connsiteX28" fmla="*/ 4720215 w 7858436"/>
              <a:gd name="connsiteY28" fmla="*/ 2095041 h 2343758"/>
              <a:gd name="connsiteX29" fmla="*/ 4807998 w 7858436"/>
              <a:gd name="connsiteY29" fmla="*/ 2095041 h 2343758"/>
              <a:gd name="connsiteX30" fmla="*/ 4873834 w 7858436"/>
              <a:gd name="connsiteY30" fmla="*/ 2036519 h 2343758"/>
              <a:gd name="connsiteX31" fmla="*/ 4939671 w 7858436"/>
              <a:gd name="connsiteY31" fmla="*/ 1897531 h 2343758"/>
              <a:gd name="connsiteX32" fmla="*/ 4961617 w 7858436"/>
              <a:gd name="connsiteY32" fmla="*/ 1824379 h 2343758"/>
              <a:gd name="connsiteX33" fmla="*/ 5020138 w 7858436"/>
              <a:gd name="connsiteY33" fmla="*/ 1743911 h 2343758"/>
              <a:gd name="connsiteX34" fmla="*/ 5100606 w 7858436"/>
              <a:gd name="connsiteY34" fmla="*/ 1692705 h 2343758"/>
              <a:gd name="connsiteX35" fmla="*/ 5210334 w 7858436"/>
              <a:gd name="connsiteY35" fmla="*/ 1641499 h 2343758"/>
              <a:gd name="connsiteX36" fmla="*/ 5327377 w 7858436"/>
              <a:gd name="connsiteY36" fmla="*/ 1626868 h 2343758"/>
              <a:gd name="connsiteX37" fmla="*/ 5393214 w 7858436"/>
              <a:gd name="connsiteY37" fmla="*/ 1568347 h 2343758"/>
              <a:gd name="connsiteX38" fmla="*/ 5466366 w 7858436"/>
              <a:gd name="connsiteY38" fmla="*/ 1429358 h 2343758"/>
              <a:gd name="connsiteX39" fmla="*/ 5502942 w 7858436"/>
              <a:gd name="connsiteY39" fmla="*/ 1231847 h 2343758"/>
              <a:gd name="connsiteX40" fmla="*/ 5561463 w 7858436"/>
              <a:gd name="connsiteY40" fmla="*/ 1100174 h 2343758"/>
              <a:gd name="connsiteX41" fmla="*/ 5678506 w 7858436"/>
              <a:gd name="connsiteY41" fmla="*/ 1034337 h 2343758"/>
              <a:gd name="connsiteX42" fmla="*/ 5817495 w 7858436"/>
              <a:gd name="connsiteY42" fmla="*/ 1063598 h 2343758"/>
              <a:gd name="connsiteX43" fmla="*/ 5978430 w 7858436"/>
              <a:gd name="connsiteY43" fmla="*/ 1136750 h 2343758"/>
              <a:gd name="connsiteX44" fmla="*/ 6132049 w 7858436"/>
              <a:gd name="connsiteY44" fmla="*/ 1180641 h 2343758"/>
              <a:gd name="connsiteX45" fmla="*/ 6219831 w 7858436"/>
              <a:gd name="connsiteY45" fmla="*/ 1195271 h 2343758"/>
              <a:gd name="connsiteX46" fmla="*/ 6314929 w 7858436"/>
              <a:gd name="connsiteY46" fmla="*/ 1151380 h 2343758"/>
              <a:gd name="connsiteX47" fmla="*/ 6380766 w 7858436"/>
              <a:gd name="connsiteY47" fmla="*/ 1034337 h 2343758"/>
              <a:gd name="connsiteX48" fmla="*/ 6402711 w 7858436"/>
              <a:gd name="connsiteY48" fmla="*/ 931924 h 2343758"/>
              <a:gd name="connsiteX49" fmla="*/ 6483178 w 7858436"/>
              <a:gd name="connsiteY49" fmla="*/ 888033 h 2343758"/>
              <a:gd name="connsiteX50" fmla="*/ 6614852 w 7858436"/>
              <a:gd name="connsiteY50" fmla="*/ 866087 h 2343758"/>
              <a:gd name="connsiteX51" fmla="*/ 6746526 w 7858436"/>
              <a:gd name="connsiteY51" fmla="*/ 931924 h 2343758"/>
              <a:gd name="connsiteX52" fmla="*/ 6885514 w 7858436"/>
              <a:gd name="connsiteY52" fmla="*/ 939239 h 2343758"/>
              <a:gd name="connsiteX53" fmla="*/ 7061079 w 7858436"/>
              <a:gd name="connsiteY53" fmla="*/ 866087 h 2343758"/>
              <a:gd name="connsiteX54" fmla="*/ 7229329 w 7858436"/>
              <a:gd name="connsiteY54" fmla="*/ 756359 h 2343758"/>
              <a:gd name="connsiteX55" fmla="*/ 7375633 w 7858436"/>
              <a:gd name="connsiteY55" fmla="*/ 705153 h 2343758"/>
              <a:gd name="connsiteX56" fmla="*/ 7558513 w 7858436"/>
              <a:gd name="connsiteY56" fmla="*/ 683207 h 2343758"/>
              <a:gd name="connsiteX57" fmla="*/ 7777969 w 7858436"/>
              <a:gd name="connsiteY57" fmla="*/ 602740 h 2343758"/>
              <a:gd name="connsiteX58" fmla="*/ 7843806 w 7858436"/>
              <a:gd name="connsiteY58" fmla="*/ 507643 h 2343758"/>
              <a:gd name="connsiteX59" fmla="*/ 7858436 w 7858436"/>
              <a:gd name="connsiteY59" fmla="*/ 405230 h 2343758"/>
              <a:gd name="connsiteX60" fmla="*/ 7742866 w 7858436"/>
              <a:gd name="connsiteY6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2993828 w 7858436"/>
              <a:gd name="connsiteY9" fmla="*/ 1970683 h 2343758"/>
              <a:gd name="connsiteX10" fmla="*/ 3030404 w 7858436"/>
              <a:gd name="connsiteY10" fmla="*/ 2029204 h 2343758"/>
              <a:gd name="connsiteX11" fmla="*/ 3074295 w 7858436"/>
              <a:gd name="connsiteY11" fmla="*/ 2095041 h 2343758"/>
              <a:gd name="connsiteX12" fmla="*/ 3162078 w 7858436"/>
              <a:gd name="connsiteY12" fmla="*/ 2102356 h 2343758"/>
              <a:gd name="connsiteX13" fmla="*/ 3293751 w 7858436"/>
              <a:gd name="connsiteY13" fmla="*/ 2073095 h 2343758"/>
              <a:gd name="connsiteX14" fmla="*/ 3410794 w 7858436"/>
              <a:gd name="connsiteY14" fmla="*/ 2036519 h 2343758"/>
              <a:gd name="connsiteX15" fmla="*/ 3513207 w 7858436"/>
              <a:gd name="connsiteY15" fmla="*/ 2007259 h 2343758"/>
              <a:gd name="connsiteX16" fmla="*/ 3608305 w 7858436"/>
              <a:gd name="connsiteY16" fmla="*/ 2080411 h 2343758"/>
              <a:gd name="connsiteX17" fmla="*/ 3688772 w 7858436"/>
              <a:gd name="connsiteY17" fmla="*/ 2204769 h 2343758"/>
              <a:gd name="connsiteX18" fmla="*/ 3739978 w 7858436"/>
              <a:gd name="connsiteY18" fmla="*/ 2299867 h 2343758"/>
              <a:gd name="connsiteX19" fmla="*/ 3791185 w 7858436"/>
              <a:gd name="connsiteY19" fmla="*/ 2329127 h 2343758"/>
              <a:gd name="connsiteX20" fmla="*/ 3908228 w 7858436"/>
              <a:gd name="connsiteY20" fmla="*/ 2343758 h 2343758"/>
              <a:gd name="connsiteX21" fmla="*/ 4017956 w 7858436"/>
              <a:gd name="connsiteY21" fmla="*/ 2343758 h 2343758"/>
              <a:gd name="connsiteX22" fmla="*/ 4134999 w 7858436"/>
              <a:gd name="connsiteY22" fmla="*/ 2307182 h 2343758"/>
              <a:gd name="connsiteX23" fmla="*/ 4259358 w 7858436"/>
              <a:gd name="connsiteY23" fmla="*/ 2219399 h 2343758"/>
              <a:gd name="connsiteX24" fmla="*/ 4383716 w 7858436"/>
              <a:gd name="connsiteY24" fmla="*/ 2138932 h 2343758"/>
              <a:gd name="connsiteX25" fmla="*/ 4486129 w 7858436"/>
              <a:gd name="connsiteY25" fmla="*/ 2080411 h 2343758"/>
              <a:gd name="connsiteX26" fmla="*/ 4610487 w 7858436"/>
              <a:gd name="connsiteY26" fmla="*/ 2073095 h 2343758"/>
              <a:gd name="connsiteX27" fmla="*/ 4720215 w 7858436"/>
              <a:gd name="connsiteY27" fmla="*/ 2095041 h 2343758"/>
              <a:gd name="connsiteX28" fmla="*/ 4807998 w 7858436"/>
              <a:gd name="connsiteY28" fmla="*/ 2095041 h 2343758"/>
              <a:gd name="connsiteX29" fmla="*/ 4873834 w 7858436"/>
              <a:gd name="connsiteY29" fmla="*/ 2036519 h 2343758"/>
              <a:gd name="connsiteX30" fmla="*/ 4939671 w 7858436"/>
              <a:gd name="connsiteY30" fmla="*/ 1897531 h 2343758"/>
              <a:gd name="connsiteX31" fmla="*/ 4961617 w 7858436"/>
              <a:gd name="connsiteY31" fmla="*/ 1824379 h 2343758"/>
              <a:gd name="connsiteX32" fmla="*/ 5020138 w 7858436"/>
              <a:gd name="connsiteY32" fmla="*/ 1743911 h 2343758"/>
              <a:gd name="connsiteX33" fmla="*/ 5100606 w 7858436"/>
              <a:gd name="connsiteY33" fmla="*/ 1692705 h 2343758"/>
              <a:gd name="connsiteX34" fmla="*/ 5210334 w 7858436"/>
              <a:gd name="connsiteY34" fmla="*/ 1641499 h 2343758"/>
              <a:gd name="connsiteX35" fmla="*/ 5327377 w 7858436"/>
              <a:gd name="connsiteY35" fmla="*/ 1626868 h 2343758"/>
              <a:gd name="connsiteX36" fmla="*/ 5393214 w 7858436"/>
              <a:gd name="connsiteY36" fmla="*/ 1568347 h 2343758"/>
              <a:gd name="connsiteX37" fmla="*/ 5466366 w 7858436"/>
              <a:gd name="connsiteY37" fmla="*/ 1429358 h 2343758"/>
              <a:gd name="connsiteX38" fmla="*/ 5502942 w 7858436"/>
              <a:gd name="connsiteY38" fmla="*/ 1231847 h 2343758"/>
              <a:gd name="connsiteX39" fmla="*/ 5561463 w 7858436"/>
              <a:gd name="connsiteY39" fmla="*/ 1100174 h 2343758"/>
              <a:gd name="connsiteX40" fmla="*/ 5678506 w 7858436"/>
              <a:gd name="connsiteY40" fmla="*/ 1034337 h 2343758"/>
              <a:gd name="connsiteX41" fmla="*/ 5817495 w 7858436"/>
              <a:gd name="connsiteY41" fmla="*/ 1063598 h 2343758"/>
              <a:gd name="connsiteX42" fmla="*/ 5978430 w 7858436"/>
              <a:gd name="connsiteY42" fmla="*/ 1136750 h 2343758"/>
              <a:gd name="connsiteX43" fmla="*/ 6132049 w 7858436"/>
              <a:gd name="connsiteY43" fmla="*/ 1180641 h 2343758"/>
              <a:gd name="connsiteX44" fmla="*/ 6219831 w 7858436"/>
              <a:gd name="connsiteY44" fmla="*/ 1195271 h 2343758"/>
              <a:gd name="connsiteX45" fmla="*/ 6314929 w 7858436"/>
              <a:gd name="connsiteY45" fmla="*/ 1151380 h 2343758"/>
              <a:gd name="connsiteX46" fmla="*/ 6380766 w 7858436"/>
              <a:gd name="connsiteY46" fmla="*/ 1034337 h 2343758"/>
              <a:gd name="connsiteX47" fmla="*/ 6402711 w 7858436"/>
              <a:gd name="connsiteY47" fmla="*/ 931924 h 2343758"/>
              <a:gd name="connsiteX48" fmla="*/ 6483178 w 7858436"/>
              <a:gd name="connsiteY48" fmla="*/ 888033 h 2343758"/>
              <a:gd name="connsiteX49" fmla="*/ 6614852 w 7858436"/>
              <a:gd name="connsiteY49" fmla="*/ 866087 h 2343758"/>
              <a:gd name="connsiteX50" fmla="*/ 6746526 w 7858436"/>
              <a:gd name="connsiteY50" fmla="*/ 931924 h 2343758"/>
              <a:gd name="connsiteX51" fmla="*/ 6885514 w 7858436"/>
              <a:gd name="connsiteY51" fmla="*/ 939239 h 2343758"/>
              <a:gd name="connsiteX52" fmla="*/ 7061079 w 7858436"/>
              <a:gd name="connsiteY52" fmla="*/ 866087 h 2343758"/>
              <a:gd name="connsiteX53" fmla="*/ 7229329 w 7858436"/>
              <a:gd name="connsiteY53" fmla="*/ 756359 h 2343758"/>
              <a:gd name="connsiteX54" fmla="*/ 7375633 w 7858436"/>
              <a:gd name="connsiteY54" fmla="*/ 705153 h 2343758"/>
              <a:gd name="connsiteX55" fmla="*/ 7558513 w 7858436"/>
              <a:gd name="connsiteY55" fmla="*/ 683207 h 2343758"/>
              <a:gd name="connsiteX56" fmla="*/ 7777969 w 7858436"/>
              <a:gd name="connsiteY56" fmla="*/ 602740 h 2343758"/>
              <a:gd name="connsiteX57" fmla="*/ 7843806 w 7858436"/>
              <a:gd name="connsiteY57" fmla="*/ 507643 h 2343758"/>
              <a:gd name="connsiteX58" fmla="*/ 7858436 w 7858436"/>
              <a:gd name="connsiteY58" fmla="*/ 405230 h 2343758"/>
              <a:gd name="connsiteX59" fmla="*/ 7742866 w 7858436"/>
              <a:gd name="connsiteY5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030404 w 7858436"/>
              <a:gd name="connsiteY9" fmla="*/ 2029204 h 2343758"/>
              <a:gd name="connsiteX10" fmla="*/ 3074295 w 7858436"/>
              <a:gd name="connsiteY10" fmla="*/ 2095041 h 2343758"/>
              <a:gd name="connsiteX11" fmla="*/ 3162078 w 7858436"/>
              <a:gd name="connsiteY11" fmla="*/ 2102356 h 2343758"/>
              <a:gd name="connsiteX12" fmla="*/ 3293751 w 7858436"/>
              <a:gd name="connsiteY12" fmla="*/ 2073095 h 2343758"/>
              <a:gd name="connsiteX13" fmla="*/ 3410794 w 7858436"/>
              <a:gd name="connsiteY13" fmla="*/ 2036519 h 2343758"/>
              <a:gd name="connsiteX14" fmla="*/ 3513207 w 7858436"/>
              <a:gd name="connsiteY14" fmla="*/ 2007259 h 2343758"/>
              <a:gd name="connsiteX15" fmla="*/ 3608305 w 7858436"/>
              <a:gd name="connsiteY15" fmla="*/ 2080411 h 2343758"/>
              <a:gd name="connsiteX16" fmla="*/ 3688772 w 7858436"/>
              <a:gd name="connsiteY16" fmla="*/ 2204769 h 2343758"/>
              <a:gd name="connsiteX17" fmla="*/ 3739978 w 7858436"/>
              <a:gd name="connsiteY17" fmla="*/ 2299867 h 2343758"/>
              <a:gd name="connsiteX18" fmla="*/ 3791185 w 7858436"/>
              <a:gd name="connsiteY18" fmla="*/ 2329127 h 2343758"/>
              <a:gd name="connsiteX19" fmla="*/ 3908228 w 7858436"/>
              <a:gd name="connsiteY19" fmla="*/ 2343758 h 2343758"/>
              <a:gd name="connsiteX20" fmla="*/ 4017956 w 7858436"/>
              <a:gd name="connsiteY20" fmla="*/ 2343758 h 2343758"/>
              <a:gd name="connsiteX21" fmla="*/ 4134999 w 7858436"/>
              <a:gd name="connsiteY21" fmla="*/ 2307182 h 2343758"/>
              <a:gd name="connsiteX22" fmla="*/ 4259358 w 7858436"/>
              <a:gd name="connsiteY22" fmla="*/ 2219399 h 2343758"/>
              <a:gd name="connsiteX23" fmla="*/ 4383716 w 7858436"/>
              <a:gd name="connsiteY23" fmla="*/ 2138932 h 2343758"/>
              <a:gd name="connsiteX24" fmla="*/ 4486129 w 7858436"/>
              <a:gd name="connsiteY24" fmla="*/ 2080411 h 2343758"/>
              <a:gd name="connsiteX25" fmla="*/ 4610487 w 7858436"/>
              <a:gd name="connsiteY25" fmla="*/ 2073095 h 2343758"/>
              <a:gd name="connsiteX26" fmla="*/ 4720215 w 7858436"/>
              <a:gd name="connsiteY26" fmla="*/ 2095041 h 2343758"/>
              <a:gd name="connsiteX27" fmla="*/ 4807998 w 7858436"/>
              <a:gd name="connsiteY27" fmla="*/ 2095041 h 2343758"/>
              <a:gd name="connsiteX28" fmla="*/ 4873834 w 7858436"/>
              <a:gd name="connsiteY28" fmla="*/ 2036519 h 2343758"/>
              <a:gd name="connsiteX29" fmla="*/ 4939671 w 7858436"/>
              <a:gd name="connsiteY29" fmla="*/ 1897531 h 2343758"/>
              <a:gd name="connsiteX30" fmla="*/ 4961617 w 7858436"/>
              <a:gd name="connsiteY30" fmla="*/ 1824379 h 2343758"/>
              <a:gd name="connsiteX31" fmla="*/ 5020138 w 7858436"/>
              <a:gd name="connsiteY31" fmla="*/ 1743911 h 2343758"/>
              <a:gd name="connsiteX32" fmla="*/ 5100606 w 7858436"/>
              <a:gd name="connsiteY32" fmla="*/ 1692705 h 2343758"/>
              <a:gd name="connsiteX33" fmla="*/ 5210334 w 7858436"/>
              <a:gd name="connsiteY33" fmla="*/ 1641499 h 2343758"/>
              <a:gd name="connsiteX34" fmla="*/ 5327377 w 7858436"/>
              <a:gd name="connsiteY34" fmla="*/ 1626868 h 2343758"/>
              <a:gd name="connsiteX35" fmla="*/ 5393214 w 7858436"/>
              <a:gd name="connsiteY35" fmla="*/ 1568347 h 2343758"/>
              <a:gd name="connsiteX36" fmla="*/ 5466366 w 7858436"/>
              <a:gd name="connsiteY36" fmla="*/ 1429358 h 2343758"/>
              <a:gd name="connsiteX37" fmla="*/ 5502942 w 7858436"/>
              <a:gd name="connsiteY37" fmla="*/ 1231847 h 2343758"/>
              <a:gd name="connsiteX38" fmla="*/ 5561463 w 7858436"/>
              <a:gd name="connsiteY38" fmla="*/ 1100174 h 2343758"/>
              <a:gd name="connsiteX39" fmla="*/ 5678506 w 7858436"/>
              <a:gd name="connsiteY39" fmla="*/ 1034337 h 2343758"/>
              <a:gd name="connsiteX40" fmla="*/ 5817495 w 7858436"/>
              <a:gd name="connsiteY40" fmla="*/ 1063598 h 2343758"/>
              <a:gd name="connsiteX41" fmla="*/ 5978430 w 7858436"/>
              <a:gd name="connsiteY41" fmla="*/ 1136750 h 2343758"/>
              <a:gd name="connsiteX42" fmla="*/ 6132049 w 7858436"/>
              <a:gd name="connsiteY42" fmla="*/ 1180641 h 2343758"/>
              <a:gd name="connsiteX43" fmla="*/ 6219831 w 7858436"/>
              <a:gd name="connsiteY43" fmla="*/ 1195271 h 2343758"/>
              <a:gd name="connsiteX44" fmla="*/ 6314929 w 7858436"/>
              <a:gd name="connsiteY44" fmla="*/ 1151380 h 2343758"/>
              <a:gd name="connsiteX45" fmla="*/ 6380766 w 7858436"/>
              <a:gd name="connsiteY45" fmla="*/ 1034337 h 2343758"/>
              <a:gd name="connsiteX46" fmla="*/ 6402711 w 7858436"/>
              <a:gd name="connsiteY46" fmla="*/ 931924 h 2343758"/>
              <a:gd name="connsiteX47" fmla="*/ 6483178 w 7858436"/>
              <a:gd name="connsiteY47" fmla="*/ 888033 h 2343758"/>
              <a:gd name="connsiteX48" fmla="*/ 6614852 w 7858436"/>
              <a:gd name="connsiteY48" fmla="*/ 866087 h 2343758"/>
              <a:gd name="connsiteX49" fmla="*/ 6746526 w 7858436"/>
              <a:gd name="connsiteY49" fmla="*/ 931924 h 2343758"/>
              <a:gd name="connsiteX50" fmla="*/ 6885514 w 7858436"/>
              <a:gd name="connsiteY50" fmla="*/ 939239 h 2343758"/>
              <a:gd name="connsiteX51" fmla="*/ 7061079 w 7858436"/>
              <a:gd name="connsiteY51" fmla="*/ 866087 h 2343758"/>
              <a:gd name="connsiteX52" fmla="*/ 7229329 w 7858436"/>
              <a:gd name="connsiteY52" fmla="*/ 756359 h 2343758"/>
              <a:gd name="connsiteX53" fmla="*/ 7375633 w 7858436"/>
              <a:gd name="connsiteY53" fmla="*/ 705153 h 2343758"/>
              <a:gd name="connsiteX54" fmla="*/ 7558513 w 7858436"/>
              <a:gd name="connsiteY54" fmla="*/ 683207 h 2343758"/>
              <a:gd name="connsiteX55" fmla="*/ 7777969 w 7858436"/>
              <a:gd name="connsiteY55" fmla="*/ 602740 h 2343758"/>
              <a:gd name="connsiteX56" fmla="*/ 7843806 w 7858436"/>
              <a:gd name="connsiteY56" fmla="*/ 507643 h 2343758"/>
              <a:gd name="connsiteX57" fmla="*/ 7858436 w 7858436"/>
              <a:gd name="connsiteY57" fmla="*/ 405230 h 2343758"/>
              <a:gd name="connsiteX58" fmla="*/ 7742866 w 7858436"/>
              <a:gd name="connsiteY5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074295 w 7858436"/>
              <a:gd name="connsiteY9" fmla="*/ 2095041 h 2343758"/>
              <a:gd name="connsiteX10" fmla="*/ 3162078 w 7858436"/>
              <a:gd name="connsiteY10" fmla="*/ 2102356 h 2343758"/>
              <a:gd name="connsiteX11" fmla="*/ 3293751 w 7858436"/>
              <a:gd name="connsiteY11" fmla="*/ 2073095 h 2343758"/>
              <a:gd name="connsiteX12" fmla="*/ 3410794 w 7858436"/>
              <a:gd name="connsiteY12" fmla="*/ 2036519 h 2343758"/>
              <a:gd name="connsiteX13" fmla="*/ 3513207 w 7858436"/>
              <a:gd name="connsiteY13" fmla="*/ 2007259 h 2343758"/>
              <a:gd name="connsiteX14" fmla="*/ 3608305 w 7858436"/>
              <a:gd name="connsiteY14" fmla="*/ 2080411 h 2343758"/>
              <a:gd name="connsiteX15" fmla="*/ 3688772 w 7858436"/>
              <a:gd name="connsiteY15" fmla="*/ 2204769 h 2343758"/>
              <a:gd name="connsiteX16" fmla="*/ 3739978 w 7858436"/>
              <a:gd name="connsiteY16" fmla="*/ 2299867 h 2343758"/>
              <a:gd name="connsiteX17" fmla="*/ 3791185 w 7858436"/>
              <a:gd name="connsiteY17" fmla="*/ 2329127 h 2343758"/>
              <a:gd name="connsiteX18" fmla="*/ 3908228 w 7858436"/>
              <a:gd name="connsiteY18" fmla="*/ 2343758 h 2343758"/>
              <a:gd name="connsiteX19" fmla="*/ 4017956 w 7858436"/>
              <a:gd name="connsiteY19" fmla="*/ 2343758 h 2343758"/>
              <a:gd name="connsiteX20" fmla="*/ 4134999 w 7858436"/>
              <a:gd name="connsiteY20" fmla="*/ 2307182 h 2343758"/>
              <a:gd name="connsiteX21" fmla="*/ 4259358 w 7858436"/>
              <a:gd name="connsiteY21" fmla="*/ 2219399 h 2343758"/>
              <a:gd name="connsiteX22" fmla="*/ 4383716 w 7858436"/>
              <a:gd name="connsiteY22" fmla="*/ 2138932 h 2343758"/>
              <a:gd name="connsiteX23" fmla="*/ 4486129 w 7858436"/>
              <a:gd name="connsiteY23" fmla="*/ 2080411 h 2343758"/>
              <a:gd name="connsiteX24" fmla="*/ 4610487 w 7858436"/>
              <a:gd name="connsiteY24" fmla="*/ 2073095 h 2343758"/>
              <a:gd name="connsiteX25" fmla="*/ 4720215 w 7858436"/>
              <a:gd name="connsiteY25" fmla="*/ 2095041 h 2343758"/>
              <a:gd name="connsiteX26" fmla="*/ 4807998 w 7858436"/>
              <a:gd name="connsiteY26" fmla="*/ 2095041 h 2343758"/>
              <a:gd name="connsiteX27" fmla="*/ 4873834 w 7858436"/>
              <a:gd name="connsiteY27" fmla="*/ 2036519 h 2343758"/>
              <a:gd name="connsiteX28" fmla="*/ 4939671 w 7858436"/>
              <a:gd name="connsiteY28" fmla="*/ 1897531 h 2343758"/>
              <a:gd name="connsiteX29" fmla="*/ 4961617 w 7858436"/>
              <a:gd name="connsiteY29" fmla="*/ 1824379 h 2343758"/>
              <a:gd name="connsiteX30" fmla="*/ 5020138 w 7858436"/>
              <a:gd name="connsiteY30" fmla="*/ 1743911 h 2343758"/>
              <a:gd name="connsiteX31" fmla="*/ 5100606 w 7858436"/>
              <a:gd name="connsiteY31" fmla="*/ 1692705 h 2343758"/>
              <a:gd name="connsiteX32" fmla="*/ 5210334 w 7858436"/>
              <a:gd name="connsiteY32" fmla="*/ 1641499 h 2343758"/>
              <a:gd name="connsiteX33" fmla="*/ 5327377 w 7858436"/>
              <a:gd name="connsiteY33" fmla="*/ 1626868 h 2343758"/>
              <a:gd name="connsiteX34" fmla="*/ 5393214 w 7858436"/>
              <a:gd name="connsiteY34" fmla="*/ 1568347 h 2343758"/>
              <a:gd name="connsiteX35" fmla="*/ 5466366 w 7858436"/>
              <a:gd name="connsiteY35" fmla="*/ 1429358 h 2343758"/>
              <a:gd name="connsiteX36" fmla="*/ 5502942 w 7858436"/>
              <a:gd name="connsiteY36" fmla="*/ 1231847 h 2343758"/>
              <a:gd name="connsiteX37" fmla="*/ 5561463 w 7858436"/>
              <a:gd name="connsiteY37" fmla="*/ 1100174 h 2343758"/>
              <a:gd name="connsiteX38" fmla="*/ 5678506 w 7858436"/>
              <a:gd name="connsiteY38" fmla="*/ 1034337 h 2343758"/>
              <a:gd name="connsiteX39" fmla="*/ 5817495 w 7858436"/>
              <a:gd name="connsiteY39" fmla="*/ 1063598 h 2343758"/>
              <a:gd name="connsiteX40" fmla="*/ 5978430 w 7858436"/>
              <a:gd name="connsiteY40" fmla="*/ 1136750 h 2343758"/>
              <a:gd name="connsiteX41" fmla="*/ 6132049 w 7858436"/>
              <a:gd name="connsiteY41" fmla="*/ 1180641 h 2343758"/>
              <a:gd name="connsiteX42" fmla="*/ 6219831 w 7858436"/>
              <a:gd name="connsiteY42" fmla="*/ 1195271 h 2343758"/>
              <a:gd name="connsiteX43" fmla="*/ 6314929 w 7858436"/>
              <a:gd name="connsiteY43" fmla="*/ 1151380 h 2343758"/>
              <a:gd name="connsiteX44" fmla="*/ 6380766 w 7858436"/>
              <a:gd name="connsiteY44" fmla="*/ 1034337 h 2343758"/>
              <a:gd name="connsiteX45" fmla="*/ 6402711 w 7858436"/>
              <a:gd name="connsiteY45" fmla="*/ 931924 h 2343758"/>
              <a:gd name="connsiteX46" fmla="*/ 6483178 w 7858436"/>
              <a:gd name="connsiteY46" fmla="*/ 888033 h 2343758"/>
              <a:gd name="connsiteX47" fmla="*/ 6614852 w 7858436"/>
              <a:gd name="connsiteY47" fmla="*/ 866087 h 2343758"/>
              <a:gd name="connsiteX48" fmla="*/ 6746526 w 7858436"/>
              <a:gd name="connsiteY48" fmla="*/ 931924 h 2343758"/>
              <a:gd name="connsiteX49" fmla="*/ 6885514 w 7858436"/>
              <a:gd name="connsiteY49" fmla="*/ 939239 h 2343758"/>
              <a:gd name="connsiteX50" fmla="*/ 7061079 w 7858436"/>
              <a:gd name="connsiteY50" fmla="*/ 866087 h 2343758"/>
              <a:gd name="connsiteX51" fmla="*/ 7229329 w 7858436"/>
              <a:gd name="connsiteY51" fmla="*/ 756359 h 2343758"/>
              <a:gd name="connsiteX52" fmla="*/ 7375633 w 7858436"/>
              <a:gd name="connsiteY52" fmla="*/ 705153 h 2343758"/>
              <a:gd name="connsiteX53" fmla="*/ 7558513 w 7858436"/>
              <a:gd name="connsiteY53" fmla="*/ 683207 h 2343758"/>
              <a:gd name="connsiteX54" fmla="*/ 7777969 w 7858436"/>
              <a:gd name="connsiteY54" fmla="*/ 602740 h 2343758"/>
              <a:gd name="connsiteX55" fmla="*/ 7843806 w 7858436"/>
              <a:gd name="connsiteY55" fmla="*/ 507643 h 2343758"/>
              <a:gd name="connsiteX56" fmla="*/ 7858436 w 7858436"/>
              <a:gd name="connsiteY56" fmla="*/ 405230 h 2343758"/>
              <a:gd name="connsiteX57" fmla="*/ 7742866 w 7858436"/>
              <a:gd name="connsiteY57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162078 w 7858436"/>
              <a:gd name="connsiteY9" fmla="*/ 2102356 h 2343758"/>
              <a:gd name="connsiteX10" fmla="*/ 3293751 w 7858436"/>
              <a:gd name="connsiteY10" fmla="*/ 2073095 h 2343758"/>
              <a:gd name="connsiteX11" fmla="*/ 3410794 w 7858436"/>
              <a:gd name="connsiteY11" fmla="*/ 2036519 h 2343758"/>
              <a:gd name="connsiteX12" fmla="*/ 3513207 w 7858436"/>
              <a:gd name="connsiteY12" fmla="*/ 2007259 h 2343758"/>
              <a:gd name="connsiteX13" fmla="*/ 3608305 w 7858436"/>
              <a:gd name="connsiteY13" fmla="*/ 2080411 h 2343758"/>
              <a:gd name="connsiteX14" fmla="*/ 3688772 w 7858436"/>
              <a:gd name="connsiteY14" fmla="*/ 2204769 h 2343758"/>
              <a:gd name="connsiteX15" fmla="*/ 3739978 w 7858436"/>
              <a:gd name="connsiteY15" fmla="*/ 2299867 h 2343758"/>
              <a:gd name="connsiteX16" fmla="*/ 3791185 w 7858436"/>
              <a:gd name="connsiteY16" fmla="*/ 2329127 h 2343758"/>
              <a:gd name="connsiteX17" fmla="*/ 3908228 w 7858436"/>
              <a:gd name="connsiteY17" fmla="*/ 2343758 h 2343758"/>
              <a:gd name="connsiteX18" fmla="*/ 4017956 w 7858436"/>
              <a:gd name="connsiteY18" fmla="*/ 2343758 h 2343758"/>
              <a:gd name="connsiteX19" fmla="*/ 4134999 w 7858436"/>
              <a:gd name="connsiteY19" fmla="*/ 2307182 h 2343758"/>
              <a:gd name="connsiteX20" fmla="*/ 4259358 w 7858436"/>
              <a:gd name="connsiteY20" fmla="*/ 2219399 h 2343758"/>
              <a:gd name="connsiteX21" fmla="*/ 4383716 w 7858436"/>
              <a:gd name="connsiteY21" fmla="*/ 2138932 h 2343758"/>
              <a:gd name="connsiteX22" fmla="*/ 4486129 w 7858436"/>
              <a:gd name="connsiteY22" fmla="*/ 2080411 h 2343758"/>
              <a:gd name="connsiteX23" fmla="*/ 4610487 w 7858436"/>
              <a:gd name="connsiteY23" fmla="*/ 2073095 h 2343758"/>
              <a:gd name="connsiteX24" fmla="*/ 4720215 w 7858436"/>
              <a:gd name="connsiteY24" fmla="*/ 2095041 h 2343758"/>
              <a:gd name="connsiteX25" fmla="*/ 4807998 w 7858436"/>
              <a:gd name="connsiteY25" fmla="*/ 2095041 h 2343758"/>
              <a:gd name="connsiteX26" fmla="*/ 4873834 w 7858436"/>
              <a:gd name="connsiteY26" fmla="*/ 2036519 h 2343758"/>
              <a:gd name="connsiteX27" fmla="*/ 4939671 w 7858436"/>
              <a:gd name="connsiteY27" fmla="*/ 1897531 h 2343758"/>
              <a:gd name="connsiteX28" fmla="*/ 4961617 w 7858436"/>
              <a:gd name="connsiteY28" fmla="*/ 1824379 h 2343758"/>
              <a:gd name="connsiteX29" fmla="*/ 5020138 w 7858436"/>
              <a:gd name="connsiteY29" fmla="*/ 1743911 h 2343758"/>
              <a:gd name="connsiteX30" fmla="*/ 5100606 w 7858436"/>
              <a:gd name="connsiteY30" fmla="*/ 1692705 h 2343758"/>
              <a:gd name="connsiteX31" fmla="*/ 5210334 w 7858436"/>
              <a:gd name="connsiteY31" fmla="*/ 1641499 h 2343758"/>
              <a:gd name="connsiteX32" fmla="*/ 5327377 w 7858436"/>
              <a:gd name="connsiteY32" fmla="*/ 1626868 h 2343758"/>
              <a:gd name="connsiteX33" fmla="*/ 5393214 w 7858436"/>
              <a:gd name="connsiteY33" fmla="*/ 1568347 h 2343758"/>
              <a:gd name="connsiteX34" fmla="*/ 5466366 w 7858436"/>
              <a:gd name="connsiteY34" fmla="*/ 1429358 h 2343758"/>
              <a:gd name="connsiteX35" fmla="*/ 5502942 w 7858436"/>
              <a:gd name="connsiteY35" fmla="*/ 1231847 h 2343758"/>
              <a:gd name="connsiteX36" fmla="*/ 5561463 w 7858436"/>
              <a:gd name="connsiteY36" fmla="*/ 1100174 h 2343758"/>
              <a:gd name="connsiteX37" fmla="*/ 5678506 w 7858436"/>
              <a:gd name="connsiteY37" fmla="*/ 1034337 h 2343758"/>
              <a:gd name="connsiteX38" fmla="*/ 5817495 w 7858436"/>
              <a:gd name="connsiteY38" fmla="*/ 1063598 h 2343758"/>
              <a:gd name="connsiteX39" fmla="*/ 5978430 w 7858436"/>
              <a:gd name="connsiteY39" fmla="*/ 1136750 h 2343758"/>
              <a:gd name="connsiteX40" fmla="*/ 6132049 w 7858436"/>
              <a:gd name="connsiteY40" fmla="*/ 1180641 h 2343758"/>
              <a:gd name="connsiteX41" fmla="*/ 6219831 w 7858436"/>
              <a:gd name="connsiteY41" fmla="*/ 1195271 h 2343758"/>
              <a:gd name="connsiteX42" fmla="*/ 6314929 w 7858436"/>
              <a:gd name="connsiteY42" fmla="*/ 1151380 h 2343758"/>
              <a:gd name="connsiteX43" fmla="*/ 6380766 w 7858436"/>
              <a:gd name="connsiteY43" fmla="*/ 1034337 h 2343758"/>
              <a:gd name="connsiteX44" fmla="*/ 6402711 w 7858436"/>
              <a:gd name="connsiteY44" fmla="*/ 931924 h 2343758"/>
              <a:gd name="connsiteX45" fmla="*/ 6483178 w 7858436"/>
              <a:gd name="connsiteY45" fmla="*/ 888033 h 2343758"/>
              <a:gd name="connsiteX46" fmla="*/ 6614852 w 7858436"/>
              <a:gd name="connsiteY46" fmla="*/ 866087 h 2343758"/>
              <a:gd name="connsiteX47" fmla="*/ 6746526 w 7858436"/>
              <a:gd name="connsiteY47" fmla="*/ 931924 h 2343758"/>
              <a:gd name="connsiteX48" fmla="*/ 6885514 w 7858436"/>
              <a:gd name="connsiteY48" fmla="*/ 939239 h 2343758"/>
              <a:gd name="connsiteX49" fmla="*/ 7061079 w 7858436"/>
              <a:gd name="connsiteY49" fmla="*/ 866087 h 2343758"/>
              <a:gd name="connsiteX50" fmla="*/ 7229329 w 7858436"/>
              <a:gd name="connsiteY50" fmla="*/ 756359 h 2343758"/>
              <a:gd name="connsiteX51" fmla="*/ 7375633 w 7858436"/>
              <a:gd name="connsiteY51" fmla="*/ 705153 h 2343758"/>
              <a:gd name="connsiteX52" fmla="*/ 7558513 w 7858436"/>
              <a:gd name="connsiteY52" fmla="*/ 683207 h 2343758"/>
              <a:gd name="connsiteX53" fmla="*/ 7777969 w 7858436"/>
              <a:gd name="connsiteY53" fmla="*/ 602740 h 2343758"/>
              <a:gd name="connsiteX54" fmla="*/ 7843806 w 7858436"/>
              <a:gd name="connsiteY54" fmla="*/ 507643 h 2343758"/>
              <a:gd name="connsiteX55" fmla="*/ 7858436 w 7858436"/>
              <a:gd name="connsiteY55" fmla="*/ 405230 h 2343758"/>
              <a:gd name="connsiteX56" fmla="*/ 7742866 w 7858436"/>
              <a:gd name="connsiteY56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293751 w 7858436"/>
              <a:gd name="connsiteY9" fmla="*/ 2073095 h 2343758"/>
              <a:gd name="connsiteX10" fmla="*/ 3410794 w 7858436"/>
              <a:gd name="connsiteY10" fmla="*/ 2036519 h 2343758"/>
              <a:gd name="connsiteX11" fmla="*/ 3513207 w 7858436"/>
              <a:gd name="connsiteY11" fmla="*/ 2007259 h 2343758"/>
              <a:gd name="connsiteX12" fmla="*/ 3608305 w 7858436"/>
              <a:gd name="connsiteY12" fmla="*/ 2080411 h 2343758"/>
              <a:gd name="connsiteX13" fmla="*/ 3688772 w 7858436"/>
              <a:gd name="connsiteY13" fmla="*/ 2204769 h 2343758"/>
              <a:gd name="connsiteX14" fmla="*/ 3739978 w 7858436"/>
              <a:gd name="connsiteY14" fmla="*/ 2299867 h 2343758"/>
              <a:gd name="connsiteX15" fmla="*/ 3791185 w 7858436"/>
              <a:gd name="connsiteY15" fmla="*/ 2329127 h 2343758"/>
              <a:gd name="connsiteX16" fmla="*/ 3908228 w 7858436"/>
              <a:gd name="connsiteY16" fmla="*/ 2343758 h 2343758"/>
              <a:gd name="connsiteX17" fmla="*/ 4017956 w 7858436"/>
              <a:gd name="connsiteY17" fmla="*/ 2343758 h 2343758"/>
              <a:gd name="connsiteX18" fmla="*/ 4134999 w 7858436"/>
              <a:gd name="connsiteY18" fmla="*/ 2307182 h 2343758"/>
              <a:gd name="connsiteX19" fmla="*/ 4259358 w 7858436"/>
              <a:gd name="connsiteY19" fmla="*/ 2219399 h 2343758"/>
              <a:gd name="connsiteX20" fmla="*/ 4383716 w 7858436"/>
              <a:gd name="connsiteY20" fmla="*/ 2138932 h 2343758"/>
              <a:gd name="connsiteX21" fmla="*/ 4486129 w 7858436"/>
              <a:gd name="connsiteY21" fmla="*/ 2080411 h 2343758"/>
              <a:gd name="connsiteX22" fmla="*/ 4610487 w 7858436"/>
              <a:gd name="connsiteY22" fmla="*/ 2073095 h 2343758"/>
              <a:gd name="connsiteX23" fmla="*/ 4720215 w 7858436"/>
              <a:gd name="connsiteY23" fmla="*/ 2095041 h 2343758"/>
              <a:gd name="connsiteX24" fmla="*/ 4807998 w 7858436"/>
              <a:gd name="connsiteY24" fmla="*/ 2095041 h 2343758"/>
              <a:gd name="connsiteX25" fmla="*/ 4873834 w 7858436"/>
              <a:gd name="connsiteY25" fmla="*/ 2036519 h 2343758"/>
              <a:gd name="connsiteX26" fmla="*/ 4939671 w 7858436"/>
              <a:gd name="connsiteY26" fmla="*/ 1897531 h 2343758"/>
              <a:gd name="connsiteX27" fmla="*/ 4961617 w 7858436"/>
              <a:gd name="connsiteY27" fmla="*/ 1824379 h 2343758"/>
              <a:gd name="connsiteX28" fmla="*/ 5020138 w 7858436"/>
              <a:gd name="connsiteY28" fmla="*/ 1743911 h 2343758"/>
              <a:gd name="connsiteX29" fmla="*/ 5100606 w 7858436"/>
              <a:gd name="connsiteY29" fmla="*/ 1692705 h 2343758"/>
              <a:gd name="connsiteX30" fmla="*/ 5210334 w 7858436"/>
              <a:gd name="connsiteY30" fmla="*/ 1641499 h 2343758"/>
              <a:gd name="connsiteX31" fmla="*/ 5327377 w 7858436"/>
              <a:gd name="connsiteY31" fmla="*/ 1626868 h 2343758"/>
              <a:gd name="connsiteX32" fmla="*/ 5393214 w 7858436"/>
              <a:gd name="connsiteY32" fmla="*/ 1568347 h 2343758"/>
              <a:gd name="connsiteX33" fmla="*/ 5466366 w 7858436"/>
              <a:gd name="connsiteY33" fmla="*/ 1429358 h 2343758"/>
              <a:gd name="connsiteX34" fmla="*/ 5502942 w 7858436"/>
              <a:gd name="connsiteY34" fmla="*/ 1231847 h 2343758"/>
              <a:gd name="connsiteX35" fmla="*/ 5561463 w 7858436"/>
              <a:gd name="connsiteY35" fmla="*/ 1100174 h 2343758"/>
              <a:gd name="connsiteX36" fmla="*/ 5678506 w 7858436"/>
              <a:gd name="connsiteY36" fmla="*/ 1034337 h 2343758"/>
              <a:gd name="connsiteX37" fmla="*/ 5817495 w 7858436"/>
              <a:gd name="connsiteY37" fmla="*/ 1063598 h 2343758"/>
              <a:gd name="connsiteX38" fmla="*/ 5978430 w 7858436"/>
              <a:gd name="connsiteY38" fmla="*/ 1136750 h 2343758"/>
              <a:gd name="connsiteX39" fmla="*/ 6132049 w 7858436"/>
              <a:gd name="connsiteY39" fmla="*/ 1180641 h 2343758"/>
              <a:gd name="connsiteX40" fmla="*/ 6219831 w 7858436"/>
              <a:gd name="connsiteY40" fmla="*/ 1195271 h 2343758"/>
              <a:gd name="connsiteX41" fmla="*/ 6314929 w 7858436"/>
              <a:gd name="connsiteY41" fmla="*/ 1151380 h 2343758"/>
              <a:gd name="connsiteX42" fmla="*/ 6380766 w 7858436"/>
              <a:gd name="connsiteY42" fmla="*/ 1034337 h 2343758"/>
              <a:gd name="connsiteX43" fmla="*/ 6402711 w 7858436"/>
              <a:gd name="connsiteY43" fmla="*/ 931924 h 2343758"/>
              <a:gd name="connsiteX44" fmla="*/ 6483178 w 7858436"/>
              <a:gd name="connsiteY44" fmla="*/ 888033 h 2343758"/>
              <a:gd name="connsiteX45" fmla="*/ 6614852 w 7858436"/>
              <a:gd name="connsiteY45" fmla="*/ 866087 h 2343758"/>
              <a:gd name="connsiteX46" fmla="*/ 6746526 w 7858436"/>
              <a:gd name="connsiteY46" fmla="*/ 931924 h 2343758"/>
              <a:gd name="connsiteX47" fmla="*/ 6885514 w 7858436"/>
              <a:gd name="connsiteY47" fmla="*/ 939239 h 2343758"/>
              <a:gd name="connsiteX48" fmla="*/ 7061079 w 7858436"/>
              <a:gd name="connsiteY48" fmla="*/ 866087 h 2343758"/>
              <a:gd name="connsiteX49" fmla="*/ 7229329 w 7858436"/>
              <a:gd name="connsiteY49" fmla="*/ 756359 h 2343758"/>
              <a:gd name="connsiteX50" fmla="*/ 7375633 w 7858436"/>
              <a:gd name="connsiteY50" fmla="*/ 705153 h 2343758"/>
              <a:gd name="connsiteX51" fmla="*/ 7558513 w 7858436"/>
              <a:gd name="connsiteY51" fmla="*/ 683207 h 2343758"/>
              <a:gd name="connsiteX52" fmla="*/ 7777969 w 7858436"/>
              <a:gd name="connsiteY52" fmla="*/ 602740 h 2343758"/>
              <a:gd name="connsiteX53" fmla="*/ 7843806 w 7858436"/>
              <a:gd name="connsiteY53" fmla="*/ 507643 h 2343758"/>
              <a:gd name="connsiteX54" fmla="*/ 7858436 w 7858436"/>
              <a:gd name="connsiteY54" fmla="*/ 405230 h 2343758"/>
              <a:gd name="connsiteX55" fmla="*/ 7742866 w 7858436"/>
              <a:gd name="connsiteY55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410794 w 7858436"/>
              <a:gd name="connsiteY9" fmla="*/ 2036519 h 2343758"/>
              <a:gd name="connsiteX10" fmla="*/ 3513207 w 7858436"/>
              <a:gd name="connsiteY10" fmla="*/ 2007259 h 2343758"/>
              <a:gd name="connsiteX11" fmla="*/ 3608305 w 7858436"/>
              <a:gd name="connsiteY11" fmla="*/ 2080411 h 2343758"/>
              <a:gd name="connsiteX12" fmla="*/ 3688772 w 7858436"/>
              <a:gd name="connsiteY12" fmla="*/ 2204769 h 2343758"/>
              <a:gd name="connsiteX13" fmla="*/ 3739978 w 7858436"/>
              <a:gd name="connsiteY13" fmla="*/ 2299867 h 2343758"/>
              <a:gd name="connsiteX14" fmla="*/ 3791185 w 7858436"/>
              <a:gd name="connsiteY14" fmla="*/ 2329127 h 2343758"/>
              <a:gd name="connsiteX15" fmla="*/ 3908228 w 7858436"/>
              <a:gd name="connsiteY15" fmla="*/ 2343758 h 2343758"/>
              <a:gd name="connsiteX16" fmla="*/ 4017956 w 7858436"/>
              <a:gd name="connsiteY16" fmla="*/ 2343758 h 2343758"/>
              <a:gd name="connsiteX17" fmla="*/ 4134999 w 7858436"/>
              <a:gd name="connsiteY17" fmla="*/ 2307182 h 2343758"/>
              <a:gd name="connsiteX18" fmla="*/ 4259358 w 7858436"/>
              <a:gd name="connsiteY18" fmla="*/ 2219399 h 2343758"/>
              <a:gd name="connsiteX19" fmla="*/ 4383716 w 7858436"/>
              <a:gd name="connsiteY19" fmla="*/ 2138932 h 2343758"/>
              <a:gd name="connsiteX20" fmla="*/ 4486129 w 7858436"/>
              <a:gd name="connsiteY20" fmla="*/ 2080411 h 2343758"/>
              <a:gd name="connsiteX21" fmla="*/ 4610487 w 7858436"/>
              <a:gd name="connsiteY21" fmla="*/ 2073095 h 2343758"/>
              <a:gd name="connsiteX22" fmla="*/ 4720215 w 7858436"/>
              <a:gd name="connsiteY22" fmla="*/ 2095041 h 2343758"/>
              <a:gd name="connsiteX23" fmla="*/ 4807998 w 7858436"/>
              <a:gd name="connsiteY23" fmla="*/ 2095041 h 2343758"/>
              <a:gd name="connsiteX24" fmla="*/ 4873834 w 7858436"/>
              <a:gd name="connsiteY24" fmla="*/ 2036519 h 2343758"/>
              <a:gd name="connsiteX25" fmla="*/ 4939671 w 7858436"/>
              <a:gd name="connsiteY25" fmla="*/ 1897531 h 2343758"/>
              <a:gd name="connsiteX26" fmla="*/ 4961617 w 7858436"/>
              <a:gd name="connsiteY26" fmla="*/ 1824379 h 2343758"/>
              <a:gd name="connsiteX27" fmla="*/ 5020138 w 7858436"/>
              <a:gd name="connsiteY27" fmla="*/ 1743911 h 2343758"/>
              <a:gd name="connsiteX28" fmla="*/ 5100606 w 7858436"/>
              <a:gd name="connsiteY28" fmla="*/ 1692705 h 2343758"/>
              <a:gd name="connsiteX29" fmla="*/ 5210334 w 7858436"/>
              <a:gd name="connsiteY29" fmla="*/ 1641499 h 2343758"/>
              <a:gd name="connsiteX30" fmla="*/ 5327377 w 7858436"/>
              <a:gd name="connsiteY30" fmla="*/ 1626868 h 2343758"/>
              <a:gd name="connsiteX31" fmla="*/ 5393214 w 7858436"/>
              <a:gd name="connsiteY31" fmla="*/ 1568347 h 2343758"/>
              <a:gd name="connsiteX32" fmla="*/ 5466366 w 7858436"/>
              <a:gd name="connsiteY32" fmla="*/ 1429358 h 2343758"/>
              <a:gd name="connsiteX33" fmla="*/ 5502942 w 7858436"/>
              <a:gd name="connsiteY33" fmla="*/ 1231847 h 2343758"/>
              <a:gd name="connsiteX34" fmla="*/ 5561463 w 7858436"/>
              <a:gd name="connsiteY34" fmla="*/ 1100174 h 2343758"/>
              <a:gd name="connsiteX35" fmla="*/ 5678506 w 7858436"/>
              <a:gd name="connsiteY35" fmla="*/ 1034337 h 2343758"/>
              <a:gd name="connsiteX36" fmla="*/ 5817495 w 7858436"/>
              <a:gd name="connsiteY36" fmla="*/ 1063598 h 2343758"/>
              <a:gd name="connsiteX37" fmla="*/ 5978430 w 7858436"/>
              <a:gd name="connsiteY37" fmla="*/ 1136750 h 2343758"/>
              <a:gd name="connsiteX38" fmla="*/ 6132049 w 7858436"/>
              <a:gd name="connsiteY38" fmla="*/ 1180641 h 2343758"/>
              <a:gd name="connsiteX39" fmla="*/ 6219831 w 7858436"/>
              <a:gd name="connsiteY39" fmla="*/ 1195271 h 2343758"/>
              <a:gd name="connsiteX40" fmla="*/ 6314929 w 7858436"/>
              <a:gd name="connsiteY40" fmla="*/ 1151380 h 2343758"/>
              <a:gd name="connsiteX41" fmla="*/ 6380766 w 7858436"/>
              <a:gd name="connsiteY41" fmla="*/ 1034337 h 2343758"/>
              <a:gd name="connsiteX42" fmla="*/ 6402711 w 7858436"/>
              <a:gd name="connsiteY42" fmla="*/ 931924 h 2343758"/>
              <a:gd name="connsiteX43" fmla="*/ 6483178 w 7858436"/>
              <a:gd name="connsiteY43" fmla="*/ 888033 h 2343758"/>
              <a:gd name="connsiteX44" fmla="*/ 6614852 w 7858436"/>
              <a:gd name="connsiteY44" fmla="*/ 866087 h 2343758"/>
              <a:gd name="connsiteX45" fmla="*/ 6746526 w 7858436"/>
              <a:gd name="connsiteY45" fmla="*/ 931924 h 2343758"/>
              <a:gd name="connsiteX46" fmla="*/ 6885514 w 7858436"/>
              <a:gd name="connsiteY46" fmla="*/ 939239 h 2343758"/>
              <a:gd name="connsiteX47" fmla="*/ 7061079 w 7858436"/>
              <a:gd name="connsiteY47" fmla="*/ 866087 h 2343758"/>
              <a:gd name="connsiteX48" fmla="*/ 7229329 w 7858436"/>
              <a:gd name="connsiteY48" fmla="*/ 756359 h 2343758"/>
              <a:gd name="connsiteX49" fmla="*/ 7375633 w 7858436"/>
              <a:gd name="connsiteY49" fmla="*/ 705153 h 2343758"/>
              <a:gd name="connsiteX50" fmla="*/ 7558513 w 7858436"/>
              <a:gd name="connsiteY50" fmla="*/ 683207 h 2343758"/>
              <a:gd name="connsiteX51" fmla="*/ 7777969 w 7858436"/>
              <a:gd name="connsiteY51" fmla="*/ 602740 h 2343758"/>
              <a:gd name="connsiteX52" fmla="*/ 7843806 w 7858436"/>
              <a:gd name="connsiteY52" fmla="*/ 507643 h 2343758"/>
              <a:gd name="connsiteX53" fmla="*/ 7858436 w 7858436"/>
              <a:gd name="connsiteY53" fmla="*/ 405230 h 2343758"/>
              <a:gd name="connsiteX54" fmla="*/ 7742866 w 7858436"/>
              <a:gd name="connsiteY54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513207 w 7858436"/>
              <a:gd name="connsiteY9" fmla="*/ 2007259 h 2343758"/>
              <a:gd name="connsiteX10" fmla="*/ 3608305 w 7858436"/>
              <a:gd name="connsiteY10" fmla="*/ 2080411 h 2343758"/>
              <a:gd name="connsiteX11" fmla="*/ 3688772 w 7858436"/>
              <a:gd name="connsiteY11" fmla="*/ 2204769 h 2343758"/>
              <a:gd name="connsiteX12" fmla="*/ 3739978 w 7858436"/>
              <a:gd name="connsiteY12" fmla="*/ 2299867 h 2343758"/>
              <a:gd name="connsiteX13" fmla="*/ 3791185 w 7858436"/>
              <a:gd name="connsiteY13" fmla="*/ 2329127 h 2343758"/>
              <a:gd name="connsiteX14" fmla="*/ 3908228 w 7858436"/>
              <a:gd name="connsiteY14" fmla="*/ 2343758 h 2343758"/>
              <a:gd name="connsiteX15" fmla="*/ 4017956 w 7858436"/>
              <a:gd name="connsiteY15" fmla="*/ 2343758 h 2343758"/>
              <a:gd name="connsiteX16" fmla="*/ 4134999 w 7858436"/>
              <a:gd name="connsiteY16" fmla="*/ 2307182 h 2343758"/>
              <a:gd name="connsiteX17" fmla="*/ 4259358 w 7858436"/>
              <a:gd name="connsiteY17" fmla="*/ 2219399 h 2343758"/>
              <a:gd name="connsiteX18" fmla="*/ 4383716 w 7858436"/>
              <a:gd name="connsiteY18" fmla="*/ 2138932 h 2343758"/>
              <a:gd name="connsiteX19" fmla="*/ 4486129 w 7858436"/>
              <a:gd name="connsiteY19" fmla="*/ 2080411 h 2343758"/>
              <a:gd name="connsiteX20" fmla="*/ 4610487 w 7858436"/>
              <a:gd name="connsiteY20" fmla="*/ 2073095 h 2343758"/>
              <a:gd name="connsiteX21" fmla="*/ 4720215 w 7858436"/>
              <a:gd name="connsiteY21" fmla="*/ 2095041 h 2343758"/>
              <a:gd name="connsiteX22" fmla="*/ 4807998 w 7858436"/>
              <a:gd name="connsiteY22" fmla="*/ 2095041 h 2343758"/>
              <a:gd name="connsiteX23" fmla="*/ 4873834 w 7858436"/>
              <a:gd name="connsiteY23" fmla="*/ 2036519 h 2343758"/>
              <a:gd name="connsiteX24" fmla="*/ 4939671 w 7858436"/>
              <a:gd name="connsiteY24" fmla="*/ 1897531 h 2343758"/>
              <a:gd name="connsiteX25" fmla="*/ 4961617 w 7858436"/>
              <a:gd name="connsiteY25" fmla="*/ 1824379 h 2343758"/>
              <a:gd name="connsiteX26" fmla="*/ 5020138 w 7858436"/>
              <a:gd name="connsiteY26" fmla="*/ 1743911 h 2343758"/>
              <a:gd name="connsiteX27" fmla="*/ 5100606 w 7858436"/>
              <a:gd name="connsiteY27" fmla="*/ 1692705 h 2343758"/>
              <a:gd name="connsiteX28" fmla="*/ 5210334 w 7858436"/>
              <a:gd name="connsiteY28" fmla="*/ 1641499 h 2343758"/>
              <a:gd name="connsiteX29" fmla="*/ 5327377 w 7858436"/>
              <a:gd name="connsiteY29" fmla="*/ 1626868 h 2343758"/>
              <a:gd name="connsiteX30" fmla="*/ 5393214 w 7858436"/>
              <a:gd name="connsiteY30" fmla="*/ 1568347 h 2343758"/>
              <a:gd name="connsiteX31" fmla="*/ 5466366 w 7858436"/>
              <a:gd name="connsiteY31" fmla="*/ 1429358 h 2343758"/>
              <a:gd name="connsiteX32" fmla="*/ 5502942 w 7858436"/>
              <a:gd name="connsiteY32" fmla="*/ 1231847 h 2343758"/>
              <a:gd name="connsiteX33" fmla="*/ 5561463 w 7858436"/>
              <a:gd name="connsiteY33" fmla="*/ 1100174 h 2343758"/>
              <a:gd name="connsiteX34" fmla="*/ 5678506 w 7858436"/>
              <a:gd name="connsiteY34" fmla="*/ 1034337 h 2343758"/>
              <a:gd name="connsiteX35" fmla="*/ 5817495 w 7858436"/>
              <a:gd name="connsiteY35" fmla="*/ 1063598 h 2343758"/>
              <a:gd name="connsiteX36" fmla="*/ 5978430 w 7858436"/>
              <a:gd name="connsiteY36" fmla="*/ 1136750 h 2343758"/>
              <a:gd name="connsiteX37" fmla="*/ 6132049 w 7858436"/>
              <a:gd name="connsiteY37" fmla="*/ 1180641 h 2343758"/>
              <a:gd name="connsiteX38" fmla="*/ 6219831 w 7858436"/>
              <a:gd name="connsiteY38" fmla="*/ 1195271 h 2343758"/>
              <a:gd name="connsiteX39" fmla="*/ 6314929 w 7858436"/>
              <a:gd name="connsiteY39" fmla="*/ 1151380 h 2343758"/>
              <a:gd name="connsiteX40" fmla="*/ 6380766 w 7858436"/>
              <a:gd name="connsiteY40" fmla="*/ 1034337 h 2343758"/>
              <a:gd name="connsiteX41" fmla="*/ 6402711 w 7858436"/>
              <a:gd name="connsiteY41" fmla="*/ 931924 h 2343758"/>
              <a:gd name="connsiteX42" fmla="*/ 6483178 w 7858436"/>
              <a:gd name="connsiteY42" fmla="*/ 888033 h 2343758"/>
              <a:gd name="connsiteX43" fmla="*/ 6614852 w 7858436"/>
              <a:gd name="connsiteY43" fmla="*/ 866087 h 2343758"/>
              <a:gd name="connsiteX44" fmla="*/ 6746526 w 7858436"/>
              <a:gd name="connsiteY44" fmla="*/ 931924 h 2343758"/>
              <a:gd name="connsiteX45" fmla="*/ 6885514 w 7858436"/>
              <a:gd name="connsiteY45" fmla="*/ 939239 h 2343758"/>
              <a:gd name="connsiteX46" fmla="*/ 7061079 w 7858436"/>
              <a:gd name="connsiteY46" fmla="*/ 866087 h 2343758"/>
              <a:gd name="connsiteX47" fmla="*/ 7229329 w 7858436"/>
              <a:gd name="connsiteY47" fmla="*/ 756359 h 2343758"/>
              <a:gd name="connsiteX48" fmla="*/ 7375633 w 7858436"/>
              <a:gd name="connsiteY48" fmla="*/ 705153 h 2343758"/>
              <a:gd name="connsiteX49" fmla="*/ 7558513 w 7858436"/>
              <a:gd name="connsiteY49" fmla="*/ 683207 h 2343758"/>
              <a:gd name="connsiteX50" fmla="*/ 7777969 w 7858436"/>
              <a:gd name="connsiteY50" fmla="*/ 602740 h 2343758"/>
              <a:gd name="connsiteX51" fmla="*/ 7843806 w 7858436"/>
              <a:gd name="connsiteY51" fmla="*/ 507643 h 2343758"/>
              <a:gd name="connsiteX52" fmla="*/ 7858436 w 7858436"/>
              <a:gd name="connsiteY52" fmla="*/ 405230 h 2343758"/>
              <a:gd name="connsiteX53" fmla="*/ 7742866 w 7858436"/>
              <a:gd name="connsiteY53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608305 w 7858436"/>
              <a:gd name="connsiteY9" fmla="*/ 2080411 h 2343758"/>
              <a:gd name="connsiteX10" fmla="*/ 3688772 w 7858436"/>
              <a:gd name="connsiteY10" fmla="*/ 2204769 h 2343758"/>
              <a:gd name="connsiteX11" fmla="*/ 3739978 w 7858436"/>
              <a:gd name="connsiteY11" fmla="*/ 2299867 h 2343758"/>
              <a:gd name="connsiteX12" fmla="*/ 3791185 w 7858436"/>
              <a:gd name="connsiteY12" fmla="*/ 2329127 h 2343758"/>
              <a:gd name="connsiteX13" fmla="*/ 3908228 w 7858436"/>
              <a:gd name="connsiteY13" fmla="*/ 2343758 h 2343758"/>
              <a:gd name="connsiteX14" fmla="*/ 4017956 w 7858436"/>
              <a:gd name="connsiteY14" fmla="*/ 2343758 h 2343758"/>
              <a:gd name="connsiteX15" fmla="*/ 4134999 w 7858436"/>
              <a:gd name="connsiteY15" fmla="*/ 2307182 h 2343758"/>
              <a:gd name="connsiteX16" fmla="*/ 4259358 w 7858436"/>
              <a:gd name="connsiteY16" fmla="*/ 2219399 h 2343758"/>
              <a:gd name="connsiteX17" fmla="*/ 4383716 w 7858436"/>
              <a:gd name="connsiteY17" fmla="*/ 2138932 h 2343758"/>
              <a:gd name="connsiteX18" fmla="*/ 4486129 w 7858436"/>
              <a:gd name="connsiteY18" fmla="*/ 2080411 h 2343758"/>
              <a:gd name="connsiteX19" fmla="*/ 4610487 w 7858436"/>
              <a:gd name="connsiteY19" fmla="*/ 2073095 h 2343758"/>
              <a:gd name="connsiteX20" fmla="*/ 4720215 w 7858436"/>
              <a:gd name="connsiteY20" fmla="*/ 2095041 h 2343758"/>
              <a:gd name="connsiteX21" fmla="*/ 4807998 w 7858436"/>
              <a:gd name="connsiteY21" fmla="*/ 2095041 h 2343758"/>
              <a:gd name="connsiteX22" fmla="*/ 4873834 w 7858436"/>
              <a:gd name="connsiteY22" fmla="*/ 2036519 h 2343758"/>
              <a:gd name="connsiteX23" fmla="*/ 4939671 w 7858436"/>
              <a:gd name="connsiteY23" fmla="*/ 1897531 h 2343758"/>
              <a:gd name="connsiteX24" fmla="*/ 4961617 w 7858436"/>
              <a:gd name="connsiteY24" fmla="*/ 1824379 h 2343758"/>
              <a:gd name="connsiteX25" fmla="*/ 5020138 w 7858436"/>
              <a:gd name="connsiteY25" fmla="*/ 1743911 h 2343758"/>
              <a:gd name="connsiteX26" fmla="*/ 5100606 w 7858436"/>
              <a:gd name="connsiteY26" fmla="*/ 1692705 h 2343758"/>
              <a:gd name="connsiteX27" fmla="*/ 5210334 w 7858436"/>
              <a:gd name="connsiteY27" fmla="*/ 1641499 h 2343758"/>
              <a:gd name="connsiteX28" fmla="*/ 5327377 w 7858436"/>
              <a:gd name="connsiteY28" fmla="*/ 1626868 h 2343758"/>
              <a:gd name="connsiteX29" fmla="*/ 5393214 w 7858436"/>
              <a:gd name="connsiteY29" fmla="*/ 1568347 h 2343758"/>
              <a:gd name="connsiteX30" fmla="*/ 5466366 w 7858436"/>
              <a:gd name="connsiteY30" fmla="*/ 1429358 h 2343758"/>
              <a:gd name="connsiteX31" fmla="*/ 5502942 w 7858436"/>
              <a:gd name="connsiteY31" fmla="*/ 1231847 h 2343758"/>
              <a:gd name="connsiteX32" fmla="*/ 5561463 w 7858436"/>
              <a:gd name="connsiteY32" fmla="*/ 1100174 h 2343758"/>
              <a:gd name="connsiteX33" fmla="*/ 5678506 w 7858436"/>
              <a:gd name="connsiteY33" fmla="*/ 1034337 h 2343758"/>
              <a:gd name="connsiteX34" fmla="*/ 5817495 w 7858436"/>
              <a:gd name="connsiteY34" fmla="*/ 1063598 h 2343758"/>
              <a:gd name="connsiteX35" fmla="*/ 5978430 w 7858436"/>
              <a:gd name="connsiteY35" fmla="*/ 1136750 h 2343758"/>
              <a:gd name="connsiteX36" fmla="*/ 6132049 w 7858436"/>
              <a:gd name="connsiteY36" fmla="*/ 1180641 h 2343758"/>
              <a:gd name="connsiteX37" fmla="*/ 6219831 w 7858436"/>
              <a:gd name="connsiteY37" fmla="*/ 1195271 h 2343758"/>
              <a:gd name="connsiteX38" fmla="*/ 6314929 w 7858436"/>
              <a:gd name="connsiteY38" fmla="*/ 1151380 h 2343758"/>
              <a:gd name="connsiteX39" fmla="*/ 6380766 w 7858436"/>
              <a:gd name="connsiteY39" fmla="*/ 1034337 h 2343758"/>
              <a:gd name="connsiteX40" fmla="*/ 6402711 w 7858436"/>
              <a:gd name="connsiteY40" fmla="*/ 931924 h 2343758"/>
              <a:gd name="connsiteX41" fmla="*/ 6483178 w 7858436"/>
              <a:gd name="connsiteY41" fmla="*/ 888033 h 2343758"/>
              <a:gd name="connsiteX42" fmla="*/ 6614852 w 7858436"/>
              <a:gd name="connsiteY42" fmla="*/ 866087 h 2343758"/>
              <a:gd name="connsiteX43" fmla="*/ 6746526 w 7858436"/>
              <a:gd name="connsiteY43" fmla="*/ 931924 h 2343758"/>
              <a:gd name="connsiteX44" fmla="*/ 6885514 w 7858436"/>
              <a:gd name="connsiteY44" fmla="*/ 939239 h 2343758"/>
              <a:gd name="connsiteX45" fmla="*/ 7061079 w 7858436"/>
              <a:gd name="connsiteY45" fmla="*/ 866087 h 2343758"/>
              <a:gd name="connsiteX46" fmla="*/ 7229329 w 7858436"/>
              <a:gd name="connsiteY46" fmla="*/ 756359 h 2343758"/>
              <a:gd name="connsiteX47" fmla="*/ 7375633 w 7858436"/>
              <a:gd name="connsiteY47" fmla="*/ 705153 h 2343758"/>
              <a:gd name="connsiteX48" fmla="*/ 7558513 w 7858436"/>
              <a:gd name="connsiteY48" fmla="*/ 683207 h 2343758"/>
              <a:gd name="connsiteX49" fmla="*/ 7777969 w 7858436"/>
              <a:gd name="connsiteY49" fmla="*/ 602740 h 2343758"/>
              <a:gd name="connsiteX50" fmla="*/ 7843806 w 7858436"/>
              <a:gd name="connsiteY50" fmla="*/ 507643 h 2343758"/>
              <a:gd name="connsiteX51" fmla="*/ 7858436 w 7858436"/>
              <a:gd name="connsiteY51" fmla="*/ 405230 h 2343758"/>
              <a:gd name="connsiteX52" fmla="*/ 7742866 w 7858436"/>
              <a:gd name="connsiteY52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688772 w 7858436"/>
              <a:gd name="connsiteY9" fmla="*/ 2204769 h 2343758"/>
              <a:gd name="connsiteX10" fmla="*/ 3739978 w 7858436"/>
              <a:gd name="connsiteY10" fmla="*/ 2299867 h 2343758"/>
              <a:gd name="connsiteX11" fmla="*/ 3791185 w 7858436"/>
              <a:gd name="connsiteY11" fmla="*/ 2329127 h 2343758"/>
              <a:gd name="connsiteX12" fmla="*/ 3908228 w 7858436"/>
              <a:gd name="connsiteY12" fmla="*/ 2343758 h 2343758"/>
              <a:gd name="connsiteX13" fmla="*/ 4017956 w 7858436"/>
              <a:gd name="connsiteY13" fmla="*/ 2343758 h 2343758"/>
              <a:gd name="connsiteX14" fmla="*/ 4134999 w 7858436"/>
              <a:gd name="connsiteY14" fmla="*/ 2307182 h 2343758"/>
              <a:gd name="connsiteX15" fmla="*/ 4259358 w 7858436"/>
              <a:gd name="connsiteY15" fmla="*/ 2219399 h 2343758"/>
              <a:gd name="connsiteX16" fmla="*/ 4383716 w 7858436"/>
              <a:gd name="connsiteY16" fmla="*/ 2138932 h 2343758"/>
              <a:gd name="connsiteX17" fmla="*/ 4486129 w 7858436"/>
              <a:gd name="connsiteY17" fmla="*/ 2080411 h 2343758"/>
              <a:gd name="connsiteX18" fmla="*/ 4610487 w 7858436"/>
              <a:gd name="connsiteY18" fmla="*/ 2073095 h 2343758"/>
              <a:gd name="connsiteX19" fmla="*/ 4720215 w 7858436"/>
              <a:gd name="connsiteY19" fmla="*/ 2095041 h 2343758"/>
              <a:gd name="connsiteX20" fmla="*/ 4807998 w 7858436"/>
              <a:gd name="connsiteY20" fmla="*/ 2095041 h 2343758"/>
              <a:gd name="connsiteX21" fmla="*/ 4873834 w 7858436"/>
              <a:gd name="connsiteY21" fmla="*/ 2036519 h 2343758"/>
              <a:gd name="connsiteX22" fmla="*/ 4939671 w 7858436"/>
              <a:gd name="connsiteY22" fmla="*/ 1897531 h 2343758"/>
              <a:gd name="connsiteX23" fmla="*/ 4961617 w 7858436"/>
              <a:gd name="connsiteY23" fmla="*/ 1824379 h 2343758"/>
              <a:gd name="connsiteX24" fmla="*/ 5020138 w 7858436"/>
              <a:gd name="connsiteY24" fmla="*/ 1743911 h 2343758"/>
              <a:gd name="connsiteX25" fmla="*/ 5100606 w 7858436"/>
              <a:gd name="connsiteY25" fmla="*/ 1692705 h 2343758"/>
              <a:gd name="connsiteX26" fmla="*/ 5210334 w 7858436"/>
              <a:gd name="connsiteY26" fmla="*/ 1641499 h 2343758"/>
              <a:gd name="connsiteX27" fmla="*/ 5327377 w 7858436"/>
              <a:gd name="connsiteY27" fmla="*/ 1626868 h 2343758"/>
              <a:gd name="connsiteX28" fmla="*/ 5393214 w 7858436"/>
              <a:gd name="connsiteY28" fmla="*/ 1568347 h 2343758"/>
              <a:gd name="connsiteX29" fmla="*/ 5466366 w 7858436"/>
              <a:gd name="connsiteY29" fmla="*/ 1429358 h 2343758"/>
              <a:gd name="connsiteX30" fmla="*/ 5502942 w 7858436"/>
              <a:gd name="connsiteY30" fmla="*/ 1231847 h 2343758"/>
              <a:gd name="connsiteX31" fmla="*/ 5561463 w 7858436"/>
              <a:gd name="connsiteY31" fmla="*/ 1100174 h 2343758"/>
              <a:gd name="connsiteX32" fmla="*/ 5678506 w 7858436"/>
              <a:gd name="connsiteY32" fmla="*/ 1034337 h 2343758"/>
              <a:gd name="connsiteX33" fmla="*/ 5817495 w 7858436"/>
              <a:gd name="connsiteY33" fmla="*/ 1063598 h 2343758"/>
              <a:gd name="connsiteX34" fmla="*/ 5978430 w 7858436"/>
              <a:gd name="connsiteY34" fmla="*/ 1136750 h 2343758"/>
              <a:gd name="connsiteX35" fmla="*/ 6132049 w 7858436"/>
              <a:gd name="connsiteY35" fmla="*/ 1180641 h 2343758"/>
              <a:gd name="connsiteX36" fmla="*/ 6219831 w 7858436"/>
              <a:gd name="connsiteY36" fmla="*/ 1195271 h 2343758"/>
              <a:gd name="connsiteX37" fmla="*/ 6314929 w 7858436"/>
              <a:gd name="connsiteY37" fmla="*/ 1151380 h 2343758"/>
              <a:gd name="connsiteX38" fmla="*/ 6380766 w 7858436"/>
              <a:gd name="connsiteY38" fmla="*/ 1034337 h 2343758"/>
              <a:gd name="connsiteX39" fmla="*/ 6402711 w 7858436"/>
              <a:gd name="connsiteY39" fmla="*/ 931924 h 2343758"/>
              <a:gd name="connsiteX40" fmla="*/ 6483178 w 7858436"/>
              <a:gd name="connsiteY40" fmla="*/ 888033 h 2343758"/>
              <a:gd name="connsiteX41" fmla="*/ 6614852 w 7858436"/>
              <a:gd name="connsiteY41" fmla="*/ 866087 h 2343758"/>
              <a:gd name="connsiteX42" fmla="*/ 6746526 w 7858436"/>
              <a:gd name="connsiteY42" fmla="*/ 931924 h 2343758"/>
              <a:gd name="connsiteX43" fmla="*/ 6885514 w 7858436"/>
              <a:gd name="connsiteY43" fmla="*/ 939239 h 2343758"/>
              <a:gd name="connsiteX44" fmla="*/ 7061079 w 7858436"/>
              <a:gd name="connsiteY44" fmla="*/ 866087 h 2343758"/>
              <a:gd name="connsiteX45" fmla="*/ 7229329 w 7858436"/>
              <a:gd name="connsiteY45" fmla="*/ 756359 h 2343758"/>
              <a:gd name="connsiteX46" fmla="*/ 7375633 w 7858436"/>
              <a:gd name="connsiteY46" fmla="*/ 705153 h 2343758"/>
              <a:gd name="connsiteX47" fmla="*/ 7558513 w 7858436"/>
              <a:gd name="connsiteY47" fmla="*/ 683207 h 2343758"/>
              <a:gd name="connsiteX48" fmla="*/ 7777969 w 7858436"/>
              <a:gd name="connsiteY48" fmla="*/ 602740 h 2343758"/>
              <a:gd name="connsiteX49" fmla="*/ 7843806 w 7858436"/>
              <a:gd name="connsiteY49" fmla="*/ 507643 h 2343758"/>
              <a:gd name="connsiteX50" fmla="*/ 7858436 w 7858436"/>
              <a:gd name="connsiteY50" fmla="*/ 405230 h 2343758"/>
              <a:gd name="connsiteX51" fmla="*/ 7742866 w 7858436"/>
              <a:gd name="connsiteY51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739978 w 7858436"/>
              <a:gd name="connsiteY9" fmla="*/ 2299867 h 2343758"/>
              <a:gd name="connsiteX10" fmla="*/ 3791185 w 7858436"/>
              <a:gd name="connsiteY10" fmla="*/ 2329127 h 2343758"/>
              <a:gd name="connsiteX11" fmla="*/ 3908228 w 7858436"/>
              <a:gd name="connsiteY11" fmla="*/ 2343758 h 2343758"/>
              <a:gd name="connsiteX12" fmla="*/ 4017956 w 7858436"/>
              <a:gd name="connsiteY12" fmla="*/ 2343758 h 2343758"/>
              <a:gd name="connsiteX13" fmla="*/ 4134999 w 7858436"/>
              <a:gd name="connsiteY13" fmla="*/ 2307182 h 2343758"/>
              <a:gd name="connsiteX14" fmla="*/ 4259358 w 7858436"/>
              <a:gd name="connsiteY14" fmla="*/ 2219399 h 2343758"/>
              <a:gd name="connsiteX15" fmla="*/ 4383716 w 7858436"/>
              <a:gd name="connsiteY15" fmla="*/ 2138932 h 2343758"/>
              <a:gd name="connsiteX16" fmla="*/ 4486129 w 7858436"/>
              <a:gd name="connsiteY16" fmla="*/ 2080411 h 2343758"/>
              <a:gd name="connsiteX17" fmla="*/ 4610487 w 7858436"/>
              <a:gd name="connsiteY17" fmla="*/ 2073095 h 2343758"/>
              <a:gd name="connsiteX18" fmla="*/ 4720215 w 7858436"/>
              <a:gd name="connsiteY18" fmla="*/ 2095041 h 2343758"/>
              <a:gd name="connsiteX19" fmla="*/ 4807998 w 7858436"/>
              <a:gd name="connsiteY19" fmla="*/ 2095041 h 2343758"/>
              <a:gd name="connsiteX20" fmla="*/ 4873834 w 7858436"/>
              <a:gd name="connsiteY20" fmla="*/ 2036519 h 2343758"/>
              <a:gd name="connsiteX21" fmla="*/ 4939671 w 7858436"/>
              <a:gd name="connsiteY21" fmla="*/ 1897531 h 2343758"/>
              <a:gd name="connsiteX22" fmla="*/ 4961617 w 7858436"/>
              <a:gd name="connsiteY22" fmla="*/ 1824379 h 2343758"/>
              <a:gd name="connsiteX23" fmla="*/ 5020138 w 7858436"/>
              <a:gd name="connsiteY23" fmla="*/ 1743911 h 2343758"/>
              <a:gd name="connsiteX24" fmla="*/ 5100606 w 7858436"/>
              <a:gd name="connsiteY24" fmla="*/ 1692705 h 2343758"/>
              <a:gd name="connsiteX25" fmla="*/ 5210334 w 7858436"/>
              <a:gd name="connsiteY25" fmla="*/ 1641499 h 2343758"/>
              <a:gd name="connsiteX26" fmla="*/ 5327377 w 7858436"/>
              <a:gd name="connsiteY26" fmla="*/ 1626868 h 2343758"/>
              <a:gd name="connsiteX27" fmla="*/ 5393214 w 7858436"/>
              <a:gd name="connsiteY27" fmla="*/ 1568347 h 2343758"/>
              <a:gd name="connsiteX28" fmla="*/ 5466366 w 7858436"/>
              <a:gd name="connsiteY28" fmla="*/ 1429358 h 2343758"/>
              <a:gd name="connsiteX29" fmla="*/ 5502942 w 7858436"/>
              <a:gd name="connsiteY29" fmla="*/ 1231847 h 2343758"/>
              <a:gd name="connsiteX30" fmla="*/ 5561463 w 7858436"/>
              <a:gd name="connsiteY30" fmla="*/ 1100174 h 2343758"/>
              <a:gd name="connsiteX31" fmla="*/ 5678506 w 7858436"/>
              <a:gd name="connsiteY31" fmla="*/ 1034337 h 2343758"/>
              <a:gd name="connsiteX32" fmla="*/ 5817495 w 7858436"/>
              <a:gd name="connsiteY32" fmla="*/ 1063598 h 2343758"/>
              <a:gd name="connsiteX33" fmla="*/ 5978430 w 7858436"/>
              <a:gd name="connsiteY33" fmla="*/ 1136750 h 2343758"/>
              <a:gd name="connsiteX34" fmla="*/ 6132049 w 7858436"/>
              <a:gd name="connsiteY34" fmla="*/ 1180641 h 2343758"/>
              <a:gd name="connsiteX35" fmla="*/ 6219831 w 7858436"/>
              <a:gd name="connsiteY35" fmla="*/ 1195271 h 2343758"/>
              <a:gd name="connsiteX36" fmla="*/ 6314929 w 7858436"/>
              <a:gd name="connsiteY36" fmla="*/ 1151380 h 2343758"/>
              <a:gd name="connsiteX37" fmla="*/ 6380766 w 7858436"/>
              <a:gd name="connsiteY37" fmla="*/ 1034337 h 2343758"/>
              <a:gd name="connsiteX38" fmla="*/ 6402711 w 7858436"/>
              <a:gd name="connsiteY38" fmla="*/ 931924 h 2343758"/>
              <a:gd name="connsiteX39" fmla="*/ 6483178 w 7858436"/>
              <a:gd name="connsiteY39" fmla="*/ 888033 h 2343758"/>
              <a:gd name="connsiteX40" fmla="*/ 6614852 w 7858436"/>
              <a:gd name="connsiteY40" fmla="*/ 866087 h 2343758"/>
              <a:gd name="connsiteX41" fmla="*/ 6746526 w 7858436"/>
              <a:gd name="connsiteY41" fmla="*/ 931924 h 2343758"/>
              <a:gd name="connsiteX42" fmla="*/ 6885514 w 7858436"/>
              <a:gd name="connsiteY42" fmla="*/ 939239 h 2343758"/>
              <a:gd name="connsiteX43" fmla="*/ 7061079 w 7858436"/>
              <a:gd name="connsiteY43" fmla="*/ 866087 h 2343758"/>
              <a:gd name="connsiteX44" fmla="*/ 7229329 w 7858436"/>
              <a:gd name="connsiteY44" fmla="*/ 756359 h 2343758"/>
              <a:gd name="connsiteX45" fmla="*/ 7375633 w 7858436"/>
              <a:gd name="connsiteY45" fmla="*/ 705153 h 2343758"/>
              <a:gd name="connsiteX46" fmla="*/ 7558513 w 7858436"/>
              <a:gd name="connsiteY46" fmla="*/ 683207 h 2343758"/>
              <a:gd name="connsiteX47" fmla="*/ 7777969 w 7858436"/>
              <a:gd name="connsiteY47" fmla="*/ 602740 h 2343758"/>
              <a:gd name="connsiteX48" fmla="*/ 7843806 w 7858436"/>
              <a:gd name="connsiteY48" fmla="*/ 507643 h 2343758"/>
              <a:gd name="connsiteX49" fmla="*/ 7858436 w 7858436"/>
              <a:gd name="connsiteY49" fmla="*/ 405230 h 2343758"/>
              <a:gd name="connsiteX50" fmla="*/ 7742866 w 7858436"/>
              <a:gd name="connsiteY50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791185 w 7858436"/>
              <a:gd name="connsiteY9" fmla="*/ 2329127 h 2343758"/>
              <a:gd name="connsiteX10" fmla="*/ 3908228 w 7858436"/>
              <a:gd name="connsiteY10" fmla="*/ 2343758 h 2343758"/>
              <a:gd name="connsiteX11" fmla="*/ 4017956 w 7858436"/>
              <a:gd name="connsiteY11" fmla="*/ 2343758 h 2343758"/>
              <a:gd name="connsiteX12" fmla="*/ 4134999 w 7858436"/>
              <a:gd name="connsiteY12" fmla="*/ 2307182 h 2343758"/>
              <a:gd name="connsiteX13" fmla="*/ 4259358 w 7858436"/>
              <a:gd name="connsiteY13" fmla="*/ 2219399 h 2343758"/>
              <a:gd name="connsiteX14" fmla="*/ 4383716 w 7858436"/>
              <a:gd name="connsiteY14" fmla="*/ 2138932 h 2343758"/>
              <a:gd name="connsiteX15" fmla="*/ 4486129 w 7858436"/>
              <a:gd name="connsiteY15" fmla="*/ 2080411 h 2343758"/>
              <a:gd name="connsiteX16" fmla="*/ 4610487 w 7858436"/>
              <a:gd name="connsiteY16" fmla="*/ 2073095 h 2343758"/>
              <a:gd name="connsiteX17" fmla="*/ 4720215 w 7858436"/>
              <a:gd name="connsiteY17" fmla="*/ 2095041 h 2343758"/>
              <a:gd name="connsiteX18" fmla="*/ 4807998 w 7858436"/>
              <a:gd name="connsiteY18" fmla="*/ 2095041 h 2343758"/>
              <a:gd name="connsiteX19" fmla="*/ 4873834 w 7858436"/>
              <a:gd name="connsiteY19" fmla="*/ 2036519 h 2343758"/>
              <a:gd name="connsiteX20" fmla="*/ 4939671 w 7858436"/>
              <a:gd name="connsiteY20" fmla="*/ 1897531 h 2343758"/>
              <a:gd name="connsiteX21" fmla="*/ 4961617 w 7858436"/>
              <a:gd name="connsiteY21" fmla="*/ 1824379 h 2343758"/>
              <a:gd name="connsiteX22" fmla="*/ 5020138 w 7858436"/>
              <a:gd name="connsiteY22" fmla="*/ 1743911 h 2343758"/>
              <a:gd name="connsiteX23" fmla="*/ 5100606 w 7858436"/>
              <a:gd name="connsiteY23" fmla="*/ 1692705 h 2343758"/>
              <a:gd name="connsiteX24" fmla="*/ 5210334 w 7858436"/>
              <a:gd name="connsiteY24" fmla="*/ 1641499 h 2343758"/>
              <a:gd name="connsiteX25" fmla="*/ 5327377 w 7858436"/>
              <a:gd name="connsiteY25" fmla="*/ 1626868 h 2343758"/>
              <a:gd name="connsiteX26" fmla="*/ 5393214 w 7858436"/>
              <a:gd name="connsiteY26" fmla="*/ 1568347 h 2343758"/>
              <a:gd name="connsiteX27" fmla="*/ 5466366 w 7858436"/>
              <a:gd name="connsiteY27" fmla="*/ 1429358 h 2343758"/>
              <a:gd name="connsiteX28" fmla="*/ 5502942 w 7858436"/>
              <a:gd name="connsiteY28" fmla="*/ 1231847 h 2343758"/>
              <a:gd name="connsiteX29" fmla="*/ 5561463 w 7858436"/>
              <a:gd name="connsiteY29" fmla="*/ 1100174 h 2343758"/>
              <a:gd name="connsiteX30" fmla="*/ 5678506 w 7858436"/>
              <a:gd name="connsiteY30" fmla="*/ 1034337 h 2343758"/>
              <a:gd name="connsiteX31" fmla="*/ 5817495 w 7858436"/>
              <a:gd name="connsiteY31" fmla="*/ 1063598 h 2343758"/>
              <a:gd name="connsiteX32" fmla="*/ 5978430 w 7858436"/>
              <a:gd name="connsiteY32" fmla="*/ 1136750 h 2343758"/>
              <a:gd name="connsiteX33" fmla="*/ 6132049 w 7858436"/>
              <a:gd name="connsiteY33" fmla="*/ 1180641 h 2343758"/>
              <a:gd name="connsiteX34" fmla="*/ 6219831 w 7858436"/>
              <a:gd name="connsiteY34" fmla="*/ 1195271 h 2343758"/>
              <a:gd name="connsiteX35" fmla="*/ 6314929 w 7858436"/>
              <a:gd name="connsiteY35" fmla="*/ 1151380 h 2343758"/>
              <a:gd name="connsiteX36" fmla="*/ 6380766 w 7858436"/>
              <a:gd name="connsiteY36" fmla="*/ 1034337 h 2343758"/>
              <a:gd name="connsiteX37" fmla="*/ 6402711 w 7858436"/>
              <a:gd name="connsiteY37" fmla="*/ 931924 h 2343758"/>
              <a:gd name="connsiteX38" fmla="*/ 6483178 w 7858436"/>
              <a:gd name="connsiteY38" fmla="*/ 888033 h 2343758"/>
              <a:gd name="connsiteX39" fmla="*/ 6614852 w 7858436"/>
              <a:gd name="connsiteY39" fmla="*/ 866087 h 2343758"/>
              <a:gd name="connsiteX40" fmla="*/ 6746526 w 7858436"/>
              <a:gd name="connsiteY40" fmla="*/ 931924 h 2343758"/>
              <a:gd name="connsiteX41" fmla="*/ 6885514 w 7858436"/>
              <a:gd name="connsiteY41" fmla="*/ 939239 h 2343758"/>
              <a:gd name="connsiteX42" fmla="*/ 7061079 w 7858436"/>
              <a:gd name="connsiteY42" fmla="*/ 866087 h 2343758"/>
              <a:gd name="connsiteX43" fmla="*/ 7229329 w 7858436"/>
              <a:gd name="connsiteY43" fmla="*/ 756359 h 2343758"/>
              <a:gd name="connsiteX44" fmla="*/ 7375633 w 7858436"/>
              <a:gd name="connsiteY44" fmla="*/ 705153 h 2343758"/>
              <a:gd name="connsiteX45" fmla="*/ 7558513 w 7858436"/>
              <a:gd name="connsiteY45" fmla="*/ 683207 h 2343758"/>
              <a:gd name="connsiteX46" fmla="*/ 7777969 w 7858436"/>
              <a:gd name="connsiteY46" fmla="*/ 602740 h 2343758"/>
              <a:gd name="connsiteX47" fmla="*/ 7843806 w 7858436"/>
              <a:gd name="connsiteY47" fmla="*/ 507643 h 2343758"/>
              <a:gd name="connsiteX48" fmla="*/ 7858436 w 7858436"/>
              <a:gd name="connsiteY48" fmla="*/ 405230 h 2343758"/>
              <a:gd name="connsiteX49" fmla="*/ 7742866 w 7858436"/>
              <a:gd name="connsiteY49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3908228 w 7858436"/>
              <a:gd name="connsiteY9" fmla="*/ 2343758 h 2343758"/>
              <a:gd name="connsiteX10" fmla="*/ 4017956 w 7858436"/>
              <a:gd name="connsiteY10" fmla="*/ 2343758 h 2343758"/>
              <a:gd name="connsiteX11" fmla="*/ 4134999 w 7858436"/>
              <a:gd name="connsiteY11" fmla="*/ 2307182 h 2343758"/>
              <a:gd name="connsiteX12" fmla="*/ 4259358 w 7858436"/>
              <a:gd name="connsiteY12" fmla="*/ 2219399 h 2343758"/>
              <a:gd name="connsiteX13" fmla="*/ 4383716 w 7858436"/>
              <a:gd name="connsiteY13" fmla="*/ 2138932 h 2343758"/>
              <a:gd name="connsiteX14" fmla="*/ 4486129 w 7858436"/>
              <a:gd name="connsiteY14" fmla="*/ 2080411 h 2343758"/>
              <a:gd name="connsiteX15" fmla="*/ 4610487 w 7858436"/>
              <a:gd name="connsiteY15" fmla="*/ 2073095 h 2343758"/>
              <a:gd name="connsiteX16" fmla="*/ 4720215 w 7858436"/>
              <a:gd name="connsiteY16" fmla="*/ 2095041 h 2343758"/>
              <a:gd name="connsiteX17" fmla="*/ 4807998 w 7858436"/>
              <a:gd name="connsiteY17" fmla="*/ 2095041 h 2343758"/>
              <a:gd name="connsiteX18" fmla="*/ 4873834 w 7858436"/>
              <a:gd name="connsiteY18" fmla="*/ 2036519 h 2343758"/>
              <a:gd name="connsiteX19" fmla="*/ 4939671 w 7858436"/>
              <a:gd name="connsiteY19" fmla="*/ 1897531 h 2343758"/>
              <a:gd name="connsiteX20" fmla="*/ 4961617 w 7858436"/>
              <a:gd name="connsiteY20" fmla="*/ 1824379 h 2343758"/>
              <a:gd name="connsiteX21" fmla="*/ 5020138 w 7858436"/>
              <a:gd name="connsiteY21" fmla="*/ 1743911 h 2343758"/>
              <a:gd name="connsiteX22" fmla="*/ 5100606 w 7858436"/>
              <a:gd name="connsiteY22" fmla="*/ 1692705 h 2343758"/>
              <a:gd name="connsiteX23" fmla="*/ 5210334 w 7858436"/>
              <a:gd name="connsiteY23" fmla="*/ 1641499 h 2343758"/>
              <a:gd name="connsiteX24" fmla="*/ 5327377 w 7858436"/>
              <a:gd name="connsiteY24" fmla="*/ 1626868 h 2343758"/>
              <a:gd name="connsiteX25" fmla="*/ 5393214 w 7858436"/>
              <a:gd name="connsiteY25" fmla="*/ 1568347 h 2343758"/>
              <a:gd name="connsiteX26" fmla="*/ 5466366 w 7858436"/>
              <a:gd name="connsiteY26" fmla="*/ 1429358 h 2343758"/>
              <a:gd name="connsiteX27" fmla="*/ 5502942 w 7858436"/>
              <a:gd name="connsiteY27" fmla="*/ 1231847 h 2343758"/>
              <a:gd name="connsiteX28" fmla="*/ 5561463 w 7858436"/>
              <a:gd name="connsiteY28" fmla="*/ 1100174 h 2343758"/>
              <a:gd name="connsiteX29" fmla="*/ 5678506 w 7858436"/>
              <a:gd name="connsiteY29" fmla="*/ 1034337 h 2343758"/>
              <a:gd name="connsiteX30" fmla="*/ 5817495 w 7858436"/>
              <a:gd name="connsiteY30" fmla="*/ 1063598 h 2343758"/>
              <a:gd name="connsiteX31" fmla="*/ 5978430 w 7858436"/>
              <a:gd name="connsiteY31" fmla="*/ 1136750 h 2343758"/>
              <a:gd name="connsiteX32" fmla="*/ 6132049 w 7858436"/>
              <a:gd name="connsiteY32" fmla="*/ 1180641 h 2343758"/>
              <a:gd name="connsiteX33" fmla="*/ 6219831 w 7858436"/>
              <a:gd name="connsiteY33" fmla="*/ 1195271 h 2343758"/>
              <a:gd name="connsiteX34" fmla="*/ 6314929 w 7858436"/>
              <a:gd name="connsiteY34" fmla="*/ 1151380 h 2343758"/>
              <a:gd name="connsiteX35" fmla="*/ 6380766 w 7858436"/>
              <a:gd name="connsiteY35" fmla="*/ 1034337 h 2343758"/>
              <a:gd name="connsiteX36" fmla="*/ 6402711 w 7858436"/>
              <a:gd name="connsiteY36" fmla="*/ 931924 h 2343758"/>
              <a:gd name="connsiteX37" fmla="*/ 6483178 w 7858436"/>
              <a:gd name="connsiteY37" fmla="*/ 888033 h 2343758"/>
              <a:gd name="connsiteX38" fmla="*/ 6614852 w 7858436"/>
              <a:gd name="connsiteY38" fmla="*/ 866087 h 2343758"/>
              <a:gd name="connsiteX39" fmla="*/ 6746526 w 7858436"/>
              <a:gd name="connsiteY39" fmla="*/ 931924 h 2343758"/>
              <a:gd name="connsiteX40" fmla="*/ 6885514 w 7858436"/>
              <a:gd name="connsiteY40" fmla="*/ 939239 h 2343758"/>
              <a:gd name="connsiteX41" fmla="*/ 7061079 w 7858436"/>
              <a:gd name="connsiteY41" fmla="*/ 866087 h 2343758"/>
              <a:gd name="connsiteX42" fmla="*/ 7229329 w 7858436"/>
              <a:gd name="connsiteY42" fmla="*/ 756359 h 2343758"/>
              <a:gd name="connsiteX43" fmla="*/ 7375633 w 7858436"/>
              <a:gd name="connsiteY43" fmla="*/ 705153 h 2343758"/>
              <a:gd name="connsiteX44" fmla="*/ 7558513 w 7858436"/>
              <a:gd name="connsiteY44" fmla="*/ 683207 h 2343758"/>
              <a:gd name="connsiteX45" fmla="*/ 7777969 w 7858436"/>
              <a:gd name="connsiteY45" fmla="*/ 602740 h 2343758"/>
              <a:gd name="connsiteX46" fmla="*/ 7843806 w 7858436"/>
              <a:gd name="connsiteY46" fmla="*/ 507643 h 2343758"/>
              <a:gd name="connsiteX47" fmla="*/ 7858436 w 7858436"/>
              <a:gd name="connsiteY47" fmla="*/ 405230 h 2343758"/>
              <a:gd name="connsiteX48" fmla="*/ 7742866 w 7858436"/>
              <a:gd name="connsiteY48" fmla="*/ 0 h 2343758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4017956 w 7858436"/>
              <a:gd name="connsiteY9" fmla="*/ 2343758 h 2343758"/>
              <a:gd name="connsiteX10" fmla="*/ 4134999 w 7858436"/>
              <a:gd name="connsiteY10" fmla="*/ 2307182 h 2343758"/>
              <a:gd name="connsiteX11" fmla="*/ 4259358 w 7858436"/>
              <a:gd name="connsiteY11" fmla="*/ 2219399 h 2343758"/>
              <a:gd name="connsiteX12" fmla="*/ 4383716 w 7858436"/>
              <a:gd name="connsiteY12" fmla="*/ 2138932 h 2343758"/>
              <a:gd name="connsiteX13" fmla="*/ 4486129 w 7858436"/>
              <a:gd name="connsiteY13" fmla="*/ 2080411 h 2343758"/>
              <a:gd name="connsiteX14" fmla="*/ 4610487 w 7858436"/>
              <a:gd name="connsiteY14" fmla="*/ 2073095 h 2343758"/>
              <a:gd name="connsiteX15" fmla="*/ 4720215 w 7858436"/>
              <a:gd name="connsiteY15" fmla="*/ 2095041 h 2343758"/>
              <a:gd name="connsiteX16" fmla="*/ 4807998 w 7858436"/>
              <a:gd name="connsiteY16" fmla="*/ 2095041 h 2343758"/>
              <a:gd name="connsiteX17" fmla="*/ 4873834 w 7858436"/>
              <a:gd name="connsiteY17" fmla="*/ 2036519 h 2343758"/>
              <a:gd name="connsiteX18" fmla="*/ 4939671 w 7858436"/>
              <a:gd name="connsiteY18" fmla="*/ 1897531 h 2343758"/>
              <a:gd name="connsiteX19" fmla="*/ 4961617 w 7858436"/>
              <a:gd name="connsiteY19" fmla="*/ 1824379 h 2343758"/>
              <a:gd name="connsiteX20" fmla="*/ 5020138 w 7858436"/>
              <a:gd name="connsiteY20" fmla="*/ 1743911 h 2343758"/>
              <a:gd name="connsiteX21" fmla="*/ 5100606 w 7858436"/>
              <a:gd name="connsiteY21" fmla="*/ 1692705 h 2343758"/>
              <a:gd name="connsiteX22" fmla="*/ 5210334 w 7858436"/>
              <a:gd name="connsiteY22" fmla="*/ 1641499 h 2343758"/>
              <a:gd name="connsiteX23" fmla="*/ 5327377 w 7858436"/>
              <a:gd name="connsiteY23" fmla="*/ 1626868 h 2343758"/>
              <a:gd name="connsiteX24" fmla="*/ 5393214 w 7858436"/>
              <a:gd name="connsiteY24" fmla="*/ 1568347 h 2343758"/>
              <a:gd name="connsiteX25" fmla="*/ 5466366 w 7858436"/>
              <a:gd name="connsiteY25" fmla="*/ 1429358 h 2343758"/>
              <a:gd name="connsiteX26" fmla="*/ 5502942 w 7858436"/>
              <a:gd name="connsiteY26" fmla="*/ 1231847 h 2343758"/>
              <a:gd name="connsiteX27" fmla="*/ 5561463 w 7858436"/>
              <a:gd name="connsiteY27" fmla="*/ 1100174 h 2343758"/>
              <a:gd name="connsiteX28" fmla="*/ 5678506 w 7858436"/>
              <a:gd name="connsiteY28" fmla="*/ 1034337 h 2343758"/>
              <a:gd name="connsiteX29" fmla="*/ 5817495 w 7858436"/>
              <a:gd name="connsiteY29" fmla="*/ 1063598 h 2343758"/>
              <a:gd name="connsiteX30" fmla="*/ 5978430 w 7858436"/>
              <a:gd name="connsiteY30" fmla="*/ 1136750 h 2343758"/>
              <a:gd name="connsiteX31" fmla="*/ 6132049 w 7858436"/>
              <a:gd name="connsiteY31" fmla="*/ 1180641 h 2343758"/>
              <a:gd name="connsiteX32" fmla="*/ 6219831 w 7858436"/>
              <a:gd name="connsiteY32" fmla="*/ 1195271 h 2343758"/>
              <a:gd name="connsiteX33" fmla="*/ 6314929 w 7858436"/>
              <a:gd name="connsiteY33" fmla="*/ 1151380 h 2343758"/>
              <a:gd name="connsiteX34" fmla="*/ 6380766 w 7858436"/>
              <a:gd name="connsiteY34" fmla="*/ 1034337 h 2343758"/>
              <a:gd name="connsiteX35" fmla="*/ 6402711 w 7858436"/>
              <a:gd name="connsiteY35" fmla="*/ 931924 h 2343758"/>
              <a:gd name="connsiteX36" fmla="*/ 6483178 w 7858436"/>
              <a:gd name="connsiteY36" fmla="*/ 888033 h 2343758"/>
              <a:gd name="connsiteX37" fmla="*/ 6614852 w 7858436"/>
              <a:gd name="connsiteY37" fmla="*/ 866087 h 2343758"/>
              <a:gd name="connsiteX38" fmla="*/ 6746526 w 7858436"/>
              <a:gd name="connsiteY38" fmla="*/ 931924 h 2343758"/>
              <a:gd name="connsiteX39" fmla="*/ 6885514 w 7858436"/>
              <a:gd name="connsiteY39" fmla="*/ 939239 h 2343758"/>
              <a:gd name="connsiteX40" fmla="*/ 7061079 w 7858436"/>
              <a:gd name="connsiteY40" fmla="*/ 866087 h 2343758"/>
              <a:gd name="connsiteX41" fmla="*/ 7229329 w 7858436"/>
              <a:gd name="connsiteY41" fmla="*/ 756359 h 2343758"/>
              <a:gd name="connsiteX42" fmla="*/ 7375633 w 7858436"/>
              <a:gd name="connsiteY42" fmla="*/ 705153 h 2343758"/>
              <a:gd name="connsiteX43" fmla="*/ 7558513 w 7858436"/>
              <a:gd name="connsiteY43" fmla="*/ 683207 h 2343758"/>
              <a:gd name="connsiteX44" fmla="*/ 7777969 w 7858436"/>
              <a:gd name="connsiteY44" fmla="*/ 602740 h 2343758"/>
              <a:gd name="connsiteX45" fmla="*/ 7843806 w 7858436"/>
              <a:gd name="connsiteY45" fmla="*/ 507643 h 2343758"/>
              <a:gd name="connsiteX46" fmla="*/ 7858436 w 7858436"/>
              <a:gd name="connsiteY46" fmla="*/ 405230 h 2343758"/>
              <a:gd name="connsiteX47" fmla="*/ 7742866 w 7858436"/>
              <a:gd name="connsiteY47" fmla="*/ 0 h 2343758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259358 w 7858436"/>
              <a:gd name="connsiteY10" fmla="*/ 2219399 h 2307182"/>
              <a:gd name="connsiteX11" fmla="*/ 4383716 w 7858436"/>
              <a:gd name="connsiteY11" fmla="*/ 2138932 h 2307182"/>
              <a:gd name="connsiteX12" fmla="*/ 4486129 w 7858436"/>
              <a:gd name="connsiteY12" fmla="*/ 2080411 h 2307182"/>
              <a:gd name="connsiteX13" fmla="*/ 4610487 w 7858436"/>
              <a:gd name="connsiteY13" fmla="*/ 2073095 h 2307182"/>
              <a:gd name="connsiteX14" fmla="*/ 4720215 w 7858436"/>
              <a:gd name="connsiteY14" fmla="*/ 2095041 h 2307182"/>
              <a:gd name="connsiteX15" fmla="*/ 4807998 w 7858436"/>
              <a:gd name="connsiteY15" fmla="*/ 2095041 h 2307182"/>
              <a:gd name="connsiteX16" fmla="*/ 4873834 w 7858436"/>
              <a:gd name="connsiteY16" fmla="*/ 2036519 h 2307182"/>
              <a:gd name="connsiteX17" fmla="*/ 4939671 w 7858436"/>
              <a:gd name="connsiteY17" fmla="*/ 1897531 h 2307182"/>
              <a:gd name="connsiteX18" fmla="*/ 4961617 w 7858436"/>
              <a:gd name="connsiteY18" fmla="*/ 1824379 h 2307182"/>
              <a:gd name="connsiteX19" fmla="*/ 5020138 w 7858436"/>
              <a:gd name="connsiteY19" fmla="*/ 1743911 h 2307182"/>
              <a:gd name="connsiteX20" fmla="*/ 5100606 w 7858436"/>
              <a:gd name="connsiteY20" fmla="*/ 1692705 h 2307182"/>
              <a:gd name="connsiteX21" fmla="*/ 5210334 w 7858436"/>
              <a:gd name="connsiteY21" fmla="*/ 1641499 h 2307182"/>
              <a:gd name="connsiteX22" fmla="*/ 5327377 w 7858436"/>
              <a:gd name="connsiteY22" fmla="*/ 1626868 h 2307182"/>
              <a:gd name="connsiteX23" fmla="*/ 5393214 w 7858436"/>
              <a:gd name="connsiteY23" fmla="*/ 1568347 h 2307182"/>
              <a:gd name="connsiteX24" fmla="*/ 5466366 w 7858436"/>
              <a:gd name="connsiteY24" fmla="*/ 1429358 h 2307182"/>
              <a:gd name="connsiteX25" fmla="*/ 5502942 w 7858436"/>
              <a:gd name="connsiteY25" fmla="*/ 1231847 h 2307182"/>
              <a:gd name="connsiteX26" fmla="*/ 5561463 w 7858436"/>
              <a:gd name="connsiteY26" fmla="*/ 1100174 h 2307182"/>
              <a:gd name="connsiteX27" fmla="*/ 5678506 w 7858436"/>
              <a:gd name="connsiteY27" fmla="*/ 1034337 h 2307182"/>
              <a:gd name="connsiteX28" fmla="*/ 5817495 w 7858436"/>
              <a:gd name="connsiteY28" fmla="*/ 1063598 h 2307182"/>
              <a:gd name="connsiteX29" fmla="*/ 5978430 w 7858436"/>
              <a:gd name="connsiteY29" fmla="*/ 1136750 h 2307182"/>
              <a:gd name="connsiteX30" fmla="*/ 6132049 w 7858436"/>
              <a:gd name="connsiteY30" fmla="*/ 1180641 h 2307182"/>
              <a:gd name="connsiteX31" fmla="*/ 6219831 w 7858436"/>
              <a:gd name="connsiteY31" fmla="*/ 1195271 h 2307182"/>
              <a:gd name="connsiteX32" fmla="*/ 6314929 w 7858436"/>
              <a:gd name="connsiteY32" fmla="*/ 1151380 h 2307182"/>
              <a:gd name="connsiteX33" fmla="*/ 6380766 w 7858436"/>
              <a:gd name="connsiteY33" fmla="*/ 1034337 h 2307182"/>
              <a:gd name="connsiteX34" fmla="*/ 6402711 w 7858436"/>
              <a:gd name="connsiteY34" fmla="*/ 931924 h 2307182"/>
              <a:gd name="connsiteX35" fmla="*/ 6483178 w 7858436"/>
              <a:gd name="connsiteY35" fmla="*/ 888033 h 2307182"/>
              <a:gd name="connsiteX36" fmla="*/ 6614852 w 7858436"/>
              <a:gd name="connsiteY36" fmla="*/ 866087 h 2307182"/>
              <a:gd name="connsiteX37" fmla="*/ 6746526 w 7858436"/>
              <a:gd name="connsiteY37" fmla="*/ 931924 h 2307182"/>
              <a:gd name="connsiteX38" fmla="*/ 6885514 w 7858436"/>
              <a:gd name="connsiteY38" fmla="*/ 939239 h 2307182"/>
              <a:gd name="connsiteX39" fmla="*/ 7061079 w 7858436"/>
              <a:gd name="connsiteY39" fmla="*/ 866087 h 2307182"/>
              <a:gd name="connsiteX40" fmla="*/ 7229329 w 7858436"/>
              <a:gd name="connsiteY40" fmla="*/ 756359 h 2307182"/>
              <a:gd name="connsiteX41" fmla="*/ 7375633 w 7858436"/>
              <a:gd name="connsiteY41" fmla="*/ 705153 h 2307182"/>
              <a:gd name="connsiteX42" fmla="*/ 7558513 w 7858436"/>
              <a:gd name="connsiteY42" fmla="*/ 683207 h 2307182"/>
              <a:gd name="connsiteX43" fmla="*/ 7777969 w 7858436"/>
              <a:gd name="connsiteY43" fmla="*/ 602740 h 2307182"/>
              <a:gd name="connsiteX44" fmla="*/ 7843806 w 7858436"/>
              <a:gd name="connsiteY44" fmla="*/ 507643 h 2307182"/>
              <a:gd name="connsiteX45" fmla="*/ 7858436 w 7858436"/>
              <a:gd name="connsiteY45" fmla="*/ 405230 h 2307182"/>
              <a:gd name="connsiteX46" fmla="*/ 7742866 w 7858436"/>
              <a:gd name="connsiteY46" fmla="*/ 0 h 2307182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162670 w 7858436"/>
              <a:gd name="connsiteY10" fmla="*/ 2303365 h 2307182"/>
              <a:gd name="connsiteX11" fmla="*/ 4259358 w 7858436"/>
              <a:gd name="connsiteY11" fmla="*/ 2219399 h 2307182"/>
              <a:gd name="connsiteX12" fmla="*/ 4383716 w 7858436"/>
              <a:gd name="connsiteY12" fmla="*/ 2138932 h 2307182"/>
              <a:gd name="connsiteX13" fmla="*/ 4486129 w 7858436"/>
              <a:gd name="connsiteY13" fmla="*/ 2080411 h 2307182"/>
              <a:gd name="connsiteX14" fmla="*/ 4610487 w 7858436"/>
              <a:gd name="connsiteY14" fmla="*/ 2073095 h 2307182"/>
              <a:gd name="connsiteX15" fmla="*/ 4720215 w 7858436"/>
              <a:gd name="connsiteY15" fmla="*/ 2095041 h 2307182"/>
              <a:gd name="connsiteX16" fmla="*/ 4807998 w 7858436"/>
              <a:gd name="connsiteY16" fmla="*/ 2095041 h 2307182"/>
              <a:gd name="connsiteX17" fmla="*/ 4873834 w 7858436"/>
              <a:gd name="connsiteY17" fmla="*/ 2036519 h 2307182"/>
              <a:gd name="connsiteX18" fmla="*/ 4939671 w 7858436"/>
              <a:gd name="connsiteY18" fmla="*/ 1897531 h 2307182"/>
              <a:gd name="connsiteX19" fmla="*/ 4961617 w 7858436"/>
              <a:gd name="connsiteY19" fmla="*/ 1824379 h 2307182"/>
              <a:gd name="connsiteX20" fmla="*/ 5020138 w 7858436"/>
              <a:gd name="connsiteY20" fmla="*/ 1743911 h 2307182"/>
              <a:gd name="connsiteX21" fmla="*/ 5100606 w 7858436"/>
              <a:gd name="connsiteY21" fmla="*/ 1692705 h 2307182"/>
              <a:gd name="connsiteX22" fmla="*/ 5210334 w 7858436"/>
              <a:gd name="connsiteY22" fmla="*/ 1641499 h 2307182"/>
              <a:gd name="connsiteX23" fmla="*/ 5327377 w 7858436"/>
              <a:gd name="connsiteY23" fmla="*/ 1626868 h 2307182"/>
              <a:gd name="connsiteX24" fmla="*/ 5393214 w 7858436"/>
              <a:gd name="connsiteY24" fmla="*/ 1568347 h 2307182"/>
              <a:gd name="connsiteX25" fmla="*/ 5466366 w 7858436"/>
              <a:gd name="connsiteY25" fmla="*/ 1429358 h 2307182"/>
              <a:gd name="connsiteX26" fmla="*/ 5502942 w 7858436"/>
              <a:gd name="connsiteY26" fmla="*/ 1231847 h 2307182"/>
              <a:gd name="connsiteX27" fmla="*/ 5561463 w 7858436"/>
              <a:gd name="connsiteY27" fmla="*/ 1100174 h 2307182"/>
              <a:gd name="connsiteX28" fmla="*/ 5678506 w 7858436"/>
              <a:gd name="connsiteY28" fmla="*/ 1034337 h 2307182"/>
              <a:gd name="connsiteX29" fmla="*/ 5817495 w 7858436"/>
              <a:gd name="connsiteY29" fmla="*/ 1063598 h 2307182"/>
              <a:gd name="connsiteX30" fmla="*/ 5978430 w 7858436"/>
              <a:gd name="connsiteY30" fmla="*/ 1136750 h 2307182"/>
              <a:gd name="connsiteX31" fmla="*/ 6132049 w 7858436"/>
              <a:gd name="connsiteY31" fmla="*/ 1180641 h 2307182"/>
              <a:gd name="connsiteX32" fmla="*/ 6219831 w 7858436"/>
              <a:gd name="connsiteY32" fmla="*/ 1195271 h 2307182"/>
              <a:gd name="connsiteX33" fmla="*/ 6314929 w 7858436"/>
              <a:gd name="connsiteY33" fmla="*/ 1151380 h 2307182"/>
              <a:gd name="connsiteX34" fmla="*/ 6380766 w 7858436"/>
              <a:gd name="connsiteY34" fmla="*/ 1034337 h 2307182"/>
              <a:gd name="connsiteX35" fmla="*/ 6402711 w 7858436"/>
              <a:gd name="connsiteY35" fmla="*/ 931924 h 2307182"/>
              <a:gd name="connsiteX36" fmla="*/ 6483178 w 7858436"/>
              <a:gd name="connsiteY36" fmla="*/ 888033 h 2307182"/>
              <a:gd name="connsiteX37" fmla="*/ 6614852 w 7858436"/>
              <a:gd name="connsiteY37" fmla="*/ 866087 h 2307182"/>
              <a:gd name="connsiteX38" fmla="*/ 6746526 w 7858436"/>
              <a:gd name="connsiteY38" fmla="*/ 931924 h 2307182"/>
              <a:gd name="connsiteX39" fmla="*/ 6885514 w 7858436"/>
              <a:gd name="connsiteY39" fmla="*/ 939239 h 2307182"/>
              <a:gd name="connsiteX40" fmla="*/ 7061079 w 7858436"/>
              <a:gd name="connsiteY40" fmla="*/ 866087 h 2307182"/>
              <a:gd name="connsiteX41" fmla="*/ 7229329 w 7858436"/>
              <a:gd name="connsiteY41" fmla="*/ 756359 h 2307182"/>
              <a:gd name="connsiteX42" fmla="*/ 7375633 w 7858436"/>
              <a:gd name="connsiteY42" fmla="*/ 705153 h 2307182"/>
              <a:gd name="connsiteX43" fmla="*/ 7558513 w 7858436"/>
              <a:gd name="connsiteY43" fmla="*/ 683207 h 2307182"/>
              <a:gd name="connsiteX44" fmla="*/ 7777969 w 7858436"/>
              <a:gd name="connsiteY44" fmla="*/ 602740 h 2307182"/>
              <a:gd name="connsiteX45" fmla="*/ 7843806 w 7858436"/>
              <a:gd name="connsiteY45" fmla="*/ 507643 h 2307182"/>
              <a:gd name="connsiteX46" fmla="*/ 7858436 w 7858436"/>
              <a:gd name="connsiteY46" fmla="*/ 405230 h 2307182"/>
              <a:gd name="connsiteX47" fmla="*/ 7742866 w 7858436"/>
              <a:gd name="connsiteY47" fmla="*/ 0 h 2307182"/>
              <a:gd name="connsiteX0" fmla="*/ 0 w 7858436"/>
              <a:gd name="connsiteY0" fmla="*/ 576919 h 2307182"/>
              <a:gd name="connsiteX1" fmla="*/ 221367 w 7858436"/>
              <a:gd name="connsiteY1" fmla="*/ 756359 h 2307182"/>
              <a:gd name="connsiteX2" fmla="*/ 331095 w 7858436"/>
              <a:gd name="connsiteY2" fmla="*/ 844142 h 2307182"/>
              <a:gd name="connsiteX3" fmla="*/ 477399 w 7858436"/>
              <a:gd name="connsiteY3" fmla="*/ 888033 h 2307182"/>
              <a:gd name="connsiteX4" fmla="*/ 623703 w 7858436"/>
              <a:gd name="connsiteY4" fmla="*/ 924609 h 2307182"/>
              <a:gd name="connsiteX5" fmla="*/ 784638 w 7858436"/>
              <a:gd name="connsiteY5" fmla="*/ 931924 h 2307182"/>
              <a:gd name="connsiteX6" fmla="*/ 894366 w 7858436"/>
              <a:gd name="connsiteY6" fmla="*/ 953870 h 2307182"/>
              <a:gd name="connsiteX7" fmla="*/ 967518 w 7858436"/>
              <a:gd name="connsiteY7" fmla="*/ 1012391 h 2307182"/>
              <a:gd name="connsiteX8" fmla="*/ 1084561 w 7858436"/>
              <a:gd name="connsiteY8" fmla="*/ 1166011 h 2307182"/>
              <a:gd name="connsiteX9" fmla="*/ 4134999 w 7858436"/>
              <a:gd name="connsiteY9" fmla="*/ 2307182 h 2307182"/>
              <a:gd name="connsiteX10" fmla="*/ 4259358 w 7858436"/>
              <a:gd name="connsiteY10" fmla="*/ 2219399 h 2307182"/>
              <a:gd name="connsiteX11" fmla="*/ 4383716 w 7858436"/>
              <a:gd name="connsiteY11" fmla="*/ 2138932 h 2307182"/>
              <a:gd name="connsiteX12" fmla="*/ 4486129 w 7858436"/>
              <a:gd name="connsiteY12" fmla="*/ 2080411 h 2307182"/>
              <a:gd name="connsiteX13" fmla="*/ 4610487 w 7858436"/>
              <a:gd name="connsiteY13" fmla="*/ 2073095 h 2307182"/>
              <a:gd name="connsiteX14" fmla="*/ 4720215 w 7858436"/>
              <a:gd name="connsiteY14" fmla="*/ 2095041 h 2307182"/>
              <a:gd name="connsiteX15" fmla="*/ 4807998 w 7858436"/>
              <a:gd name="connsiteY15" fmla="*/ 2095041 h 2307182"/>
              <a:gd name="connsiteX16" fmla="*/ 4873834 w 7858436"/>
              <a:gd name="connsiteY16" fmla="*/ 2036519 h 2307182"/>
              <a:gd name="connsiteX17" fmla="*/ 4939671 w 7858436"/>
              <a:gd name="connsiteY17" fmla="*/ 1897531 h 2307182"/>
              <a:gd name="connsiteX18" fmla="*/ 4961617 w 7858436"/>
              <a:gd name="connsiteY18" fmla="*/ 1824379 h 2307182"/>
              <a:gd name="connsiteX19" fmla="*/ 5020138 w 7858436"/>
              <a:gd name="connsiteY19" fmla="*/ 1743911 h 2307182"/>
              <a:gd name="connsiteX20" fmla="*/ 5100606 w 7858436"/>
              <a:gd name="connsiteY20" fmla="*/ 1692705 h 2307182"/>
              <a:gd name="connsiteX21" fmla="*/ 5210334 w 7858436"/>
              <a:gd name="connsiteY21" fmla="*/ 1641499 h 2307182"/>
              <a:gd name="connsiteX22" fmla="*/ 5327377 w 7858436"/>
              <a:gd name="connsiteY22" fmla="*/ 1626868 h 2307182"/>
              <a:gd name="connsiteX23" fmla="*/ 5393214 w 7858436"/>
              <a:gd name="connsiteY23" fmla="*/ 1568347 h 2307182"/>
              <a:gd name="connsiteX24" fmla="*/ 5466366 w 7858436"/>
              <a:gd name="connsiteY24" fmla="*/ 1429358 h 2307182"/>
              <a:gd name="connsiteX25" fmla="*/ 5502942 w 7858436"/>
              <a:gd name="connsiteY25" fmla="*/ 1231847 h 2307182"/>
              <a:gd name="connsiteX26" fmla="*/ 5561463 w 7858436"/>
              <a:gd name="connsiteY26" fmla="*/ 1100174 h 2307182"/>
              <a:gd name="connsiteX27" fmla="*/ 5678506 w 7858436"/>
              <a:gd name="connsiteY27" fmla="*/ 1034337 h 2307182"/>
              <a:gd name="connsiteX28" fmla="*/ 5817495 w 7858436"/>
              <a:gd name="connsiteY28" fmla="*/ 1063598 h 2307182"/>
              <a:gd name="connsiteX29" fmla="*/ 5978430 w 7858436"/>
              <a:gd name="connsiteY29" fmla="*/ 1136750 h 2307182"/>
              <a:gd name="connsiteX30" fmla="*/ 6132049 w 7858436"/>
              <a:gd name="connsiteY30" fmla="*/ 1180641 h 2307182"/>
              <a:gd name="connsiteX31" fmla="*/ 6219831 w 7858436"/>
              <a:gd name="connsiteY31" fmla="*/ 1195271 h 2307182"/>
              <a:gd name="connsiteX32" fmla="*/ 6314929 w 7858436"/>
              <a:gd name="connsiteY32" fmla="*/ 1151380 h 2307182"/>
              <a:gd name="connsiteX33" fmla="*/ 6380766 w 7858436"/>
              <a:gd name="connsiteY33" fmla="*/ 1034337 h 2307182"/>
              <a:gd name="connsiteX34" fmla="*/ 6402711 w 7858436"/>
              <a:gd name="connsiteY34" fmla="*/ 931924 h 2307182"/>
              <a:gd name="connsiteX35" fmla="*/ 6483178 w 7858436"/>
              <a:gd name="connsiteY35" fmla="*/ 888033 h 2307182"/>
              <a:gd name="connsiteX36" fmla="*/ 6614852 w 7858436"/>
              <a:gd name="connsiteY36" fmla="*/ 866087 h 2307182"/>
              <a:gd name="connsiteX37" fmla="*/ 6746526 w 7858436"/>
              <a:gd name="connsiteY37" fmla="*/ 931924 h 2307182"/>
              <a:gd name="connsiteX38" fmla="*/ 6885514 w 7858436"/>
              <a:gd name="connsiteY38" fmla="*/ 939239 h 2307182"/>
              <a:gd name="connsiteX39" fmla="*/ 7061079 w 7858436"/>
              <a:gd name="connsiteY39" fmla="*/ 866087 h 2307182"/>
              <a:gd name="connsiteX40" fmla="*/ 7229329 w 7858436"/>
              <a:gd name="connsiteY40" fmla="*/ 756359 h 2307182"/>
              <a:gd name="connsiteX41" fmla="*/ 7375633 w 7858436"/>
              <a:gd name="connsiteY41" fmla="*/ 705153 h 2307182"/>
              <a:gd name="connsiteX42" fmla="*/ 7558513 w 7858436"/>
              <a:gd name="connsiteY42" fmla="*/ 683207 h 2307182"/>
              <a:gd name="connsiteX43" fmla="*/ 7777969 w 7858436"/>
              <a:gd name="connsiteY43" fmla="*/ 602740 h 2307182"/>
              <a:gd name="connsiteX44" fmla="*/ 7843806 w 7858436"/>
              <a:gd name="connsiteY44" fmla="*/ 507643 h 2307182"/>
              <a:gd name="connsiteX45" fmla="*/ 7858436 w 7858436"/>
              <a:gd name="connsiteY45" fmla="*/ 405230 h 2307182"/>
              <a:gd name="connsiteX46" fmla="*/ 7742866 w 7858436"/>
              <a:gd name="connsiteY46" fmla="*/ 0 h 2307182"/>
              <a:gd name="connsiteX0" fmla="*/ 0 w 7858436"/>
              <a:gd name="connsiteY0" fmla="*/ 576919 h 2219399"/>
              <a:gd name="connsiteX1" fmla="*/ 221367 w 7858436"/>
              <a:gd name="connsiteY1" fmla="*/ 756359 h 2219399"/>
              <a:gd name="connsiteX2" fmla="*/ 331095 w 7858436"/>
              <a:gd name="connsiteY2" fmla="*/ 844142 h 2219399"/>
              <a:gd name="connsiteX3" fmla="*/ 477399 w 7858436"/>
              <a:gd name="connsiteY3" fmla="*/ 888033 h 2219399"/>
              <a:gd name="connsiteX4" fmla="*/ 623703 w 7858436"/>
              <a:gd name="connsiteY4" fmla="*/ 924609 h 2219399"/>
              <a:gd name="connsiteX5" fmla="*/ 784638 w 7858436"/>
              <a:gd name="connsiteY5" fmla="*/ 931924 h 2219399"/>
              <a:gd name="connsiteX6" fmla="*/ 894366 w 7858436"/>
              <a:gd name="connsiteY6" fmla="*/ 953870 h 2219399"/>
              <a:gd name="connsiteX7" fmla="*/ 967518 w 7858436"/>
              <a:gd name="connsiteY7" fmla="*/ 1012391 h 2219399"/>
              <a:gd name="connsiteX8" fmla="*/ 1084561 w 7858436"/>
              <a:gd name="connsiteY8" fmla="*/ 1166011 h 2219399"/>
              <a:gd name="connsiteX9" fmla="*/ 4259358 w 7858436"/>
              <a:gd name="connsiteY9" fmla="*/ 2219399 h 2219399"/>
              <a:gd name="connsiteX10" fmla="*/ 4383716 w 7858436"/>
              <a:gd name="connsiteY10" fmla="*/ 2138932 h 2219399"/>
              <a:gd name="connsiteX11" fmla="*/ 4486129 w 7858436"/>
              <a:gd name="connsiteY11" fmla="*/ 2080411 h 2219399"/>
              <a:gd name="connsiteX12" fmla="*/ 4610487 w 7858436"/>
              <a:gd name="connsiteY12" fmla="*/ 2073095 h 2219399"/>
              <a:gd name="connsiteX13" fmla="*/ 4720215 w 7858436"/>
              <a:gd name="connsiteY13" fmla="*/ 2095041 h 2219399"/>
              <a:gd name="connsiteX14" fmla="*/ 4807998 w 7858436"/>
              <a:gd name="connsiteY14" fmla="*/ 2095041 h 2219399"/>
              <a:gd name="connsiteX15" fmla="*/ 4873834 w 7858436"/>
              <a:gd name="connsiteY15" fmla="*/ 2036519 h 2219399"/>
              <a:gd name="connsiteX16" fmla="*/ 4939671 w 7858436"/>
              <a:gd name="connsiteY16" fmla="*/ 1897531 h 2219399"/>
              <a:gd name="connsiteX17" fmla="*/ 4961617 w 7858436"/>
              <a:gd name="connsiteY17" fmla="*/ 1824379 h 2219399"/>
              <a:gd name="connsiteX18" fmla="*/ 5020138 w 7858436"/>
              <a:gd name="connsiteY18" fmla="*/ 1743911 h 2219399"/>
              <a:gd name="connsiteX19" fmla="*/ 5100606 w 7858436"/>
              <a:gd name="connsiteY19" fmla="*/ 1692705 h 2219399"/>
              <a:gd name="connsiteX20" fmla="*/ 5210334 w 7858436"/>
              <a:gd name="connsiteY20" fmla="*/ 1641499 h 2219399"/>
              <a:gd name="connsiteX21" fmla="*/ 5327377 w 7858436"/>
              <a:gd name="connsiteY21" fmla="*/ 1626868 h 2219399"/>
              <a:gd name="connsiteX22" fmla="*/ 5393214 w 7858436"/>
              <a:gd name="connsiteY22" fmla="*/ 1568347 h 2219399"/>
              <a:gd name="connsiteX23" fmla="*/ 5466366 w 7858436"/>
              <a:gd name="connsiteY23" fmla="*/ 1429358 h 2219399"/>
              <a:gd name="connsiteX24" fmla="*/ 5502942 w 7858436"/>
              <a:gd name="connsiteY24" fmla="*/ 1231847 h 2219399"/>
              <a:gd name="connsiteX25" fmla="*/ 5561463 w 7858436"/>
              <a:gd name="connsiteY25" fmla="*/ 1100174 h 2219399"/>
              <a:gd name="connsiteX26" fmla="*/ 5678506 w 7858436"/>
              <a:gd name="connsiteY26" fmla="*/ 1034337 h 2219399"/>
              <a:gd name="connsiteX27" fmla="*/ 5817495 w 7858436"/>
              <a:gd name="connsiteY27" fmla="*/ 1063598 h 2219399"/>
              <a:gd name="connsiteX28" fmla="*/ 5978430 w 7858436"/>
              <a:gd name="connsiteY28" fmla="*/ 1136750 h 2219399"/>
              <a:gd name="connsiteX29" fmla="*/ 6132049 w 7858436"/>
              <a:gd name="connsiteY29" fmla="*/ 1180641 h 2219399"/>
              <a:gd name="connsiteX30" fmla="*/ 6219831 w 7858436"/>
              <a:gd name="connsiteY30" fmla="*/ 1195271 h 2219399"/>
              <a:gd name="connsiteX31" fmla="*/ 6314929 w 7858436"/>
              <a:gd name="connsiteY31" fmla="*/ 1151380 h 2219399"/>
              <a:gd name="connsiteX32" fmla="*/ 6380766 w 7858436"/>
              <a:gd name="connsiteY32" fmla="*/ 1034337 h 2219399"/>
              <a:gd name="connsiteX33" fmla="*/ 6402711 w 7858436"/>
              <a:gd name="connsiteY33" fmla="*/ 931924 h 2219399"/>
              <a:gd name="connsiteX34" fmla="*/ 6483178 w 7858436"/>
              <a:gd name="connsiteY34" fmla="*/ 888033 h 2219399"/>
              <a:gd name="connsiteX35" fmla="*/ 6614852 w 7858436"/>
              <a:gd name="connsiteY35" fmla="*/ 866087 h 2219399"/>
              <a:gd name="connsiteX36" fmla="*/ 6746526 w 7858436"/>
              <a:gd name="connsiteY36" fmla="*/ 931924 h 2219399"/>
              <a:gd name="connsiteX37" fmla="*/ 6885514 w 7858436"/>
              <a:gd name="connsiteY37" fmla="*/ 939239 h 2219399"/>
              <a:gd name="connsiteX38" fmla="*/ 7061079 w 7858436"/>
              <a:gd name="connsiteY38" fmla="*/ 866087 h 2219399"/>
              <a:gd name="connsiteX39" fmla="*/ 7229329 w 7858436"/>
              <a:gd name="connsiteY39" fmla="*/ 756359 h 2219399"/>
              <a:gd name="connsiteX40" fmla="*/ 7375633 w 7858436"/>
              <a:gd name="connsiteY40" fmla="*/ 705153 h 2219399"/>
              <a:gd name="connsiteX41" fmla="*/ 7558513 w 7858436"/>
              <a:gd name="connsiteY41" fmla="*/ 683207 h 2219399"/>
              <a:gd name="connsiteX42" fmla="*/ 7777969 w 7858436"/>
              <a:gd name="connsiteY42" fmla="*/ 602740 h 2219399"/>
              <a:gd name="connsiteX43" fmla="*/ 7843806 w 7858436"/>
              <a:gd name="connsiteY43" fmla="*/ 507643 h 2219399"/>
              <a:gd name="connsiteX44" fmla="*/ 7858436 w 7858436"/>
              <a:gd name="connsiteY44" fmla="*/ 405230 h 2219399"/>
              <a:gd name="connsiteX45" fmla="*/ 7742866 w 7858436"/>
              <a:gd name="connsiteY45" fmla="*/ 0 h 2219399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86129 w 7858436"/>
              <a:gd name="connsiteY10" fmla="*/ 2080411 h 2138932"/>
              <a:gd name="connsiteX11" fmla="*/ 4610487 w 7858436"/>
              <a:gd name="connsiteY11" fmla="*/ 2073095 h 2138932"/>
              <a:gd name="connsiteX12" fmla="*/ 4720215 w 7858436"/>
              <a:gd name="connsiteY12" fmla="*/ 2095041 h 2138932"/>
              <a:gd name="connsiteX13" fmla="*/ 4807998 w 7858436"/>
              <a:gd name="connsiteY13" fmla="*/ 2095041 h 2138932"/>
              <a:gd name="connsiteX14" fmla="*/ 4873834 w 7858436"/>
              <a:gd name="connsiteY14" fmla="*/ 2036519 h 2138932"/>
              <a:gd name="connsiteX15" fmla="*/ 4939671 w 7858436"/>
              <a:gd name="connsiteY15" fmla="*/ 1897531 h 2138932"/>
              <a:gd name="connsiteX16" fmla="*/ 4961617 w 7858436"/>
              <a:gd name="connsiteY16" fmla="*/ 1824379 h 2138932"/>
              <a:gd name="connsiteX17" fmla="*/ 5020138 w 7858436"/>
              <a:gd name="connsiteY17" fmla="*/ 1743911 h 2138932"/>
              <a:gd name="connsiteX18" fmla="*/ 5100606 w 7858436"/>
              <a:gd name="connsiteY18" fmla="*/ 1692705 h 2138932"/>
              <a:gd name="connsiteX19" fmla="*/ 5210334 w 7858436"/>
              <a:gd name="connsiteY19" fmla="*/ 1641499 h 2138932"/>
              <a:gd name="connsiteX20" fmla="*/ 5327377 w 7858436"/>
              <a:gd name="connsiteY20" fmla="*/ 1626868 h 2138932"/>
              <a:gd name="connsiteX21" fmla="*/ 5393214 w 7858436"/>
              <a:gd name="connsiteY21" fmla="*/ 1568347 h 2138932"/>
              <a:gd name="connsiteX22" fmla="*/ 5466366 w 7858436"/>
              <a:gd name="connsiteY22" fmla="*/ 1429358 h 2138932"/>
              <a:gd name="connsiteX23" fmla="*/ 5502942 w 7858436"/>
              <a:gd name="connsiteY23" fmla="*/ 1231847 h 2138932"/>
              <a:gd name="connsiteX24" fmla="*/ 5561463 w 7858436"/>
              <a:gd name="connsiteY24" fmla="*/ 1100174 h 2138932"/>
              <a:gd name="connsiteX25" fmla="*/ 5678506 w 7858436"/>
              <a:gd name="connsiteY25" fmla="*/ 1034337 h 2138932"/>
              <a:gd name="connsiteX26" fmla="*/ 5817495 w 7858436"/>
              <a:gd name="connsiteY26" fmla="*/ 1063598 h 2138932"/>
              <a:gd name="connsiteX27" fmla="*/ 5978430 w 7858436"/>
              <a:gd name="connsiteY27" fmla="*/ 1136750 h 2138932"/>
              <a:gd name="connsiteX28" fmla="*/ 6132049 w 7858436"/>
              <a:gd name="connsiteY28" fmla="*/ 1180641 h 2138932"/>
              <a:gd name="connsiteX29" fmla="*/ 6219831 w 7858436"/>
              <a:gd name="connsiteY29" fmla="*/ 1195271 h 2138932"/>
              <a:gd name="connsiteX30" fmla="*/ 6314929 w 7858436"/>
              <a:gd name="connsiteY30" fmla="*/ 1151380 h 2138932"/>
              <a:gd name="connsiteX31" fmla="*/ 6380766 w 7858436"/>
              <a:gd name="connsiteY31" fmla="*/ 1034337 h 2138932"/>
              <a:gd name="connsiteX32" fmla="*/ 6402711 w 7858436"/>
              <a:gd name="connsiteY32" fmla="*/ 931924 h 2138932"/>
              <a:gd name="connsiteX33" fmla="*/ 6483178 w 7858436"/>
              <a:gd name="connsiteY33" fmla="*/ 888033 h 2138932"/>
              <a:gd name="connsiteX34" fmla="*/ 6614852 w 7858436"/>
              <a:gd name="connsiteY34" fmla="*/ 866087 h 2138932"/>
              <a:gd name="connsiteX35" fmla="*/ 6746526 w 7858436"/>
              <a:gd name="connsiteY35" fmla="*/ 931924 h 2138932"/>
              <a:gd name="connsiteX36" fmla="*/ 6885514 w 7858436"/>
              <a:gd name="connsiteY36" fmla="*/ 939239 h 2138932"/>
              <a:gd name="connsiteX37" fmla="*/ 7061079 w 7858436"/>
              <a:gd name="connsiteY37" fmla="*/ 866087 h 2138932"/>
              <a:gd name="connsiteX38" fmla="*/ 7229329 w 7858436"/>
              <a:gd name="connsiteY38" fmla="*/ 756359 h 2138932"/>
              <a:gd name="connsiteX39" fmla="*/ 7375633 w 7858436"/>
              <a:gd name="connsiteY39" fmla="*/ 705153 h 2138932"/>
              <a:gd name="connsiteX40" fmla="*/ 7558513 w 7858436"/>
              <a:gd name="connsiteY40" fmla="*/ 683207 h 2138932"/>
              <a:gd name="connsiteX41" fmla="*/ 7777969 w 7858436"/>
              <a:gd name="connsiteY41" fmla="*/ 602740 h 2138932"/>
              <a:gd name="connsiteX42" fmla="*/ 7843806 w 7858436"/>
              <a:gd name="connsiteY42" fmla="*/ 507643 h 2138932"/>
              <a:gd name="connsiteX43" fmla="*/ 7858436 w 7858436"/>
              <a:gd name="connsiteY43" fmla="*/ 405230 h 2138932"/>
              <a:gd name="connsiteX44" fmla="*/ 7742866 w 7858436"/>
              <a:gd name="connsiteY44" fmla="*/ 0 h 2138932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09160 w 7858436"/>
              <a:gd name="connsiteY10" fmla="*/ 2136389 h 2138932"/>
              <a:gd name="connsiteX11" fmla="*/ 4486129 w 7858436"/>
              <a:gd name="connsiteY11" fmla="*/ 2080411 h 2138932"/>
              <a:gd name="connsiteX12" fmla="*/ 4610487 w 7858436"/>
              <a:gd name="connsiteY12" fmla="*/ 2073095 h 2138932"/>
              <a:gd name="connsiteX13" fmla="*/ 4720215 w 7858436"/>
              <a:gd name="connsiteY13" fmla="*/ 2095041 h 2138932"/>
              <a:gd name="connsiteX14" fmla="*/ 4807998 w 7858436"/>
              <a:gd name="connsiteY14" fmla="*/ 2095041 h 2138932"/>
              <a:gd name="connsiteX15" fmla="*/ 4873834 w 7858436"/>
              <a:gd name="connsiteY15" fmla="*/ 2036519 h 2138932"/>
              <a:gd name="connsiteX16" fmla="*/ 4939671 w 7858436"/>
              <a:gd name="connsiteY16" fmla="*/ 1897531 h 2138932"/>
              <a:gd name="connsiteX17" fmla="*/ 4961617 w 7858436"/>
              <a:gd name="connsiteY17" fmla="*/ 1824379 h 2138932"/>
              <a:gd name="connsiteX18" fmla="*/ 5020138 w 7858436"/>
              <a:gd name="connsiteY18" fmla="*/ 1743911 h 2138932"/>
              <a:gd name="connsiteX19" fmla="*/ 5100606 w 7858436"/>
              <a:gd name="connsiteY19" fmla="*/ 1692705 h 2138932"/>
              <a:gd name="connsiteX20" fmla="*/ 5210334 w 7858436"/>
              <a:gd name="connsiteY20" fmla="*/ 1641499 h 2138932"/>
              <a:gd name="connsiteX21" fmla="*/ 5327377 w 7858436"/>
              <a:gd name="connsiteY21" fmla="*/ 1626868 h 2138932"/>
              <a:gd name="connsiteX22" fmla="*/ 5393214 w 7858436"/>
              <a:gd name="connsiteY22" fmla="*/ 1568347 h 2138932"/>
              <a:gd name="connsiteX23" fmla="*/ 5466366 w 7858436"/>
              <a:gd name="connsiteY23" fmla="*/ 1429358 h 2138932"/>
              <a:gd name="connsiteX24" fmla="*/ 5502942 w 7858436"/>
              <a:gd name="connsiteY24" fmla="*/ 1231847 h 2138932"/>
              <a:gd name="connsiteX25" fmla="*/ 5561463 w 7858436"/>
              <a:gd name="connsiteY25" fmla="*/ 1100174 h 2138932"/>
              <a:gd name="connsiteX26" fmla="*/ 5678506 w 7858436"/>
              <a:gd name="connsiteY26" fmla="*/ 1034337 h 2138932"/>
              <a:gd name="connsiteX27" fmla="*/ 5817495 w 7858436"/>
              <a:gd name="connsiteY27" fmla="*/ 1063598 h 2138932"/>
              <a:gd name="connsiteX28" fmla="*/ 5978430 w 7858436"/>
              <a:gd name="connsiteY28" fmla="*/ 1136750 h 2138932"/>
              <a:gd name="connsiteX29" fmla="*/ 6132049 w 7858436"/>
              <a:gd name="connsiteY29" fmla="*/ 1180641 h 2138932"/>
              <a:gd name="connsiteX30" fmla="*/ 6219831 w 7858436"/>
              <a:gd name="connsiteY30" fmla="*/ 1195271 h 2138932"/>
              <a:gd name="connsiteX31" fmla="*/ 6314929 w 7858436"/>
              <a:gd name="connsiteY31" fmla="*/ 1151380 h 2138932"/>
              <a:gd name="connsiteX32" fmla="*/ 6380766 w 7858436"/>
              <a:gd name="connsiteY32" fmla="*/ 1034337 h 2138932"/>
              <a:gd name="connsiteX33" fmla="*/ 6402711 w 7858436"/>
              <a:gd name="connsiteY33" fmla="*/ 931924 h 2138932"/>
              <a:gd name="connsiteX34" fmla="*/ 6483178 w 7858436"/>
              <a:gd name="connsiteY34" fmla="*/ 888033 h 2138932"/>
              <a:gd name="connsiteX35" fmla="*/ 6614852 w 7858436"/>
              <a:gd name="connsiteY35" fmla="*/ 866087 h 2138932"/>
              <a:gd name="connsiteX36" fmla="*/ 6746526 w 7858436"/>
              <a:gd name="connsiteY36" fmla="*/ 931924 h 2138932"/>
              <a:gd name="connsiteX37" fmla="*/ 6885514 w 7858436"/>
              <a:gd name="connsiteY37" fmla="*/ 939239 h 2138932"/>
              <a:gd name="connsiteX38" fmla="*/ 7061079 w 7858436"/>
              <a:gd name="connsiteY38" fmla="*/ 866087 h 2138932"/>
              <a:gd name="connsiteX39" fmla="*/ 7229329 w 7858436"/>
              <a:gd name="connsiteY39" fmla="*/ 756359 h 2138932"/>
              <a:gd name="connsiteX40" fmla="*/ 7375633 w 7858436"/>
              <a:gd name="connsiteY40" fmla="*/ 705153 h 2138932"/>
              <a:gd name="connsiteX41" fmla="*/ 7558513 w 7858436"/>
              <a:gd name="connsiteY41" fmla="*/ 683207 h 2138932"/>
              <a:gd name="connsiteX42" fmla="*/ 7777969 w 7858436"/>
              <a:gd name="connsiteY42" fmla="*/ 602740 h 2138932"/>
              <a:gd name="connsiteX43" fmla="*/ 7843806 w 7858436"/>
              <a:gd name="connsiteY43" fmla="*/ 507643 h 2138932"/>
              <a:gd name="connsiteX44" fmla="*/ 7858436 w 7858436"/>
              <a:gd name="connsiteY44" fmla="*/ 405230 h 2138932"/>
              <a:gd name="connsiteX45" fmla="*/ 7742866 w 7858436"/>
              <a:gd name="connsiteY45" fmla="*/ 0 h 2138932"/>
              <a:gd name="connsiteX0" fmla="*/ 0 w 7858436"/>
              <a:gd name="connsiteY0" fmla="*/ 576919 h 2138932"/>
              <a:gd name="connsiteX1" fmla="*/ 221367 w 7858436"/>
              <a:gd name="connsiteY1" fmla="*/ 756359 h 2138932"/>
              <a:gd name="connsiteX2" fmla="*/ 331095 w 7858436"/>
              <a:gd name="connsiteY2" fmla="*/ 844142 h 2138932"/>
              <a:gd name="connsiteX3" fmla="*/ 477399 w 7858436"/>
              <a:gd name="connsiteY3" fmla="*/ 888033 h 2138932"/>
              <a:gd name="connsiteX4" fmla="*/ 623703 w 7858436"/>
              <a:gd name="connsiteY4" fmla="*/ 924609 h 2138932"/>
              <a:gd name="connsiteX5" fmla="*/ 784638 w 7858436"/>
              <a:gd name="connsiteY5" fmla="*/ 931924 h 2138932"/>
              <a:gd name="connsiteX6" fmla="*/ 894366 w 7858436"/>
              <a:gd name="connsiteY6" fmla="*/ 953870 h 2138932"/>
              <a:gd name="connsiteX7" fmla="*/ 967518 w 7858436"/>
              <a:gd name="connsiteY7" fmla="*/ 1012391 h 2138932"/>
              <a:gd name="connsiteX8" fmla="*/ 1084561 w 7858436"/>
              <a:gd name="connsiteY8" fmla="*/ 1166011 h 2138932"/>
              <a:gd name="connsiteX9" fmla="*/ 4383716 w 7858436"/>
              <a:gd name="connsiteY9" fmla="*/ 2138932 h 2138932"/>
              <a:gd name="connsiteX10" fmla="*/ 4486129 w 7858436"/>
              <a:gd name="connsiteY10" fmla="*/ 2080411 h 2138932"/>
              <a:gd name="connsiteX11" fmla="*/ 4610487 w 7858436"/>
              <a:gd name="connsiteY11" fmla="*/ 2073095 h 2138932"/>
              <a:gd name="connsiteX12" fmla="*/ 4720215 w 7858436"/>
              <a:gd name="connsiteY12" fmla="*/ 2095041 h 2138932"/>
              <a:gd name="connsiteX13" fmla="*/ 4807998 w 7858436"/>
              <a:gd name="connsiteY13" fmla="*/ 2095041 h 2138932"/>
              <a:gd name="connsiteX14" fmla="*/ 4873834 w 7858436"/>
              <a:gd name="connsiteY14" fmla="*/ 2036519 h 2138932"/>
              <a:gd name="connsiteX15" fmla="*/ 4939671 w 7858436"/>
              <a:gd name="connsiteY15" fmla="*/ 1897531 h 2138932"/>
              <a:gd name="connsiteX16" fmla="*/ 4961617 w 7858436"/>
              <a:gd name="connsiteY16" fmla="*/ 1824379 h 2138932"/>
              <a:gd name="connsiteX17" fmla="*/ 5020138 w 7858436"/>
              <a:gd name="connsiteY17" fmla="*/ 1743911 h 2138932"/>
              <a:gd name="connsiteX18" fmla="*/ 5100606 w 7858436"/>
              <a:gd name="connsiteY18" fmla="*/ 1692705 h 2138932"/>
              <a:gd name="connsiteX19" fmla="*/ 5210334 w 7858436"/>
              <a:gd name="connsiteY19" fmla="*/ 1641499 h 2138932"/>
              <a:gd name="connsiteX20" fmla="*/ 5327377 w 7858436"/>
              <a:gd name="connsiteY20" fmla="*/ 1626868 h 2138932"/>
              <a:gd name="connsiteX21" fmla="*/ 5393214 w 7858436"/>
              <a:gd name="connsiteY21" fmla="*/ 1568347 h 2138932"/>
              <a:gd name="connsiteX22" fmla="*/ 5466366 w 7858436"/>
              <a:gd name="connsiteY22" fmla="*/ 1429358 h 2138932"/>
              <a:gd name="connsiteX23" fmla="*/ 5502942 w 7858436"/>
              <a:gd name="connsiteY23" fmla="*/ 1231847 h 2138932"/>
              <a:gd name="connsiteX24" fmla="*/ 5561463 w 7858436"/>
              <a:gd name="connsiteY24" fmla="*/ 1100174 h 2138932"/>
              <a:gd name="connsiteX25" fmla="*/ 5678506 w 7858436"/>
              <a:gd name="connsiteY25" fmla="*/ 1034337 h 2138932"/>
              <a:gd name="connsiteX26" fmla="*/ 5817495 w 7858436"/>
              <a:gd name="connsiteY26" fmla="*/ 1063598 h 2138932"/>
              <a:gd name="connsiteX27" fmla="*/ 5978430 w 7858436"/>
              <a:gd name="connsiteY27" fmla="*/ 1136750 h 2138932"/>
              <a:gd name="connsiteX28" fmla="*/ 6132049 w 7858436"/>
              <a:gd name="connsiteY28" fmla="*/ 1180641 h 2138932"/>
              <a:gd name="connsiteX29" fmla="*/ 6219831 w 7858436"/>
              <a:gd name="connsiteY29" fmla="*/ 1195271 h 2138932"/>
              <a:gd name="connsiteX30" fmla="*/ 6314929 w 7858436"/>
              <a:gd name="connsiteY30" fmla="*/ 1151380 h 2138932"/>
              <a:gd name="connsiteX31" fmla="*/ 6380766 w 7858436"/>
              <a:gd name="connsiteY31" fmla="*/ 1034337 h 2138932"/>
              <a:gd name="connsiteX32" fmla="*/ 6402711 w 7858436"/>
              <a:gd name="connsiteY32" fmla="*/ 931924 h 2138932"/>
              <a:gd name="connsiteX33" fmla="*/ 6483178 w 7858436"/>
              <a:gd name="connsiteY33" fmla="*/ 888033 h 2138932"/>
              <a:gd name="connsiteX34" fmla="*/ 6614852 w 7858436"/>
              <a:gd name="connsiteY34" fmla="*/ 866087 h 2138932"/>
              <a:gd name="connsiteX35" fmla="*/ 6746526 w 7858436"/>
              <a:gd name="connsiteY35" fmla="*/ 931924 h 2138932"/>
              <a:gd name="connsiteX36" fmla="*/ 6885514 w 7858436"/>
              <a:gd name="connsiteY36" fmla="*/ 939239 h 2138932"/>
              <a:gd name="connsiteX37" fmla="*/ 7061079 w 7858436"/>
              <a:gd name="connsiteY37" fmla="*/ 866087 h 2138932"/>
              <a:gd name="connsiteX38" fmla="*/ 7229329 w 7858436"/>
              <a:gd name="connsiteY38" fmla="*/ 756359 h 2138932"/>
              <a:gd name="connsiteX39" fmla="*/ 7375633 w 7858436"/>
              <a:gd name="connsiteY39" fmla="*/ 705153 h 2138932"/>
              <a:gd name="connsiteX40" fmla="*/ 7558513 w 7858436"/>
              <a:gd name="connsiteY40" fmla="*/ 683207 h 2138932"/>
              <a:gd name="connsiteX41" fmla="*/ 7777969 w 7858436"/>
              <a:gd name="connsiteY41" fmla="*/ 602740 h 2138932"/>
              <a:gd name="connsiteX42" fmla="*/ 7843806 w 7858436"/>
              <a:gd name="connsiteY42" fmla="*/ 507643 h 2138932"/>
              <a:gd name="connsiteX43" fmla="*/ 7858436 w 7858436"/>
              <a:gd name="connsiteY43" fmla="*/ 405230 h 2138932"/>
              <a:gd name="connsiteX44" fmla="*/ 7742866 w 7858436"/>
              <a:gd name="connsiteY44" fmla="*/ 0 h 2138932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486129 w 7858436"/>
              <a:gd name="connsiteY9" fmla="*/ 2080411 h 2095041"/>
              <a:gd name="connsiteX10" fmla="*/ 4610487 w 7858436"/>
              <a:gd name="connsiteY10" fmla="*/ 2073095 h 2095041"/>
              <a:gd name="connsiteX11" fmla="*/ 4720215 w 7858436"/>
              <a:gd name="connsiteY11" fmla="*/ 2095041 h 2095041"/>
              <a:gd name="connsiteX12" fmla="*/ 4807998 w 7858436"/>
              <a:gd name="connsiteY12" fmla="*/ 2095041 h 2095041"/>
              <a:gd name="connsiteX13" fmla="*/ 4873834 w 7858436"/>
              <a:gd name="connsiteY13" fmla="*/ 2036519 h 2095041"/>
              <a:gd name="connsiteX14" fmla="*/ 4939671 w 7858436"/>
              <a:gd name="connsiteY14" fmla="*/ 1897531 h 2095041"/>
              <a:gd name="connsiteX15" fmla="*/ 4961617 w 7858436"/>
              <a:gd name="connsiteY15" fmla="*/ 1824379 h 2095041"/>
              <a:gd name="connsiteX16" fmla="*/ 5020138 w 7858436"/>
              <a:gd name="connsiteY16" fmla="*/ 1743911 h 2095041"/>
              <a:gd name="connsiteX17" fmla="*/ 5100606 w 7858436"/>
              <a:gd name="connsiteY17" fmla="*/ 1692705 h 2095041"/>
              <a:gd name="connsiteX18" fmla="*/ 5210334 w 7858436"/>
              <a:gd name="connsiteY18" fmla="*/ 1641499 h 2095041"/>
              <a:gd name="connsiteX19" fmla="*/ 5327377 w 7858436"/>
              <a:gd name="connsiteY19" fmla="*/ 1626868 h 2095041"/>
              <a:gd name="connsiteX20" fmla="*/ 5393214 w 7858436"/>
              <a:gd name="connsiteY20" fmla="*/ 1568347 h 2095041"/>
              <a:gd name="connsiteX21" fmla="*/ 5466366 w 7858436"/>
              <a:gd name="connsiteY21" fmla="*/ 1429358 h 2095041"/>
              <a:gd name="connsiteX22" fmla="*/ 5502942 w 7858436"/>
              <a:gd name="connsiteY22" fmla="*/ 1231847 h 2095041"/>
              <a:gd name="connsiteX23" fmla="*/ 5561463 w 7858436"/>
              <a:gd name="connsiteY23" fmla="*/ 1100174 h 2095041"/>
              <a:gd name="connsiteX24" fmla="*/ 5678506 w 7858436"/>
              <a:gd name="connsiteY24" fmla="*/ 1034337 h 2095041"/>
              <a:gd name="connsiteX25" fmla="*/ 5817495 w 7858436"/>
              <a:gd name="connsiteY25" fmla="*/ 1063598 h 2095041"/>
              <a:gd name="connsiteX26" fmla="*/ 5978430 w 7858436"/>
              <a:gd name="connsiteY26" fmla="*/ 1136750 h 2095041"/>
              <a:gd name="connsiteX27" fmla="*/ 6132049 w 7858436"/>
              <a:gd name="connsiteY27" fmla="*/ 1180641 h 2095041"/>
              <a:gd name="connsiteX28" fmla="*/ 6219831 w 7858436"/>
              <a:gd name="connsiteY28" fmla="*/ 1195271 h 2095041"/>
              <a:gd name="connsiteX29" fmla="*/ 6314929 w 7858436"/>
              <a:gd name="connsiteY29" fmla="*/ 1151380 h 2095041"/>
              <a:gd name="connsiteX30" fmla="*/ 6380766 w 7858436"/>
              <a:gd name="connsiteY30" fmla="*/ 1034337 h 2095041"/>
              <a:gd name="connsiteX31" fmla="*/ 6402711 w 7858436"/>
              <a:gd name="connsiteY31" fmla="*/ 931924 h 2095041"/>
              <a:gd name="connsiteX32" fmla="*/ 6483178 w 7858436"/>
              <a:gd name="connsiteY32" fmla="*/ 888033 h 2095041"/>
              <a:gd name="connsiteX33" fmla="*/ 6614852 w 7858436"/>
              <a:gd name="connsiteY33" fmla="*/ 866087 h 2095041"/>
              <a:gd name="connsiteX34" fmla="*/ 6746526 w 7858436"/>
              <a:gd name="connsiteY34" fmla="*/ 931924 h 2095041"/>
              <a:gd name="connsiteX35" fmla="*/ 6885514 w 7858436"/>
              <a:gd name="connsiteY35" fmla="*/ 939239 h 2095041"/>
              <a:gd name="connsiteX36" fmla="*/ 7061079 w 7858436"/>
              <a:gd name="connsiteY36" fmla="*/ 866087 h 2095041"/>
              <a:gd name="connsiteX37" fmla="*/ 7229329 w 7858436"/>
              <a:gd name="connsiteY37" fmla="*/ 756359 h 2095041"/>
              <a:gd name="connsiteX38" fmla="*/ 7375633 w 7858436"/>
              <a:gd name="connsiteY38" fmla="*/ 705153 h 2095041"/>
              <a:gd name="connsiteX39" fmla="*/ 7558513 w 7858436"/>
              <a:gd name="connsiteY39" fmla="*/ 683207 h 2095041"/>
              <a:gd name="connsiteX40" fmla="*/ 7777969 w 7858436"/>
              <a:gd name="connsiteY40" fmla="*/ 602740 h 2095041"/>
              <a:gd name="connsiteX41" fmla="*/ 7843806 w 7858436"/>
              <a:gd name="connsiteY41" fmla="*/ 507643 h 2095041"/>
              <a:gd name="connsiteX42" fmla="*/ 7858436 w 7858436"/>
              <a:gd name="connsiteY42" fmla="*/ 405230 h 2095041"/>
              <a:gd name="connsiteX43" fmla="*/ 7742866 w 7858436"/>
              <a:gd name="connsiteY43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610487 w 7858436"/>
              <a:gd name="connsiteY9" fmla="*/ 2073095 h 2095041"/>
              <a:gd name="connsiteX10" fmla="*/ 4720215 w 7858436"/>
              <a:gd name="connsiteY10" fmla="*/ 2095041 h 2095041"/>
              <a:gd name="connsiteX11" fmla="*/ 4807998 w 7858436"/>
              <a:gd name="connsiteY11" fmla="*/ 2095041 h 2095041"/>
              <a:gd name="connsiteX12" fmla="*/ 4873834 w 7858436"/>
              <a:gd name="connsiteY12" fmla="*/ 2036519 h 2095041"/>
              <a:gd name="connsiteX13" fmla="*/ 4939671 w 7858436"/>
              <a:gd name="connsiteY13" fmla="*/ 1897531 h 2095041"/>
              <a:gd name="connsiteX14" fmla="*/ 4961617 w 7858436"/>
              <a:gd name="connsiteY14" fmla="*/ 1824379 h 2095041"/>
              <a:gd name="connsiteX15" fmla="*/ 5020138 w 7858436"/>
              <a:gd name="connsiteY15" fmla="*/ 1743911 h 2095041"/>
              <a:gd name="connsiteX16" fmla="*/ 5100606 w 7858436"/>
              <a:gd name="connsiteY16" fmla="*/ 1692705 h 2095041"/>
              <a:gd name="connsiteX17" fmla="*/ 5210334 w 7858436"/>
              <a:gd name="connsiteY17" fmla="*/ 1641499 h 2095041"/>
              <a:gd name="connsiteX18" fmla="*/ 5327377 w 7858436"/>
              <a:gd name="connsiteY18" fmla="*/ 1626868 h 2095041"/>
              <a:gd name="connsiteX19" fmla="*/ 5393214 w 7858436"/>
              <a:gd name="connsiteY19" fmla="*/ 1568347 h 2095041"/>
              <a:gd name="connsiteX20" fmla="*/ 5466366 w 7858436"/>
              <a:gd name="connsiteY20" fmla="*/ 1429358 h 2095041"/>
              <a:gd name="connsiteX21" fmla="*/ 5502942 w 7858436"/>
              <a:gd name="connsiteY21" fmla="*/ 1231847 h 2095041"/>
              <a:gd name="connsiteX22" fmla="*/ 5561463 w 7858436"/>
              <a:gd name="connsiteY22" fmla="*/ 1100174 h 2095041"/>
              <a:gd name="connsiteX23" fmla="*/ 5678506 w 7858436"/>
              <a:gd name="connsiteY23" fmla="*/ 1034337 h 2095041"/>
              <a:gd name="connsiteX24" fmla="*/ 5817495 w 7858436"/>
              <a:gd name="connsiteY24" fmla="*/ 1063598 h 2095041"/>
              <a:gd name="connsiteX25" fmla="*/ 5978430 w 7858436"/>
              <a:gd name="connsiteY25" fmla="*/ 1136750 h 2095041"/>
              <a:gd name="connsiteX26" fmla="*/ 6132049 w 7858436"/>
              <a:gd name="connsiteY26" fmla="*/ 1180641 h 2095041"/>
              <a:gd name="connsiteX27" fmla="*/ 6219831 w 7858436"/>
              <a:gd name="connsiteY27" fmla="*/ 1195271 h 2095041"/>
              <a:gd name="connsiteX28" fmla="*/ 6314929 w 7858436"/>
              <a:gd name="connsiteY28" fmla="*/ 1151380 h 2095041"/>
              <a:gd name="connsiteX29" fmla="*/ 6380766 w 7858436"/>
              <a:gd name="connsiteY29" fmla="*/ 1034337 h 2095041"/>
              <a:gd name="connsiteX30" fmla="*/ 6402711 w 7858436"/>
              <a:gd name="connsiteY30" fmla="*/ 931924 h 2095041"/>
              <a:gd name="connsiteX31" fmla="*/ 6483178 w 7858436"/>
              <a:gd name="connsiteY31" fmla="*/ 888033 h 2095041"/>
              <a:gd name="connsiteX32" fmla="*/ 6614852 w 7858436"/>
              <a:gd name="connsiteY32" fmla="*/ 866087 h 2095041"/>
              <a:gd name="connsiteX33" fmla="*/ 6746526 w 7858436"/>
              <a:gd name="connsiteY33" fmla="*/ 931924 h 2095041"/>
              <a:gd name="connsiteX34" fmla="*/ 6885514 w 7858436"/>
              <a:gd name="connsiteY34" fmla="*/ 939239 h 2095041"/>
              <a:gd name="connsiteX35" fmla="*/ 7061079 w 7858436"/>
              <a:gd name="connsiteY35" fmla="*/ 866087 h 2095041"/>
              <a:gd name="connsiteX36" fmla="*/ 7229329 w 7858436"/>
              <a:gd name="connsiteY36" fmla="*/ 756359 h 2095041"/>
              <a:gd name="connsiteX37" fmla="*/ 7375633 w 7858436"/>
              <a:gd name="connsiteY37" fmla="*/ 705153 h 2095041"/>
              <a:gd name="connsiteX38" fmla="*/ 7558513 w 7858436"/>
              <a:gd name="connsiteY38" fmla="*/ 683207 h 2095041"/>
              <a:gd name="connsiteX39" fmla="*/ 7777969 w 7858436"/>
              <a:gd name="connsiteY39" fmla="*/ 602740 h 2095041"/>
              <a:gd name="connsiteX40" fmla="*/ 7843806 w 7858436"/>
              <a:gd name="connsiteY40" fmla="*/ 507643 h 2095041"/>
              <a:gd name="connsiteX41" fmla="*/ 7858436 w 7858436"/>
              <a:gd name="connsiteY41" fmla="*/ 405230 h 2095041"/>
              <a:gd name="connsiteX42" fmla="*/ 7742866 w 7858436"/>
              <a:gd name="connsiteY42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720215 w 7858436"/>
              <a:gd name="connsiteY9" fmla="*/ 2095041 h 2095041"/>
              <a:gd name="connsiteX10" fmla="*/ 4807998 w 7858436"/>
              <a:gd name="connsiteY10" fmla="*/ 2095041 h 2095041"/>
              <a:gd name="connsiteX11" fmla="*/ 4873834 w 7858436"/>
              <a:gd name="connsiteY11" fmla="*/ 2036519 h 2095041"/>
              <a:gd name="connsiteX12" fmla="*/ 4939671 w 7858436"/>
              <a:gd name="connsiteY12" fmla="*/ 1897531 h 2095041"/>
              <a:gd name="connsiteX13" fmla="*/ 4961617 w 7858436"/>
              <a:gd name="connsiteY13" fmla="*/ 1824379 h 2095041"/>
              <a:gd name="connsiteX14" fmla="*/ 5020138 w 7858436"/>
              <a:gd name="connsiteY14" fmla="*/ 1743911 h 2095041"/>
              <a:gd name="connsiteX15" fmla="*/ 5100606 w 7858436"/>
              <a:gd name="connsiteY15" fmla="*/ 1692705 h 2095041"/>
              <a:gd name="connsiteX16" fmla="*/ 5210334 w 7858436"/>
              <a:gd name="connsiteY16" fmla="*/ 1641499 h 2095041"/>
              <a:gd name="connsiteX17" fmla="*/ 5327377 w 7858436"/>
              <a:gd name="connsiteY17" fmla="*/ 1626868 h 2095041"/>
              <a:gd name="connsiteX18" fmla="*/ 5393214 w 7858436"/>
              <a:gd name="connsiteY18" fmla="*/ 1568347 h 2095041"/>
              <a:gd name="connsiteX19" fmla="*/ 5466366 w 7858436"/>
              <a:gd name="connsiteY19" fmla="*/ 1429358 h 2095041"/>
              <a:gd name="connsiteX20" fmla="*/ 5502942 w 7858436"/>
              <a:gd name="connsiteY20" fmla="*/ 1231847 h 2095041"/>
              <a:gd name="connsiteX21" fmla="*/ 5561463 w 7858436"/>
              <a:gd name="connsiteY21" fmla="*/ 1100174 h 2095041"/>
              <a:gd name="connsiteX22" fmla="*/ 5678506 w 7858436"/>
              <a:gd name="connsiteY22" fmla="*/ 1034337 h 2095041"/>
              <a:gd name="connsiteX23" fmla="*/ 5817495 w 7858436"/>
              <a:gd name="connsiteY23" fmla="*/ 1063598 h 2095041"/>
              <a:gd name="connsiteX24" fmla="*/ 5978430 w 7858436"/>
              <a:gd name="connsiteY24" fmla="*/ 1136750 h 2095041"/>
              <a:gd name="connsiteX25" fmla="*/ 6132049 w 7858436"/>
              <a:gd name="connsiteY25" fmla="*/ 1180641 h 2095041"/>
              <a:gd name="connsiteX26" fmla="*/ 6219831 w 7858436"/>
              <a:gd name="connsiteY26" fmla="*/ 1195271 h 2095041"/>
              <a:gd name="connsiteX27" fmla="*/ 6314929 w 7858436"/>
              <a:gd name="connsiteY27" fmla="*/ 1151380 h 2095041"/>
              <a:gd name="connsiteX28" fmla="*/ 6380766 w 7858436"/>
              <a:gd name="connsiteY28" fmla="*/ 1034337 h 2095041"/>
              <a:gd name="connsiteX29" fmla="*/ 6402711 w 7858436"/>
              <a:gd name="connsiteY29" fmla="*/ 931924 h 2095041"/>
              <a:gd name="connsiteX30" fmla="*/ 6483178 w 7858436"/>
              <a:gd name="connsiteY30" fmla="*/ 888033 h 2095041"/>
              <a:gd name="connsiteX31" fmla="*/ 6614852 w 7858436"/>
              <a:gd name="connsiteY31" fmla="*/ 866087 h 2095041"/>
              <a:gd name="connsiteX32" fmla="*/ 6746526 w 7858436"/>
              <a:gd name="connsiteY32" fmla="*/ 931924 h 2095041"/>
              <a:gd name="connsiteX33" fmla="*/ 6885514 w 7858436"/>
              <a:gd name="connsiteY33" fmla="*/ 939239 h 2095041"/>
              <a:gd name="connsiteX34" fmla="*/ 7061079 w 7858436"/>
              <a:gd name="connsiteY34" fmla="*/ 866087 h 2095041"/>
              <a:gd name="connsiteX35" fmla="*/ 7229329 w 7858436"/>
              <a:gd name="connsiteY35" fmla="*/ 756359 h 2095041"/>
              <a:gd name="connsiteX36" fmla="*/ 7375633 w 7858436"/>
              <a:gd name="connsiteY36" fmla="*/ 705153 h 2095041"/>
              <a:gd name="connsiteX37" fmla="*/ 7558513 w 7858436"/>
              <a:gd name="connsiteY37" fmla="*/ 683207 h 2095041"/>
              <a:gd name="connsiteX38" fmla="*/ 7777969 w 7858436"/>
              <a:gd name="connsiteY38" fmla="*/ 602740 h 2095041"/>
              <a:gd name="connsiteX39" fmla="*/ 7843806 w 7858436"/>
              <a:gd name="connsiteY39" fmla="*/ 507643 h 2095041"/>
              <a:gd name="connsiteX40" fmla="*/ 7858436 w 7858436"/>
              <a:gd name="connsiteY40" fmla="*/ 405230 h 2095041"/>
              <a:gd name="connsiteX41" fmla="*/ 7742866 w 7858436"/>
              <a:gd name="connsiteY41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807998 w 7858436"/>
              <a:gd name="connsiteY9" fmla="*/ 2095041 h 2095041"/>
              <a:gd name="connsiteX10" fmla="*/ 4873834 w 7858436"/>
              <a:gd name="connsiteY10" fmla="*/ 2036519 h 2095041"/>
              <a:gd name="connsiteX11" fmla="*/ 4939671 w 7858436"/>
              <a:gd name="connsiteY11" fmla="*/ 1897531 h 2095041"/>
              <a:gd name="connsiteX12" fmla="*/ 4961617 w 7858436"/>
              <a:gd name="connsiteY12" fmla="*/ 1824379 h 2095041"/>
              <a:gd name="connsiteX13" fmla="*/ 5020138 w 7858436"/>
              <a:gd name="connsiteY13" fmla="*/ 1743911 h 2095041"/>
              <a:gd name="connsiteX14" fmla="*/ 5100606 w 7858436"/>
              <a:gd name="connsiteY14" fmla="*/ 1692705 h 2095041"/>
              <a:gd name="connsiteX15" fmla="*/ 5210334 w 7858436"/>
              <a:gd name="connsiteY15" fmla="*/ 1641499 h 2095041"/>
              <a:gd name="connsiteX16" fmla="*/ 5327377 w 7858436"/>
              <a:gd name="connsiteY16" fmla="*/ 1626868 h 2095041"/>
              <a:gd name="connsiteX17" fmla="*/ 5393214 w 7858436"/>
              <a:gd name="connsiteY17" fmla="*/ 1568347 h 2095041"/>
              <a:gd name="connsiteX18" fmla="*/ 5466366 w 7858436"/>
              <a:gd name="connsiteY18" fmla="*/ 1429358 h 2095041"/>
              <a:gd name="connsiteX19" fmla="*/ 5502942 w 7858436"/>
              <a:gd name="connsiteY19" fmla="*/ 1231847 h 2095041"/>
              <a:gd name="connsiteX20" fmla="*/ 5561463 w 7858436"/>
              <a:gd name="connsiteY20" fmla="*/ 1100174 h 2095041"/>
              <a:gd name="connsiteX21" fmla="*/ 5678506 w 7858436"/>
              <a:gd name="connsiteY21" fmla="*/ 1034337 h 2095041"/>
              <a:gd name="connsiteX22" fmla="*/ 5817495 w 7858436"/>
              <a:gd name="connsiteY22" fmla="*/ 1063598 h 2095041"/>
              <a:gd name="connsiteX23" fmla="*/ 5978430 w 7858436"/>
              <a:gd name="connsiteY23" fmla="*/ 1136750 h 2095041"/>
              <a:gd name="connsiteX24" fmla="*/ 6132049 w 7858436"/>
              <a:gd name="connsiteY24" fmla="*/ 1180641 h 2095041"/>
              <a:gd name="connsiteX25" fmla="*/ 6219831 w 7858436"/>
              <a:gd name="connsiteY25" fmla="*/ 1195271 h 2095041"/>
              <a:gd name="connsiteX26" fmla="*/ 6314929 w 7858436"/>
              <a:gd name="connsiteY26" fmla="*/ 1151380 h 2095041"/>
              <a:gd name="connsiteX27" fmla="*/ 6380766 w 7858436"/>
              <a:gd name="connsiteY27" fmla="*/ 1034337 h 2095041"/>
              <a:gd name="connsiteX28" fmla="*/ 6402711 w 7858436"/>
              <a:gd name="connsiteY28" fmla="*/ 931924 h 2095041"/>
              <a:gd name="connsiteX29" fmla="*/ 6483178 w 7858436"/>
              <a:gd name="connsiteY29" fmla="*/ 888033 h 2095041"/>
              <a:gd name="connsiteX30" fmla="*/ 6614852 w 7858436"/>
              <a:gd name="connsiteY30" fmla="*/ 866087 h 2095041"/>
              <a:gd name="connsiteX31" fmla="*/ 6746526 w 7858436"/>
              <a:gd name="connsiteY31" fmla="*/ 931924 h 2095041"/>
              <a:gd name="connsiteX32" fmla="*/ 6885514 w 7858436"/>
              <a:gd name="connsiteY32" fmla="*/ 939239 h 2095041"/>
              <a:gd name="connsiteX33" fmla="*/ 7061079 w 7858436"/>
              <a:gd name="connsiteY33" fmla="*/ 866087 h 2095041"/>
              <a:gd name="connsiteX34" fmla="*/ 7229329 w 7858436"/>
              <a:gd name="connsiteY34" fmla="*/ 756359 h 2095041"/>
              <a:gd name="connsiteX35" fmla="*/ 7375633 w 7858436"/>
              <a:gd name="connsiteY35" fmla="*/ 705153 h 2095041"/>
              <a:gd name="connsiteX36" fmla="*/ 7558513 w 7858436"/>
              <a:gd name="connsiteY36" fmla="*/ 683207 h 2095041"/>
              <a:gd name="connsiteX37" fmla="*/ 7777969 w 7858436"/>
              <a:gd name="connsiteY37" fmla="*/ 602740 h 2095041"/>
              <a:gd name="connsiteX38" fmla="*/ 7843806 w 7858436"/>
              <a:gd name="connsiteY38" fmla="*/ 507643 h 2095041"/>
              <a:gd name="connsiteX39" fmla="*/ 7858436 w 7858436"/>
              <a:gd name="connsiteY39" fmla="*/ 405230 h 2095041"/>
              <a:gd name="connsiteX40" fmla="*/ 7742866 w 7858436"/>
              <a:gd name="connsiteY40" fmla="*/ 0 h 2095041"/>
              <a:gd name="connsiteX0" fmla="*/ 0 w 7858436"/>
              <a:gd name="connsiteY0" fmla="*/ 576919 h 2095041"/>
              <a:gd name="connsiteX1" fmla="*/ 221367 w 7858436"/>
              <a:gd name="connsiteY1" fmla="*/ 756359 h 2095041"/>
              <a:gd name="connsiteX2" fmla="*/ 331095 w 7858436"/>
              <a:gd name="connsiteY2" fmla="*/ 844142 h 2095041"/>
              <a:gd name="connsiteX3" fmla="*/ 477399 w 7858436"/>
              <a:gd name="connsiteY3" fmla="*/ 888033 h 2095041"/>
              <a:gd name="connsiteX4" fmla="*/ 623703 w 7858436"/>
              <a:gd name="connsiteY4" fmla="*/ 924609 h 2095041"/>
              <a:gd name="connsiteX5" fmla="*/ 784638 w 7858436"/>
              <a:gd name="connsiteY5" fmla="*/ 931924 h 2095041"/>
              <a:gd name="connsiteX6" fmla="*/ 894366 w 7858436"/>
              <a:gd name="connsiteY6" fmla="*/ 953870 h 2095041"/>
              <a:gd name="connsiteX7" fmla="*/ 967518 w 7858436"/>
              <a:gd name="connsiteY7" fmla="*/ 1012391 h 2095041"/>
              <a:gd name="connsiteX8" fmla="*/ 1084561 w 7858436"/>
              <a:gd name="connsiteY8" fmla="*/ 1166011 h 2095041"/>
              <a:gd name="connsiteX9" fmla="*/ 4807998 w 7858436"/>
              <a:gd name="connsiteY9" fmla="*/ 2095041 h 2095041"/>
              <a:gd name="connsiteX10" fmla="*/ 4939671 w 7858436"/>
              <a:gd name="connsiteY10" fmla="*/ 1897531 h 2095041"/>
              <a:gd name="connsiteX11" fmla="*/ 4961617 w 7858436"/>
              <a:gd name="connsiteY11" fmla="*/ 1824379 h 2095041"/>
              <a:gd name="connsiteX12" fmla="*/ 5020138 w 7858436"/>
              <a:gd name="connsiteY12" fmla="*/ 1743911 h 2095041"/>
              <a:gd name="connsiteX13" fmla="*/ 5100606 w 7858436"/>
              <a:gd name="connsiteY13" fmla="*/ 1692705 h 2095041"/>
              <a:gd name="connsiteX14" fmla="*/ 5210334 w 7858436"/>
              <a:gd name="connsiteY14" fmla="*/ 1641499 h 2095041"/>
              <a:gd name="connsiteX15" fmla="*/ 5327377 w 7858436"/>
              <a:gd name="connsiteY15" fmla="*/ 1626868 h 2095041"/>
              <a:gd name="connsiteX16" fmla="*/ 5393214 w 7858436"/>
              <a:gd name="connsiteY16" fmla="*/ 1568347 h 2095041"/>
              <a:gd name="connsiteX17" fmla="*/ 5466366 w 7858436"/>
              <a:gd name="connsiteY17" fmla="*/ 1429358 h 2095041"/>
              <a:gd name="connsiteX18" fmla="*/ 5502942 w 7858436"/>
              <a:gd name="connsiteY18" fmla="*/ 1231847 h 2095041"/>
              <a:gd name="connsiteX19" fmla="*/ 5561463 w 7858436"/>
              <a:gd name="connsiteY19" fmla="*/ 1100174 h 2095041"/>
              <a:gd name="connsiteX20" fmla="*/ 5678506 w 7858436"/>
              <a:gd name="connsiteY20" fmla="*/ 1034337 h 2095041"/>
              <a:gd name="connsiteX21" fmla="*/ 5817495 w 7858436"/>
              <a:gd name="connsiteY21" fmla="*/ 1063598 h 2095041"/>
              <a:gd name="connsiteX22" fmla="*/ 5978430 w 7858436"/>
              <a:gd name="connsiteY22" fmla="*/ 1136750 h 2095041"/>
              <a:gd name="connsiteX23" fmla="*/ 6132049 w 7858436"/>
              <a:gd name="connsiteY23" fmla="*/ 1180641 h 2095041"/>
              <a:gd name="connsiteX24" fmla="*/ 6219831 w 7858436"/>
              <a:gd name="connsiteY24" fmla="*/ 1195271 h 2095041"/>
              <a:gd name="connsiteX25" fmla="*/ 6314929 w 7858436"/>
              <a:gd name="connsiteY25" fmla="*/ 1151380 h 2095041"/>
              <a:gd name="connsiteX26" fmla="*/ 6380766 w 7858436"/>
              <a:gd name="connsiteY26" fmla="*/ 1034337 h 2095041"/>
              <a:gd name="connsiteX27" fmla="*/ 6402711 w 7858436"/>
              <a:gd name="connsiteY27" fmla="*/ 931924 h 2095041"/>
              <a:gd name="connsiteX28" fmla="*/ 6483178 w 7858436"/>
              <a:gd name="connsiteY28" fmla="*/ 888033 h 2095041"/>
              <a:gd name="connsiteX29" fmla="*/ 6614852 w 7858436"/>
              <a:gd name="connsiteY29" fmla="*/ 866087 h 2095041"/>
              <a:gd name="connsiteX30" fmla="*/ 6746526 w 7858436"/>
              <a:gd name="connsiteY30" fmla="*/ 931924 h 2095041"/>
              <a:gd name="connsiteX31" fmla="*/ 6885514 w 7858436"/>
              <a:gd name="connsiteY31" fmla="*/ 939239 h 2095041"/>
              <a:gd name="connsiteX32" fmla="*/ 7061079 w 7858436"/>
              <a:gd name="connsiteY32" fmla="*/ 866087 h 2095041"/>
              <a:gd name="connsiteX33" fmla="*/ 7229329 w 7858436"/>
              <a:gd name="connsiteY33" fmla="*/ 756359 h 2095041"/>
              <a:gd name="connsiteX34" fmla="*/ 7375633 w 7858436"/>
              <a:gd name="connsiteY34" fmla="*/ 705153 h 2095041"/>
              <a:gd name="connsiteX35" fmla="*/ 7558513 w 7858436"/>
              <a:gd name="connsiteY35" fmla="*/ 683207 h 2095041"/>
              <a:gd name="connsiteX36" fmla="*/ 7777969 w 7858436"/>
              <a:gd name="connsiteY36" fmla="*/ 602740 h 2095041"/>
              <a:gd name="connsiteX37" fmla="*/ 7843806 w 7858436"/>
              <a:gd name="connsiteY37" fmla="*/ 507643 h 2095041"/>
              <a:gd name="connsiteX38" fmla="*/ 7858436 w 7858436"/>
              <a:gd name="connsiteY38" fmla="*/ 405230 h 2095041"/>
              <a:gd name="connsiteX39" fmla="*/ 7742866 w 7858436"/>
              <a:gd name="connsiteY39" fmla="*/ 0 h 2095041"/>
              <a:gd name="connsiteX0" fmla="*/ 0 w 7858436"/>
              <a:gd name="connsiteY0" fmla="*/ 576919 h 1897531"/>
              <a:gd name="connsiteX1" fmla="*/ 221367 w 7858436"/>
              <a:gd name="connsiteY1" fmla="*/ 756359 h 1897531"/>
              <a:gd name="connsiteX2" fmla="*/ 331095 w 7858436"/>
              <a:gd name="connsiteY2" fmla="*/ 844142 h 1897531"/>
              <a:gd name="connsiteX3" fmla="*/ 477399 w 7858436"/>
              <a:gd name="connsiteY3" fmla="*/ 888033 h 1897531"/>
              <a:gd name="connsiteX4" fmla="*/ 623703 w 7858436"/>
              <a:gd name="connsiteY4" fmla="*/ 924609 h 1897531"/>
              <a:gd name="connsiteX5" fmla="*/ 784638 w 7858436"/>
              <a:gd name="connsiteY5" fmla="*/ 931924 h 1897531"/>
              <a:gd name="connsiteX6" fmla="*/ 894366 w 7858436"/>
              <a:gd name="connsiteY6" fmla="*/ 953870 h 1897531"/>
              <a:gd name="connsiteX7" fmla="*/ 967518 w 7858436"/>
              <a:gd name="connsiteY7" fmla="*/ 1012391 h 1897531"/>
              <a:gd name="connsiteX8" fmla="*/ 1084561 w 7858436"/>
              <a:gd name="connsiteY8" fmla="*/ 1166011 h 1897531"/>
              <a:gd name="connsiteX9" fmla="*/ 4939671 w 7858436"/>
              <a:gd name="connsiteY9" fmla="*/ 1897531 h 1897531"/>
              <a:gd name="connsiteX10" fmla="*/ 4961617 w 7858436"/>
              <a:gd name="connsiteY10" fmla="*/ 1824379 h 1897531"/>
              <a:gd name="connsiteX11" fmla="*/ 5020138 w 7858436"/>
              <a:gd name="connsiteY11" fmla="*/ 1743911 h 1897531"/>
              <a:gd name="connsiteX12" fmla="*/ 5100606 w 7858436"/>
              <a:gd name="connsiteY12" fmla="*/ 1692705 h 1897531"/>
              <a:gd name="connsiteX13" fmla="*/ 5210334 w 7858436"/>
              <a:gd name="connsiteY13" fmla="*/ 1641499 h 1897531"/>
              <a:gd name="connsiteX14" fmla="*/ 5327377 w 7858436"/>
              <a:gd name="connsiteY14" fmla="*/ 1626868 h 1897531"/>
              <a:gd name="connsiteX15" fmla="*/ 5393214 w 7858436"/>
              <a:gd name="connsiteY15" fmla="*/ 1568347 h 1897531"/>
              <a:gd name="connsiteX16" fmla="*/ 5466366 w 7858436"/>
              <a:gd name="connsiteY16" fmla="*/ 1429358 h 1897531"/>
              <a:gd name="connsiteX17" fmla="*/ 5502942 w 7858436"/>
              <a:gd name="connsiteY17" fmla="*/ 1231847 h 1897531"/>
              <a:gd name="connsiteX18" fmla="*/ 5561463 w 7858436"/>
              <a:gd name="connsiteY18" fmla="*/ 1100174 h 1897531"/>
              <a:gd name="connsiteX19" fmla="*/ 5678506 w 7858436"/>
              <a:gd name="connsiteY19" fmla="*/ 1034337 h 1897531"/>
              <a:gd name="connsiteX20" fmla="*/ 5817495 w 7858436"/>
              <a:gd name="connsiteY20" fmla="*/ 1063598 h 1897531"/>
              <a:gd name="connsiteX21" fmla="*/ 5978430 w 7858436"/>
              <a:gd name="connsiteY21" fmla="*/ 1136750 h 1897531"/>
              <a:gd name="connsiteX22" fmla="*/ 6132049 w 7858436"/>
              <a:gd name="connsiteY22" fmla="*/ 1180641 h 1897531"/>
              <a:gd name="connsiteX23" fmla="*/ 6219831 w 7858436"/>
              <a:gd name="connsiteY23" fmla="*/ 1195271 h 1897531"/>
              <a:gd name="connsiteX24" fmla="*/ 6314929 w 7858436"/>
              <a:gd name="connsiteY24" fmla="*/ 1151380 h 1897531"/>
              <a:gd name="connsiteX25" fmla="*/ 6380766 w 7858436"/>
              <a:gd name="connsiteY25" fmla="*/ 1034337 h 1897531"/>
              <a:gd name="connsiteX26" fmla="*/ 6402711 w 7858436"/>
              <a:gd name="connsiteY26" fmla="*/ 931924 h 1897531"/>
              <a:gd name="connsiteX27" fmla="*/ 6483178 w 7858436"/>
              <a:gd name="connsiteY27" fmla="*/ 888033 h 1897531"/>
              <a:gd name="connsiteX28" fmla="*/ 6614852 w 7858436"/>
              <a:gd name="connsiteY28" fmla="*/ 866087 h 1897531"/>
              <a:gd name="connsiteX29" fmla="*/ 6746526 w 7858436"/>
              <a:gd name="connsiteY29" fmla="*/ 931924 h 1897531"/>
              <a:gd name="connsiteX30" fmla="*/ 6885514 w 7858436"/>
              <a:gd name="connsiteY30" fmla="*/ 939239 h 1897531"/>
              <a:gd name="connsiteX31" fmla="*/ 7061079 w 7858436"/>
              <a:gd name="connsiteY31" fmla="*/ 866087 h 1897531"/>
              <a:gd name="connsiteX32" fmla="*/ 7229329 w 7858436"/>
              <a:gd name="connsiteY32" fmla="*/ 756359 h 1897531"/>
              <a:gd name="connsiteX33" fmla="*/ 7375633 w 7858436"/>
              <a:gd name="connsiteY33" fmla="*/ 705153 h 1897531"/>
              <a:gd name="connsiteX34" fmla="*/ 7558513 w 7858436"/>
              <a:gd name="connsiteY34" fmla="*/ 683207 h 1897531"/>
              <a:gd name="connsiteX35" fmla="*/ 7777969 w 7858436"/>
              <a:gd name="connsiteY35" fmla="*/ 602740 h 1897531"/>
              <a:gd name="connsiteX36" fmla="*/ 7843806 w 7858436"/>
              <a:gd name="connsiteY36" fmla="*/ 507643 h 1897531"/>
              <a:gd name="connsiteX37" fmla="*/ 7858436 w 7858436"/>
              <a:gd name="connsiteY37" fmla="*/ 405230 h 1897531"/>
              <a:gd name="connsiteX38" fmla="*/ 7742866 w 7858436"/>
              <a:gd name="connsiteY38" fmla="*/ 0 h 1897531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817495 w 7858436"/>
              <a:gd name="connsiteY19" fmla="*/ 1063598 h 1824379"/>
              <a:gd name="connsiteX20" fmla="*/ 5978430 w 7858436"/>
              <a:gd name="connsiteY20" fmla="*/ 1136750 h 1824379"/>
              <a:gd name="connsiteX21" fmla="*/ 6132049 w 7858436"/>
              <a:gd name="connsiteY21" fmla="*/ 1180641 h 1824379"/>
              <a:gd name="connsiteX22" fmla="*/ 6219831 w 7858436"/>
              <a:gd name="connsiteY22" fmla="*/ 1195271 h 1824379"/>
              <a:gd name="connsiteX23" fmla="*/ 6314929 w 7858436"/>
              <a:gd name="connsiteY23" fmla="*/ 1151380 h 1824379"/>
              <a:gd name="connsiteX24" fmla="*/ 6380766 w 7858436"/>
              <a:gd name="connsiteY24" fmla="*/ 1034337 h 1824379"/>
              <a:gd name="connsiteX25" fmla="*/ 6402711 w 7858436"/>
              <a:gd name="connsiteY25" fmla="*/ 931924 h 1824379"/>
              <a:gd name="connsiteX26" fmla="*/ 6483178 w 7858436"/>
              <a:gd name="connsiteY26" fmla="*/ 888033 h 1824379"/>
              <a:gd name="connsiteX27" fmla="*/ 6614852 w 7858436"/>
              <a:gd name="connsiteY27" fmla="*/ 866087 h 1824379"/>
              <a:gd name="connsiteX28" fmla="*/ 6746526 w 7858436"/>
              <a:gd name="connsiteY28" fmla="*/ 931924 h 1824379"/>
              <a:gd name="connsiteX29" fmla="*/ 6885514 w 7858436"/>
              <a:gd name="connsiteY29" fmla="*/ 939239 h 1824379"/>
              <a:gd name="connsiteX30" fmla="*/ 7061079 w 7858436"/>
              <a:gd name="connsiteY30" fmla="*/ 866087 h 1824379"/>
              <a:gd name="connsiteX31" fmla="*/ 7229329 w 7858436"/>
              <a:gd name="connsiteY31" fmla="*/ 756359 h 1824379"/>
              <a:gd name="connsiteX32" fmla="*/ 7375633 w 7858436"/>
              <a:gd name="connsiteY32" fmla="*/ 705153 h 1824379"/>
              <a:gd name="connsiteX33" fmla="*/ 7558513 w 7858436"/>
              <a:gd name="connsiteY33" fmla="*/ 683207 h 1824379"/>
              <a:gd name="connsiteX34" fmla="*/ 7777969 w 7858436"/>
              <a:gd name="connsiteY34" fmla="*/ 602740 h 1824379"/>
              <a:gd name="connsiteX35" fmla="*/ 7843806 w 7858436"/>
              <a:gd name="connsiteY35" fmla="*/ 507643 h 1824379"/>
              <a:gd name="connsiteX36" fmla="*/ 7858436 w 7858436"/>
              <a:gd name="connsiteY36" fmla="*/ 405230 h 1824379"/>
              <a:gd name="connsiteX37" fmla="*/ 7742866 w 7858436"/>
              <a:gd name="connsiteY37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817495 w 7858436"/>
              <a:gd name="connsiteY19" fmla="*/ 1063598 h 1824379"/>
              <a:gd name="connsiteX20" fmla="*/ 5978430 w 7858436"/>
              <a:gd name="connsiteY20" fmla="*/ 1136750 h 1824379"/>
              <a:gd name="connsiteX21" fmla="*/ 6132049 w 7858436"/>
              <a:gd name="connsiteY21" fmla="*/ 1180641 h 1824379"/>
              <a:gd name="connsiteX22" fmla="*/ 6314929 w 7858436"/>
              <a:gd name="connsiteY22" fmla="*/ 1151380 h 1824379"/>
              <a:gd name="connsiteX23" fmla="*/ 6380766 w 7858436"/>
              <a:gd name="connsiteY23" fmla="*/ 1034337 h 1824379"/>
              <a:gd name="connsiteX24" fmla="*/ 6402711 w 7858436"/>
              <a:gd name="connsiteY24" fmla="*/ 931924 h 1824379"/>
              <a:gd name="connsiteX25" fmla="*/ 6483178 w 7858436"/>
              <a:gd name="connsiteY25" fmla="*/ 888033 h 1824379"/>
              <a:gd name="connsiteX26" fmla="*/ 6614852 w 7858436"/>
              <a:gd name="connsiteY26" fmla="*/ 866087 h 1824379"/>
              <a:gd name="connsiteX27" fmla="*/ 6746526 w 7858436"/>
              <a:gd name="connsiteY27" fmla="*/ 931924 h 1824379"/>
              <a:gd name="connsiteX28" fmla="*/ 6885514 w 7858436"/>
              <a:gd name="connsiteY28" fmla="*/ 939239 h 1824379"/>
              <a:gd name="connsiteX29" fmla="*/ 7061079 w 7858436"/>
              <a:gd name="connsiteY29" fmla="*/ 866087 h 1824379"/>
              <a:gd name="connsiteX30" fmla="*/ 7229329 w 7858436"/>
              <a:gd name="connsiteY30" fmla="*/ 756359 h 1824379"/>
              <a:gd name="connsiteX31" fmla="*/ 7375633 w 7858436"/>
              <a:gd name="connsiteY31" fmla="*/ 705153 h 1824379"/>
              <a:gd name="connsiteX32" fmla="*/ 7558513 w 7858436"/>
              <a:gd name="connsiteY32" fmla="*/ 683207 h 1824379"/>
              <a:gd name="connsiteX33" fmla="*/ 7777969 w 7858436"/>
              <a:gd name="connsiteY33" fmla="*/ 602740 h 1824379"/>
              <a:gd name="connsiteX34" fmla="*/ 7843806 w 7858436"/>
              <a:gd name="connsiteY34" fmla="*/ 507643 h 1824379"/>
              <a:gd name="connsiteX35" fmla="*/ 7858436 w 7858436"/>
              <a:gd name="connsiteY35" fmla="*/ 405230 h 1824379"/>
              <a:gd name="connsiteX36" fmla="*/ 7742866 w 7858436"/>
              <a:gd name="connsiteY36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561463 w 7858436"/>
              <a:gd name="connsiteY17" fmla="*/ 1100174 h 1824379"/>
              <a:gd name="connsiteX18" fmla="*/ 5678506 w 7858436"/>
              <a:gd name="connsiteY18" fmla="*/ 1034337 h 1824379"/>
              <a:gd name="connsiteX19" fmla="*/ 5978430 w 7858436"/>
              <a:gd name="connsiteY19" fmla="*/ 1136750 h 1824379"/>
              <a:gd name="connsiteX20" fmla="*/ 6132049 w 7858436"/>
              <a:gd name="connsiteY20" fmla="*/ 1180641 h 1824379"/>
              <a:gd name="connsiteX21" fmla="*/ 6314929 w 7858436"/>
              <a:gd name="connsiteY21" fmla="*/ 1151380 h 1824379"/>
              <a:gd name="connsiteX22" fmla="*/ 6380766 w 7858436"/>
              <a:gd name="connsiteY22" fmla="*/ 1034337 h 1824379"/>
              <a:gd name="connsiteX23" fmla="*/ 6402711 w 7858436"/>
              <a:gd name="connsiteY23" fmla="*/ 931924 h 1824379"/>
              <a:gd name="connsiteX24" fmla="*/ 6483178 w 7858436"/>
              <a:gd name="connsiteY24" fmla="*/ 888033 h 1824379"/>
              <a:gd name="connsiteX25" fmla="*/ 6614852 w 7858436"/>
              <a:gd name="connsiteY25" fmla="*/ 866087 h 1824379"/>
              <a:gd name="connsiteX26" fmla="*/ 6746526 w 7858436"/>
              <a:gd name="connsiteY26" fmla="*/ 931924 h 1824379"/>
              <a:gd name="connsiteX27" fmla="*/ 6885514 w 7858436"/>
              <a:gd name="connsiteY27" fmla="*/ 939239 h 1824379"/>
              <a:gd name="connsiteX28" fmla="*/ 7061079 w 7858436"/>
              <a:gd name="connsiteY28" fmla="*/ 866087 h 1824379"/>
              <a:gd name="connsiteX29" fmla="*/ 7229329 w 7858436"/>
              <a:gd name="connsiteY29" fmla="*/ 756359 h 1824379"/>
              <a:gd name="connsiteX30" fmla="*/ 7375633 w 7858436"/>
              <a:gd name="connsiteY30" fmla="*/ 705153 h 1824379"/>
              <a:gd name="connsiteX31" fmla="*/ 7558513 w 7858436"/>
              <a:gd name="connsiteY31" fmla="*/ 683207 h 1824379"/>
              <a:gd name="connsiteX32" fmla="*/ 7777969 w 7858436"/>
              <a:gd name="connsiteY32" fmla="*/ 602740 h 1824379"/>
              <a:gd name="connsiteX33" fmla="*/ 7843806 w 7858436"/>
              <a:gd name="connsiteY33" fmla="*/ 507643 h 1824379"/>
              <a:gd name="connsiteX34" fmla="*/ 7858436 w 7858436"/>
              <a:gd name="connsiteY34" fmla="*/ 405230 h 1824379"/>
              <a:gd name="connsiteX35" fmla="*/ 7742866 w 7858436"/>
              <a:gd name="connsiteY35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466366 w 7858436"/>
              <a:gd name="connsiteY15" fmla="*/ 1429358 h 1824379"/>
              <a:gd name="connsiteX16" fmla="*/ 5502942 w 7858436"/>
              <a:gd name="connsiteY16" fmla="*/ 1231847 h 1824379"/>
              <a:gd name="connsiteX17" fmla="*/ 5678506 w 7858436"/>
              <a:gd name="connsiteY17" fmla="*/ 1034337 h 1824379"/>
              <a:gd name="connsiteX18" fmla="*/ 5978430 w 7858436"/>
              <a:gd name="connsiteY18" fmla="*/ 1136750 h 1824379"/>
              <a:gd name="connsiteX19" fmla="*/ 6132049 w 7858436"/>
              <a:gd name="connsiteY19" fmla="*/ 1180641 h 1824379"/>
              <a:gd name="connsiteX20" fmla="*/ 6314929 w 7858436"/>
              <a:gd name="connsiteY20" fmla="*/ 1151380 h 1824379"/>
              <a:gd name="connsiteX21" fmla="*/ 6380766 w 7858436"/>
              <a:gd name="connsiteY21" fmla="*/ 1034337 h 1824379"/>
              <a:gd name="connsiteX22" fmla="*/ 6402711 w 7858436"/>
              <a:gd name="connsiteY22" fmla="*/ 931924 h 1824379"/>
              <a:gd name="connsiteX23" fmla="*/ 6483178 w 7858436"/>
              <a:gd name="connsiteY23" fmla="*/ 888033 h 1824379"/>
              <a:gd name="connsiteX24" fmla="*/ 6614852 w 7858436"/>
              <a:gd name="connsiteY24" fmla="*/ 866087 h 1824379"/>
              <a:gd name="connsiteX25" fmla="*/ 6746526 w 7858436"/>
              <a:gd name="connsiteY25" fmla="*/ 931924 h 1824379"/>
              <a:gd name="connsiteX26" fmla="*/ 6885514 w 7858436"/>
              <a:gd name="connsiteY26" fmla="*/ 939239 h 1824379"/>
              <a:gd name="connsiteX27" fmla="*/ 7061079 w 7858436"/>
              <a:gd name="connsiteY27" fmla="*/ 866087 h 1824379"/>
              <a:gd name="connsiteX28" fmla="*/ 7229329 w 7858436"/>
              <a:gd name="connsiteY28" fmla="*/ 756359 h 1824379"/>
              <a:gd name="connsiteX29" fmla="*/ 7375633 w 7858436"/>
              <a:gd name="connsiteY29" fmla="*/ 705153 h 1824379"/>
              <a:gd name="connsiteX30" fmla="*/ 7558513 w 7858436"/>
              <a:gd name="connsiteY30" fmla="*/ 683207 h 1824379"/>
              <a:gd name="connsiteX31" fmla="*/ 7777969 w 7858436"/>
              <a:gd name="connsiteY31" fmla="*/ 602740 h 1824379"/>
              <a:gd name="connsiteX32" fmla="*/ 7843806 w 7858436"/>
              <a:gd name="connsiteY32" fmla="*/ 507643 h 1824379"/>
              <a:gd name="connsiteX33" fmla="*/ 7858436 w 7858436"/>
              <a:gd name="connsiteY33" fmla="*/ 405230 h 1824379"/>
              <a:gd name="connsiteX34" fmla="*/ 7742866 w 7858436"/>
              <a:gd name="connsiteY34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393214 w 7858436"/>
              <a:gd name="connsiteY14" fmla="*/ 1568347 h 1824379"/>
              <a:gd name="connsiteX15" fmla="*/ 5502942 w 7858436"/>
              <a:gd name="connsiteY15" fmla="*/ 1231847 h 1824379"/>
              <a:gd name="connsiteX16" fmla="*/ 5678506 w 7858436"/>
              <a:gd name="connsiteY16" fmla="*/ 1034337 h 1824379"/>
              <a:gd name="connsiteX17" fmla="*/ 5978430 w 7858436"/>
              <a:gd name="connsiteY17" fmla="*/ 1136750 h 1824379"/>
              <a:gd name="connsiteX18" fmla="*/ 6132049 w 7858436"/>
              <a:gd name="connsiteY18" fmla="*/ 1180641 h 1824379"/>
              <a:gd name="connsiteX19" fmla="*/ 6314929 w 7858436"/>
              <a:gd name="connsiteY19" fmla="*/ 1151380 h 1824379"/>
              <a:gd name="connsiteX20" fmla="*/ 6380766 w 7858436"/>
              <a:gd name="connsiteY20" fmla="*/ 1034337 h 1824379"/>
              <a:gd name="connsiteX21" fmla="*/ 6402711 w 7858436"/>
              <a:gd name="connsiteY21" fmla="*/ 931924 h 1824379"/>
              <a:gd name="connsiteX22" fmla="*/ 6483178 w 7858436"/>
              <a:gd name="connsiteY22" fmla="*/ 888033 h 1824379"/>
              <a:gd name="connsiteX23" fmla="*/ 6614852 w 7858436"/>
              <a:gd name="connsiteY23" fmla="*/ 866087 h 1824379"/>
              <a:gd name="connsiteX24" fmla="*/ 6746526 w 7858436"/>
              <a:gd name="connsiteY24" fmla="*/ 931924 h 1824379"/>
              <a:gd name="connsiteX25" fmla="*/ 6885514 w 7858436"/>
              <a:gd name="connsiteY25" fmla="*/ 939239 h 1824379"/>
              <a:gd name="connsiteX26" fmla="*/ 7061079 w 7858436"/>
              <a:gd name="connsiteY26" fmla="*/ 866087 h 1824379"/>
              <a:gd name="connsiteX27" fmla="*/ 7229329 w 7858436"/>
              <a:gd name="connsiteY27" fmla="*/ 756359 h 1824379"/>
              <a:gd name="connsiteX28" fmla="*/ 7375633 w 7858436"/>
              <a:gd name="connsiteY28" fmla="*/ 705153 h 1824379"/>
              <a:gd name="connsiteX29" fmla="*/ 7558513 w 7858436"/>
              <a:gd name="connsiteY29" fmla="*/ 683207 h 1824379"/>
              <a:gd name="connsiteX30" fmla="*/ 7777969 w 7858436"/>
              <a:gd name="connsiteY30" fmla="*/ 602740 h 1824379"/>
              <a:gd name="connsiteX31" fmla="*/ 7843806 w 7858436"/>
              <a:gd name="connsiteY31" fmla="*/ 507643 h 1824379"/>
              <a:gd name="connsiteX32" fmla="*/ 7858436 w 7858436"/>
              <a:gd name="connsiteY32" fmla="*/ 405230 h 1824379"/>
              <a:gd name="connsiteX33" fmla="*/ 7742866 w 7858436"/>
              <a:gd name="connsiteY33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380766 w 7858436"/>
              <a:gd name="connsiteY19" fmla="*/ 1034337 h 1824379"/>
              <a:gd name="connsiteX20" fmla="*/ 6402711 w 7858436"/>
              <a:gd name="connsiteY20" fmla="*/ 931924 h 1824379"/>
              <a:gd name="connsiteX21" fmla="*/ 6483178 w 7858436"/>
              <a:gd name="connsiteY21" fmla="*/ 888033 h 1824379"/>
              <a:gd name="connsiteX22" fmla="*/ 6614852 w 7858436"/>
              <a:gd name="connsiteY22" fmla="*/ 866087 h 1824379"/>
              <a:gd name="connsiteX23" fmla="*/ 6746526 w 7858436"/>
              <a:gd name="connsiteY23" fmla="*/ 931924 h 1824379"/>
              <a:gd name="connsiteX24" fmla="*/ 6885514 w 7858436"/>
              <a:gd name="connsiteY24" fmla="*/ 939239 h 1824379"/>
              <a:gd name="connsiteX25" fmla="*/ 7061079 w 7858436"/>
              <a:gd name="connsiteY25" fmla="*/ 866087 h 1824379"/>
              <a:gd name="connsiteX26" fmla="*/ 7229329 w 7858436"/>
              <a:gd name="connsiteY26" fmla="*/ 756359 h 1824379"/>
              <a:gd name="connsiteX27" fmla="*/ 7375633 w 7858436"/>
              <a:gd name="connsiteY27" fmla="*/ 705153 h 1824379"/>
              <a:gd name="connsiteX28" fmla="*/ 7558513 w 7858436"/>
              <a:gd name="connsiteY28" fmla="*/ 683207 h 1824379"/>
              <a:gd name="connsiteX29" fmla="*/ 7777969 w 7858436"/>
              <a:gd name="connsiteY29" fmla="*/ 602740 h 1824379"/>
              <a:gd name="connsiteX30" fmla="*/ 7843806 w 7858436"/>
              <a:gd name="connsiteY30" fmla="*/ 507643 h 1824379"/>
              <a:gd name="connsiteX31" fmla="*/ 7858436 w 7858436"/>
              <a:gd name="connsiteY31" fmla="*/ 405230 h 1824379"/>
              <a:gd name="connsiteX32" fmla="*/ 7742866 w 7858436"/>
              <a:gd name="connsiteY32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746526 w 7858436"/>
              <a:gd name="connsiteY22" fmla="*/ 931924 h 1824379"/>
              <a:gd name="connsiteX23" fmla="*/ 6885514 w 7858436"/>
              <a:gd name="connsiteY23" fmla="*/ 939239 h 1824379"/>
              <a:gd name="connsiteX24" fmla="*/ 7061079 w 7858436"/>
              <a:gd name="connsiteY24" fmla="*/ 866087 h 1824379"/>
              <a:gd name="connsiteX25" fmla="*/ 7229329 w 7858436"/>
              <a:gd name="connsiteY25" fmla="*/ 756359 h 1824379"/>
              <a:gd name="connsiteX26" fmla="*/ 7375633 w 7858436"/>
              <a:gd name="connsiteY26" fmla="*/ 705153 h 1824379"/>
              <a:gd name="connsiteX27" fmla="*/ 7558513 w 7858436"/>
              <a:gd name="connsiteY27" fmla="*/ 683207 h 1824379"/>
              <a:gd name="connsiteX28" fmla="*/ 7777969 w 7858436"/>
              <a:gd name="connsiteY28" fmla="*/ 602740 h 1824379"/>
              <a:gd name="connsiteX29" fmla="*/ 7843806 w 7858436"/>
              <a:gd name="connsiteY29" fmla="*/ 507643 h 1824379"/>
              <a:gd name="connsiteX30" fmla="*/ 7858436 w 7858436"/>
              <a:gd name="connsiteY30" fmla="*/ 405230 h 1824379"/>
              <a:gd name="connsiteX31" fmla="*/ 7742866 w 7858436"/>
              <a:gd name="connsiteY31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061079 w 7858436"/>
              <a:gd name="connsiteY23" fmla="*/ 866087 h 1824379"/>
              <a:gd name="connsiteX24" fmla="*/ 7229329 w 7858436"/>
              <a:gd name="connsiteY24" fmla="*/ 756359 h 1824379"/>
              <a:gd name="connsiteX25" fmla="*/ 7375633 w 7858436"/>
              <a:gd name="connsiteY25" fmla="*/ 705153 h 1824379"/>
              <a:gd name="connsiteX26" fmla="*/ 7558513 w 7858436"/>
              <a:gd name="connsiteY26" fmla="*/ 683207 h 1824379"/>
              <a:gd name="connsiteX27" fmla="*/ 7777969 w 7858436"/>
              <a:gd name="connsiteY27" fmla="*/ 602740 h 1824379"/>
              <a:gd name="connsiteX28" fmla="*/ 7843806 w 7858436"/>
              <a:gd name="connsiteY28" fmla="*/ 507643 h 1824379"/>
              <a:gd name="connsiteX29" fmla="*/ 7858436 w 7858436"/>
              <a:gd name="connsiteY29" fmla="*/ 405230 h 1824379"/>
              <a:gd name="connsiteX30" fmla="*/ 7742866 w 7858436"/>
              <a:gd name="connsiteY30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375633 w 7858436"/>
              <a:gd name="connsiteY24" fmla="*/ 705153 h 1824379"/>
              <a:gd name="connsiteX25" fmla="*/ 7558513 w 7858436"/>
              <a:gd name="connsiteY25" fmla="*/ 683207 h 1824379"/>
              <a:gd name="connsiteX26" fmla="*/ 7777969 w 7858436"/>
              <a:gd name="connsiteY26" fmla="*/ 602740 h 1824379"/>
              <a:gd name="connsiteX27" fmla="*/ 7843806 w 7858436"/>
              <a:gd name="connsiteY27" fmla="*/ 507643 h 1824379"/>
              <a:gd name="connsiteX28" fmla="*/ 7858436 w 7858436"/>
              <a:gd name="connsiteY28" fmla="*/ 405230 h 1824379"/>
              <a:gd name="connsiteX29" fmla="*/ 7742866 w 7858436"/>
              <a:gd name="connsiteY29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558513 w 7858436"/>
              <a:gd name="connsiteY24" fmla="*/ 683207 h 1824379"/>
              <a:gd name="connsiteX25" fmla="*/ 7777969 w 7858436"/>
              <a:gd name="connsiteY25" fmla="*/ 602740 h 1824379"/>
              <a:gd name="connsiteX26" fmla="*/ 7843806 w 7858436"/>
              <a:gd name="connsiteY26" fmla="*/ 507643 h 1824379"/>
              <a:gd name="connsiteX27" fmla="*/ 7858436 w 7858436"/>
              <a:gd name="connsiteY27" fmla="*/ 405230 h 1824379"/>
              <a:gd name="connsiteX28" fmla="*/ 7742866 w 7858436"/>
              <a:gd name="connsiteY28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777969 w 7858436"/>
              <a:gd name="connsiteY24" fmla="*/ 602740 h 1824379"/>
              <a:gd name="connsiteX25" fmla="*/ 7843806 w 7858436"/>
              <a:gd name="connsiteY25" fmla="*/ 507643 h 1824379"/>
              <a:gd name="connsiteX26" fmla="*/ 7858436 w 7858436"/>
              <a:gd name="connsiteY26" fmla="*/ 405230 h 1824379"/>
              <a:gd name="connsiteX27" fmla="*/ 7742866 w 7858436"/>
              <a:gd name="connsiteY27" fmla="*/ 0 h 1824379"/>
              <a:gd name="connsiteX0" fmla="*/ 0 w 7858436"/>
              <a:gd name="connsiteY0" fmla="*/ 576919 h 1824379"/>
              <a:gd name="connsiteX1" fmla="*/ 221367 w 7858436"/>
              <a:gd name="connsiteY1" fmla="*/ 756359 h 1824379"/>
              <a:gd name="connsiteX2" fmla="*/ 331095 w 7858436"/>
              <a:gd name="connsiteY2" fmla="*/ 844142 h 1824379"/>
              <a:gd name="connsiteX3" fmla="*/ 477399 w 7858436"/>
              <a:gd name="connsiteY3" fmla="*/ 888033 h 1824379"/>
              <a:gd name="connsiteX4" fmla="*/ 623703 w 7858436"/>
              <a:gd name="connsiteY4" fmla="*/ 924609 h 1824379"/>
              <a:gd name="connsiteX5" fmla="*/ 784638 w 7858436"/>
              <a:gd name="connsiteY5" fmla="*/ 931924 h 1824379"/>
              <a:gd name="connsiteX6" fmla="*/ 894366 w 7858436"/>
              <a:gd name="connsiteY6" fmla="*/ 953870 h 1824379"/>
              <a:gd name="connsiteX7" fmla="*/ 967518 w 7858436"/>
              <a:gd name="connsiteY7" fmla="*/ 1012391 h 1824379"/>
              <a:gd name="connsiteX8" fmla="*/ 1084561 w 7858436"/>
              <a:gd name="connsiteY8" fmla="*/ 1166011 h 1824379"/>
              <a:gd name="connsiteX9" fmla="*/ 4961617 w 7858436"/>
              <a:gd name="connsiteY9" fmla="*/ 1824379 h 1824379"/>
              <a:gd name="connsiteX10" fmla="*/ 5020138 w 7858436"/>
              <a:gd name="connsiteY10" fmla="*/ 1743911 h 1824379"/>
              <a:gd name="connsiteX11" fmla="*/ 5100606 w 7858436"/>
              <a:gd name="connsiteY11" fmla="*/ 1692705 h 1824379"/>
              <a:gd name="connsiteX12" fmla="*/ 5210334 w 7858436"/>
              <a:gd name="connsiteY12" fmla="*/ 1641499 h 1824379"/>
              <a:gd name="connsiteX13" fmla="*/ 5327377 w 7858436"/>
              <a:gd name="connsiteY13" fmla="*/ 1626868 h 1824379"/>
              <a:gd name="connsiteX14" fmla="*/ 5502942 w 7858436"/>
              <a:gd name="connsiteY14" fmla="*/ 1231847 h 1824379"/>
              <a:gd name="connsiteX15" fmla="*/ 5678506 w 7858436"/>
              <a:gd name="connsiteY15" fmla="*/ 1034337 h 1824379"/>
              <a:gd name="connsiteX16" fmla="*/ 5978430 w 7858436"/>
              <a:gd name="connsiteY16" fmla="*/ 1136750 h 1824379"/>
              <a:gd name="connsiteX17" fmla="*/ 6132049 w 7858436"/>
              <a:gd name="connsiteY17" fmla="*/ 1180641 h 1824379"/>
              <a:gd name="connsiteX18" fmla="*/ 6314929 w 7858436"/>
              <a:gd name="connsiteY18" fmla="*/ 1151380 h 1824379"/>
              <a:gd name="connsiteX19" fmla="*/ 6402711 w 7858436"/>
              <a:gd name="connsiteY19" fmla="*/ 931924 h 1824379"/>
              <a:gd name="connsiteX20" fmla="*/ 6483178 w 7858436"/>
              <a:gd name="connsiteY20" fmla="*/ 888033 h 1824379"/>
              <a:gd name="connsiteX21" fmla="*/ 6614852 w 7858436"/>
              <a:gd name="connsiteY21" fmla="*/ 866087 h 1824379"/>
              <a:gd name="connsiteX22" fmla="*/ 6885514 w 7858436"/>
              <a:gd name="connsiteY22" fmla="*/ 939239 h 1824379"/>
              <a:gd name="connsiteX23" fmla="*/ 7229329 w 7858436"/>
              <a:gd name="connsiteY23" fmla="*/ 756359 h 1824379"/>
              <a:gd name="connsiteX24" fmla="*/ 7843806 w 7858436"/>
              <a:gd name="connsiteY24" fmla="*/ 507643 h 1824379"/>
              <a:gd name="connsiteX25" fmla="*/ 7858436 w 7858436"/>
              <a:gd name="connsiteY25" fmla="*/ 405230 h 1824379"/>
              <a:gd name="connsiteX26" fmla="*/ 7742866 w 7858436"/>
              <a:gd name="connsiteY26" fmla="*/ 0 h 1824379"/>
              <a:gd name="connsiteX0" fmla="*/ 0 w 7843806"/>
              <a:gd name="connsiteY0" fmla="*/ 576919 h 1824379"/>
              <a:gd name="connsiteX1" fmla="*/ 221367 w 7843806"/>
              <a:gd name="connsiteY1" fmla="*/ 756359 h 1824379"/>
              <a:gd name="connsiteX2" fmla="*/ 331095 w 7843806"/>
              <a:gd name="connsiteY2" fmla="*/ 844142 h 1824379"/>
              <a:gd name="connsiteX3" fmla="*/ 477399 w 7843806"/>
              <a:gd name="connsiteY3" fmla="*/ 888033 h 1824379"/>
              <a:gd name="connsiteX4" fmla="*/ 623703 w 7843806"/>
              <a:gd name="connsiteY4" fmla="*/ 924609 h 1824379"/>
              <a:gd name="connsiteX5" fmla="*/ 784638 w 7843806"/>
              <a:gd name="connsiteY5" fmla="*/ 931924 h 1824379"/>
              <a:gd name="connsiteX6" fmla="*/ 894366 w 7843806"/>
              <a:gd name="connsiteY6" fmla="*/ 953870 h 1824379"/>
              <a:gd name="connsiteX7" fmla="*/ 967518 w 7843806"/>
              <a:gd name="connsiteY7" fmla="*/ 1012391 h 1824379"/>
              <a:gd name="connsiteX8" fmla="*/ 1084561 w 7843806"/>
              <a:gd name="connsiteY8" fmla="*/ 1166011 h 1824379"/>
              <a:gd name="connsiteX9" fmla="*/ 4961617 w 7843806"/>
              <a:gd name="connsiteY9" fmla="*/ 1824379 h 1824379"/>
              <a:gd name="connsiteX10" fmla="*/ 5020138 w 7843806"/>
              <a:gd name="connsiteY10" fmla="*/ 1743911 h 1824379"/>
              <a:gd name="connsiteX11" fmla="*/ 5100606 w 7843806"/>
              <a:gd name="connsiteY11" fmla="*/ 1692705 h 1824379"/>
              <a:gd name="connsiteX12" fmla="*/ 5210334 w 7843806"/>
              <a:gd name="connsiteY12" fmla="*/ 1641499 h 1824379"/>
              <a:gd name="connsiteX13" fmla="*/ 5327377 w 7843806"/>
              <a:gd name="connsiteY13" fmla="*/ 1626868 h 1824379"/>
              <a:gd name="connsiteX14" fmla="*/ 5502942 w 7843806"/>
              <a:gd name="connsiteY14" fmla="*/ 1231847 h 1824379"/>
              <a:gd name="connsiteX15" fmla="*/ 5678506 w 7843806"/>
              <a:gd name="connsiteY15" fmla="*/ 1034337 h 1824379"/>
              <a:gd name="connsiteX16" fmla="*/ 5978430 w 7843806"/>
              <a:gd name="connsiteY16" fmla="*/ 1136750 h 1824379"/>
              <a:gd name="connsiteX17" fmla="*/ 6132049 w 7843806"/>
              <a:gd name="connsiteY17" fmla="*/ 1180641 h 1824379"/>
              <a:gd name="connsiteX18" fmla="*/ 6314929 w 7843806"/>
              <a:gd name="connsiteY18" fmla="*/ 1151380 h 1824379"/>
              <a:gd name="connsiteX19" fmla="*/ 6402711 w 7843806"/>
              <a:gd name="connsiteY19" fmla="*/ 931924 h 1824379"/>
              <a:gd name="connsiteX20" fmla="*/ 6483178 w 7843806"/>
              <a:gd name="connsiteY20" fmla="*/ 888033 h 1824379"/>
              <a:gd name="connsiteX21" fmla="*/ 6614852 w 7843806"/>
              <a:gd name="connsiteY21" fmla="*/ 866087 h 1824379"/>
              <a:gd name="connsiteX22" fmla="*/ 6885514 w 7843806"/>
              <a:gd name="connsiteY22" fmla="*/ 939239 h 1824379"/>
              <a:gd name="connsiteX23" fmla="*/ 7229329 w 7843806"/>
              <a:gd name="connsiteY23" fmla="*/ 756359 h 1824379"/>
              <a:gd name="connsiteX24" fmla="*/ 7843806 w 7843806"/>
              <a:gd name="connsiteY24" fmla="*/ 507643 h 1824379"/>
              <a:gd name="connsiteX25" fmla="*/ 7742866 w 7843806"/>
              <a:gd name="connsiteY25" fmla="*/ 0 h 1824379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6614852 w 7843806"/>
              <a:gd name="connsiteY21" fmla="*/ 358444 h 1316736"/>
              <a:gd name="connsiteX22" fmla="*/ 6885514 w 7843806"/>
              <a:gd name="connsiteY22" fmla="*/ 431596 h 1316736"/>
              <a:gd name="connsiteX23" fmla="*/ 7229329 w 7843806"/>
              <a:gd name="connsiteY23" fmla="*/ 248716 h 1316736"/>
              <a:gd name="connsiteX24" fmla="*/ 7843806 w 7843806"/>
              <a:gd name="connsiteY24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6614852 w 7843806"/>
              <a:gd name="connsiteY21" fmla="*/ 358444 h 1316736"/>
              <a:gd name="connsiteX22" fmla="*/ 7229329 w 7843806"/>
              <a:gd name="connsiteY22" fmla="*/ 248716 h 1316736"/>
              <a:gd name="connsiteX23" fmla="*/ 7843806 w 7843806"/>
              <a:gd name="connsiteY23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02711 w 7843806"/>
              <a:gd name="connsiteY19" fmla="*/ 424281 h 1316736"/>
              <a:gd name="connsiteX20" fmla="*/ 6483178 w 7843806"/>
              <a:gd name="connsiteY20" fmla="*/ 380390 h 1316736"/>
              <a:gd name="connsiteX21" fmla="*/ 7229329 w 7843806"/>
              <a:gd name="connsiteY21" fmla="*/ 248716 h 1316736"/>
              <a:gd name="connsiteX22" fmla="*/ 7843806 w 7843806"/>
              <a:gd name="connsiteY22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314929 w 7843806"/>
              <a:gd name="connsiteY18" fmla="*/ 643737 h 1316736"/>
              <a:gd name="connsiteX19" fmla="*/ 6483178 w 7843806"/>
              <a:gd name="connsiteY19" fmla="*/ 380390 h 1316736"/>
              <a:gd name="connsiteX20" fmla="*/ 7229329 w 7843806"/>
              <a:gd name="connsiteY20" fmla="*/ 248716 h 1316736"/>
              <a:gd name="connsiteX21" fmla="*/ 7843806 w 7843806"/>
              <a:gd name="connsiteY21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5978430 w 7843806"/>
              <a:gd name="connsiteY16" fmla="*/ 629107 h 1316736"/>
              <a:gd name="connsiteX17" fmla="*/ 6132049 w 7843806"/>
              <a:gd name="connsiteY17" fmla="*/ 672998 h 1316736"/>
              <a:gd name="connsiteX18" fmla="*/ 6483178 w 7843806"/>
              <a:gd name="connsiteY18" fmla="*/ 380390 h 1316736"/>
              <a:gd name="connsiteX19" fmla="*/ 7229329 w 7843806"/>
              <a:gd name="connsiteY19" fmla="*/ 248716 h 1316736"/>
              <a:gd name="connsiteX20" fmla="*/ 7843806 w 7843806"/>
              <a:gd name="connsiteY20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5678506 w 7843806"/>
              <a:gd name="connsiteY15" fmla="*/ 526694 h 1316736"/>
              <a:gd name="connsiteX16" fmla="*/ 6132049 w 7843806"/>
              <a:gd name="connsiteY16" fmla="*/ 672998 h 1316736"/>
              <a:gd name="connsiteX17" fmla="*/ 6483178 w 7843806"/>
              <a:gd name="connsiteY17" fmla="*/ 380390 h 1316736"/>
              <a:gd name="connsiteX18" fmla="*/ 7229329 w 7843806"/>
              <a:gd name="connsiteY18" fmla="*/ 248716 h 1316736"/>
              <a:gd name="connsiteX19" fmla="*/ 7843806 w 7843806"/>
              <a:gd name="connsiteY19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5502942 w 7843806"/>
              <a:gd name="connsiteY14" fmla="*/ 724204 h 1316736"/>
              <a:gd name="connsiteX15" fmla="*/ 6132049 w 7843806"/>
              <a:gd name="connsiteY15" fmla="*/ 672998 h 1316736"/>
              <a:gd name="connsiteX16" fmla="*/ 6483178 w 7843806"/>
              <a:gd name="connsiteY16" fmla="*/ 380390 h 1316736"/>
              <a:gd name="connsiteX17" fmla="*/ 7229329 w 7843806"/>
              <a:gd name="connsiteY17" fmla="*/ 248716 h 1316736"/>
              <a:gd name="connsiteX18" fmla="*/ 7843806 w 7843806"/>
              <a:gd name="connsiteY18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5327377 w 7843806"/>
              <a:gd name="connsiteY13" fmla="*/ 1119225 h 1316736"/>
              <a:gd name="connsiteX14" fmla="*/ 6132049 w 7843806"/>
              <a:gd name="connsiteY14" fmla="*/ 672998 h 1316736"/>
              <a:gd name="connsiteX15" fmla="*/ 6483178 w 7843806"/>
              <a:gd name="connsiteY15" fmla="*/ 380390 h 1316736"/>
              <a:gd name="connsiteX16" fmla="*/ 7229329 w 7843806"/>
              <a:gd name="connsiteY16" fmla="*/ 248716 h 1316736"/>
              <a:gd name="connsiteX17" fmla="*/ 7843806 w 7843806"/>
              <a:gd name="connsiteY17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5210334 w 7843806"/>
              <a:gd name="connsiteY12" fmla="*/ 1133856 h 1316736"/>
              <a:gd name="connsiteX13" fmla="*/ 6132049 w 7843806"/>
              <a:gd name="connsiteY13" fmla="*/ 672998 h 1316736"/>
              <a:gd name="connsiteX14" fmla="*/ 6483178 w 7843806"/>
              <a:gd name="connsiteY14" fmla="*/ 380390 h 1316736"/>
              <a:gd name="connsiteX15" fmla="*/ 7229329 w 7843806"/>
              <a:gd name="connsiteY15" fmla="*/ 248716 h 1316736"/>
              <a:gd name="connsiteX16" fmla="*/ 7843806 w 7843806"/>
              <a:gd name="connsiteY16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100606 w 7843806"/>
              <a:gd name="connsiteY11" fmla="*/ 1185062 h 1316736"/>
              <a:gd name="connsiteX12" fmla="*/ 6132049 w 7843806"/>
              <a:gd name="connsiteY12" fmla="*/ 672998 h 1316736"/>
              <a:gd name="connsiteX13" fmla="*/ 6483178 w 7843806"/>
              <a:gd name="connsiteY13" fmla="*/ 380390 h 1316736"/>
              <a:gd name="connsiteX14" fmla="*/ 7229329 w 7843806"/>
              <a:gd name="connsiteY14" fmla="*/ 248716 h 1316736"/>
              <a:gd name="connsiteX15" fmla="*/ 7843806 w 7843806"/>
              <a:gd name="connsiteY15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6132049 w 7843806"/>
              <a:gd name="connsiteY11" fmla="*/ 672998 h 1316736"/>
              <a:gd name="connsiteX12" fmla="*/ 6483178 w 7843806"/>
              <a:gd name="connsiteY12" fmla="*/ 380390 h 1316736"/>
              <a:gd name="connsiteX13" fmla="*/ 7229329 w 7843806"/>
              <a:gd name="connsiteY13" fmla="*/ 248716 h 1316736"/>
              <a:gd name="connsiteX14" fmla="*/ 7843806 w 7843806"/>
              <a:gd name="connsiteY14" fmla="*/ 0 h 1316736"/>
              <a:gd name="connsiteX0" fmla="*/ 0 w 7843806"/>
              <a:gd name="connsiteY0" fmla="*/ 69276 h 1316736"/>
              <a:gd name="connsiteX1" fmla="*/ 221367 w 7843806"/>
              <a:gd name="connsiteY1" fmla="*/ 248716 h 1316736"/>
              <a:gd name="connsiteX2" fmla="*/ 331095 w 7843806"/>
              <a:gd name="connsiteY2" fmla="*/ 336499 h 1316736"/>
              <a:gd name="connsiteX3" fmla="*/ 477399 w 7843806"/>
              <a:gd name="connsiteY3" fmla="*/ 380390 h 1316736"/>
              <a:gd name="connsiteX4" fmla="*/ 623703 w 7843806"/>
              <a:gd name="connsiteY4" fmla="*/ 416966 h 1316736"/>
              <a:gd name="connsiteX5" fmla="*/ 784638 w 7843806"/>
              <a:gd name="connsiteY5" fmla="*/ 424281 h 1316736"/>
              <a:gd name="connsiteX6" fmla="*/ 894366 w 7843806"/>
              <a:gd name="connsiteY6" fmla="*/ 446227 h 1316736"/>
              <a:gd name="connsiteX7" fmla="*/ 967518 w 7843806"/>
              <a:gd name="connsiteY7" fmla="*/ 504748 h 1316736"/>
              <a:gd name="connsiteX8" fmla="*/ 1084561 w 7843806"/>
              <a:gd name="connsiteY8" fmla="*/ 658368 h 1316736"/>
              <a:gd name="connsiteX9" fmla="*/ 4961617 w 7843806"/>
              <a:gd name="connsiteY9" fmla="*/ 1316736 h 1316736"/>
              <a:gd name="connsiteX10" fmla="*/ 5020138 w 7843806"/>
              <a:gd name="connsiteY10" fmla="*/ 1236268 h 1316736"/>
              <a:gd name="connsiteX11" fmla="*/ 5045265 w 7843806"/>
              <a:gd name="connsiteY11" fmla="*/ 1239132 h 1316736"/>
              <a:gd name="connsiteX12" fmla="*/ 6132049 w 7843806"/>
              <a:gd name="connsiteY12" fmla="*/ 672998 h 1316736"/>
              <a:gd name="connsiteX13" fmla="*/ 6483178 w 7843806"/>
              <a:gd name="connsiteY13" fmla="*/ 380390 h 1316736"/>
              <a:gd name="connsiteX14" fmla="*/ 7229329 w 7843806"/>
              <a:gd name="connsiteY14" fmla="*/ 248716 h 1316736"/>
              <a:gd name="connsiteX15" fmla="*/ 7843806 w 7843806"/>
              <a:gd name="connsiteY15" fmla="*/ 0 h 1316736"/>
              <a:gd name="connsiteX0" fmla="*/ 0 w 7843806"/>
              <a:gd name="connsiteY0" fmla="*/ 69276 h 1239132"/>
              <a:gd name="connsiteX1" fmla="*/ 221367 w 7843806"/>
              <a:gd name="connsiteY1" fmla="*/ 248716 h 1239132"/>
              <a:gd name="connsiteX2" fmla="*/ 331095 w 7843806"/>
              <a:gd name="connsiteY2" fmla="*/ 336499 h 1239132"/>
              <a:gd name="connsiteX3" fmla="*/ 477399 w 7843806"/>
              <a:gd name="connsiteY3" fmla="*/ 380390 h 1239132"/>
              <a:gd name="connsiteX4" fmla="*/ 623703 w 7843806"/>
              <a:gd name="connsiteY4" fmla="*/ 416966 h 1239132"/>
              <a:gd name="connsiteX5" fmla="*/ 784638 w 7843806"/>
              <a:gd name="connsiteY5" fmla="*/ 424281 h 1239132"/>
              <a:gd name="connsiteX6" fmla="*/ 894366 w 7843806"/>
              <a:gd name="connsiteY6" fmla="*/ 446227 h 1239132"/>
              <a:gd name="connsiteX7" fmla="*/ 967518 w 7843806"/>
              <a:gd name="connsiteY7" fmla="*/ 504748 h 1239132"/>
              <a:gd name="connsiteX8" fmla="*/ 1084561 w 7843806"/>
              <a:gd name="connsiteY8" fmla="*/ 658368 h 1239132"/>
              <a:gd name="connsiteX9" fmla="*/ 5020138 w 7843806"/>
              <a:gd name="connsiteY9" fmla="*/ 1236268 h 1239132"/>
              <a:gd name="connsiteX10" fmla="*/ 5045265 w 7843806"/>
              <a:gd name="connsiteY10" fmla="*/ 1239132 h 1239132"/>
              <a:gd name="connsiteX11" fmla="*/ 6132049 w 7843806"/>
              <a:gd name="connsiteY11" fmla="*/ 672998 h 1239132"/>
              <a:gd name="connsiteX12" fmla="*/ 6483178 w 7843806"/>
              <a:gd name="connsiteY12" fmla="*/ 380390 h 1239132"/>
              <a:gd name="connsiteX13" fmla="*/ 7229329 w 7843806"/>
              <a:gd name="connsiteY13" fmla="*/ 248716 h 1239132"/>
              <a:gd name="connsiteX14" fmla="*/ 7843806 w 7843806"/>
              <a:gd name="connsiteY14" fmla="*/ 0 h 1239132"/>
              <a:gd name="connsiteX0" fmla="*/ 0 w 7843806"/>
              <a:gd name="connsiteY0" fmla="*/ 69276 h 1239132"/>
              <a:gd name="connsiteX1" fmla="*/ 221367 w 7843806"/>
              <a:gd name="connsiteY1" fmla="*/ 248716 h 1239132"/>
              <a:gd name="connsiteX2" fmla="*/ 331095 w 7843806"/>
              <a:gd name="connsiteY2" fmla="*/ 336499 h 1239132"/>
              <a:gd name="connsiteX3" fmla="*/ 477399 w 7843806"/>
              <a:gd name="connsiteY3" fmla="*/ 380390 h 1239132"/>
              <a:gd name="connsiteX4" fmla="*/ 623703 w 7843806"/>
              <a:gd name="connsiteY4" fmla="*/ 416966 h 1239132"/>
              <a:gd name="connsiteX5" fmla="*/ 784638 w 7843806"/>
              <a:gd name="connsiteY5" fmla="*/ 424281 h 1239132"/>
              <a:gd name="connsiteX6" fmla="*/ 894366 w 7843806"/>
              <a:gd name="connsiteY6" fmla="*/ 446227 h 1239132"/>
              <a:gd name="connsiteX7" fmla="*/ 967518 w 7843806"/>
              <a:gd name="connsiteY7" fmla="*/ 504748 h 1239132"/>
              <a:gd name="connsiteX8" fmla="*/ 1084561 w 7843806"/>
              <a:gd name="connsiteY8" fmla="*/ 658368 h 1239132"/>
              <a:gd name="connsiteX9" fmla="*/ 5045265 w 7843806"/>
              <a:gd name="connsiteY9" fmla="*/ 1239132 h 1239132"/>
              <a:gd name="connsiteX10" fmla="*/ 6132049 w 7843806"/>
              <a:gd name="connsiteY10" fmla="*/ 672998 h 1239132"/>
              <a:gd name="connsiteX11" fmla="*/ 6483178 w 7843806"/>
              <a:gd name="connsiteY11" fmla="*/ 380390 h 1239132"/>
              <a:gd name="connsiteX12" fmla="*/ 7229329 w 7843806"/>
              <a:gd name="connsiteY12" fmla="*/ 248716 h 1239132"/>
              <a:gd name="connsiteX13" fmla="*/ 7843806 w 7843806"/>
              <a:gd name="connsiteY13" fmla="*/ 0 h 1239132"/>
              <a:gd name="connsiteX0" fmla="*/ 0 w 7843806"/>
              <a:gd name="connsiteY0" fmla="*/ 69276 h 672998"/>
              <a:gd name="connsiteX1" fmla="*/ 221367 w 7843806"/>
              <a:gd name="connsiteY1" fmla="*/ 248716 h 672998"/>
              <a:gd name="connsiteX2" fmla="*/ 331095 w 7843806"/>
              <a:gd name="connsiteY2" fmla="*/ 336499 h 672998"/>
              <a:gd name="connsiteX3" fmla="*/ 477399 w 7843806"/>
              <a:gd name="connsiteY3" fmla="*/ 380390 h 672998"/>
              <a:gd name="connsiteX4" fmla="*/ 623703 w 7843806"/>
              <a:gd name="connsiteY4" fmla="*/ 416966 h 672998"/>
              <a:gd name="connsiteX5" fmla="*/ 784638 w 7843806"/>
              <a:gd name="connsiteY5" fmla="*/ 424281 h 672998"/>
              <a:gd name="connsiteX6" fmla="*/ 894366 w 7843806"/>
              <a:gd name="connsiteY6" fmla="*/ 446227 h 672998"/>
              <a:gd name="connsiteX7" fmla="*/ 967518 w 7843806"/>
              <a:gd name="connsiteY7" fmla="*/ 504748 h 672998"/>
              <a:gd name="connsiteX8" fmla="*/ 1084561 w 7843806"/>
              <a:gd name="connsiteY8" fmla="*/ 658368 h 672998"/>
              <a:gd name="connsiteX9" fmla="*/ 6132049 w 7843806"/>
              <a:gd name="connsiteY9" fmla="*/ 672998 h 672998"/>
              <a:gd name="connsiteX10" fmla="*/ 6483178 w 7843806"/>
              <a:gd name="connsiteY10" fmla="*/ 380390 h 672998"/>
              <a:gd name="connsiteX11" fmla="*/ 7229329 w 7843806"/>
              <a:gd name="connsiteY11" fmla="*/ 248716 h 672998"/>
              <a:gd name="connsiteX12" fmla="*/ 7843806 w 7843806"/>
              <a:gd name="connsiteY12" fmla="*/ 0 h 672998"/>
              <a:gd name="connsiteX0" fmla="*/ 0 w 7229329"/>
              <a:gd name="connsiteY0" fmla="*/ 0 h 603722"/>
              <a:gd name="connsiteX1" fmla="*/ 221367 w 7229329"/>
              <a:gd name="connsiteY1" fmla="*/ 179440 h 603722"/>
              <a:gd name="connsiteX2" fmla="*/ 331095 w 7229329"/>
              <a:gd name="connsiteY2" fmla="*/ 267223 h 603722"/>
              <a:gd name="connsiteX3" fmla="*/ 477399 w 7229329"/>
              <a:gd name="connsiteY3" fmla="*/ 311114 h 603722"/>
              <a:gd name="connsiteX4" fmla="*/ 623703 w 7229329"/>
              <a:gd name="connsiteY4" fmla="*/ 347690 h 603722"/>
              <a:gd name="connsiteX5" fmla="*/ 784638 w 7229329"/>
              <a:gd name="connsiteY5" fmla="*/ 355005 h 603722"/>
              <a:gd name="connsiteX6" fmla="*/ 894366 w 7229329"/>
              <a:gd name="connsiteY6" fmla="*/ 376951 h 603722"/>
              <a:gd name="connsiteX7" fmla="*/ 967518 w 7229329"/>
              <a:gd name="connsiteY7" fmla="*/ 435472 h 603722"/>
              <a:gd name="connsiteX8" fmla="*/ 1084561 w 7229329"/>
              <a:gd name="connsiteY8" fmla="*/ 589092 h 603722"/>
              <a:gd name="connsiteX9" fmla="*/ 6132049 w 7229329"/>
              <a:gd name="connsiteY9" fmla="*/ 603722 h 603722"/>
              <a:gd name="connsiteX10" fmla="*/ 6483178 w 7229329"/>
              <a:gd name="connsiteY10" fmla="*/ 311114 h 603722"/>
              <a:gd name="connsiteX11" fmla="*/ 7229329 w 7229329"/>
              <a:gd name="connsiteY11" fmla="*/ 179440 h 603722"/>
              <a:gd name="connsiteX0" fmla="*/ 0 w 6483178"/>
              <a:gd name="connsiteY0" fmla="*/ 0 h 603722"/>
              <a:gd name="connsiteX1" fmla="*/ 221367 w 6483178"/>
              <a:gd name="connsiteY1" fmla="*/ 179440 h 603722"/>
              <a:gd name="connsiteX2" fmla="*/ 331095 w 6483178"/>
              <a:gd name="connsiteY2" fmla="*/ 267223 h 603722"/>
              <a:gd name="connsiteX3" fmla="*/ 477399 w 6483178"/>
              <a:gd name="connsiteY3" fmla="*/ 311114 h 603722"/>
              <a:gd name="connsiteX4" fmla="*/ 623703 w 6483178"/>
              <a:gd name="connsiteY4" fmla="*/ 347690 h 603722"/>
              <a:gd name="connsiteX5" fmla="*/ 784638 w 6483178"/>
              <a:gd name="connsiteY5" fmla="*/ 355005 h 603722"/>
              <a:gd name="connsiteX6" fmla="*/ 894366 w 6483178"/>
              <a:gd name="connsiteY6" fmla="*/ 376951 h 603722"/>
              <a:gd name="connsiteX7" fmla="*/ 967518 w 6483178"/>
              <a:gd name="connsiteY7" fmla="*/ 435472 h 603722"/>
              <a:gd name="connsiteX8" fmla="*/ 1084561 w 6483178"/>
              <a:gd name="connsiteY8" fmla="*/ 589092 h 603722"/>
              <a:gd name="connsiteX9" fmla="*/ 6132049 w 6483178"/>
              <a:gd name="connsiteY9" fmla="*/ 603722 h 603722"/>
              <a:gd name="connsiteX10" fmla="*/ 6483178 w 6483178"/>
              <a:gd name="connsiteY10" fmla="*/ 311114 h 603722"/>
              <a:gd name="connsiteX0" fmla="*/ 0 w 6132049"/>
              <a:gd name="connsiteY0" fmla="*/ 0 h 603722"/>
              <a:gd name="connsiteX1" fmla="*/ 221367 w 6132049"/>
              <a:gd name="connsiteY1" fmla="*/ 179440 h 603722"/>
              <a:gd name="connsiteX2" fmla="*/ 331095 w 6132049"/>
              <a:gd name="connsiteY2" fmla="*/ 267223 h 603722"/>
              <a:gd name="connsiteX3" fmla="*/ 477399 w 6132049"/>
              <a:gd name="connsiteY3" fmla="*/ 311114 h 603722"/>
              <a:gd name="connsiteX4" fmla="*/ 623703 w 6132049"/>
              <a:gd name="connsiteY4" fmla="*/ 347690 h 603722"/>
              <a:gd name="connsiteX5" fmla="*/ 784638 w 6132049"/>
              <a:gd name="connsiteY5" fmla="*/ 355005 h 603722"/>
              <a:gd name="connsiteX6" fmla="*/ 894366 w 6132049"/>
              <a:gd name="connsiteY6" fmla="*/ 376951 h 603722"/>
              <a:gd name="connsiteX7" fmla="*/ 967518 w 6132049"/>
              <a:gd name="connsiteY7" fmla="*/ 435472 h 603722"/>
              <a:gd name="connsiteX8" fmla="*/ 1084561 w 6132049"/>
              <a:gd name="connsiteY8" fmla="*/ 589092 h 603722"/>
              <a:gd name="connsiteX9" fmla="*/ 6132049 w 6132049"/>
              <a:gd name="connsiteY9" fmla="*/ 603722 h 603722"/>
              <a:gd name="connsiteX0" fmla="*/ 0 w 1084561"/>
              <a:gd name="connsiteY0" fmla="*/ 0 h 589092"/>
              <a:gd name="connsiteX1" fmla="*/ 221367 w 1084561"/>
              <a:gd name="connsiteY1" fmla="*/ 179440 h 589092"/>
              <a:gd name="connsiteX2" fmla="*/ 331095 w 1084561"/>
              <a:gd name="connsiteY2" fmla="*/ 267223 h 589092"/>
              <a:gd name="connsiteX3" fmla="*/ 477399 w 1084561"/>
              <a:gd name="connsiteY3" fmla="*/ 311114 h 589092"/>
              <a:gd name="connsiteX4" fmla="*/ 623703 w 1084561"/>
              <a:gd name="connsiteY4" fmla="*/ 347690 h 589092"/>
              <a:gd name="connsiteX5" fmla="*/ 784638 w 1084561"/>
              <a:gd name="connsiteY5" fmla="*/ 355005 h 589092"/>
              <a:gd name="connsiteX6" fmla="*/ 894366 w 1084561"/>
              <a:gd name="connsiteY6" fmla="*/ 376951 h 589092"/>
              <a:gd name="connsiteX7" fmla="*/ 967518 w 1084561"/>
              <a:gd name="connsiteY7" fmla="*/ 435472 h 589092"/>
              <a:gd name="connsiteX8" fmla="*/ 1084561 w 1084561"/>
              <a:gd name="connsiteY8" fmla="*/ 589092 h 58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4561" h="589092">
                <a:moveTo>
                  <a:pt x="0" y="0"/>
                </a:moveTo>
                <a:lnTo>
                  <a:pt x="221367" y="179440"/>
                </a:lnTo>
                <a:lnTo>
                  <a:pt x="331095" y="267223"/>
                </a:lnTo>
                <a:lnTo>
                  <a:pt x="477399" y="311114"/>
                </a:lnTo>
                <a:lnTo>
                  <a:pt x="623703" y="347690"/>
                </a:lnTo>
                <a:lnTo>
                  <a:pt x="784638" y="355005"/>
                </a:lnTo>
                <a:lnTo>
                  <a:pt x="894366" y="376951"/>
                </a:lnTo>
                <a:lnTo>
                  <a:pt x="967518" y="435472"/>
                </a:lnTo>
                <a:lnTo>
                  <a:pt x="1084561" y="589092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-3720000">
            <a:off x="328225" y="2210894"/>
            <a:ext cx="1086910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Pont de Sèvres</a:t>
            </a:r>
          </a:p>
        </p:txBody>
      </p:sp>
      <p:sp>
        <p:nvSpPr>
          <p:cNvPr id="28" name="ZoneTexte 27"/>
          <p:cNvSpPr txBox="1"/>
          <p:nvPr/>
        </p:nvSpPr>
        <p:spPr>
          <a:xfrm rot="-3720000">
            <a:off x="1036731" y="2565524"/>
            <a:ext cx="763244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Issy RER</a:t>
            </a:r>
          </a:p>
        </p:txBody>
      </p:sp>
      <p:sp>
        <p:nvSpPr>
          <p:cNvPr id="29" name="ZoneTexte 28"/>
          <p:cNvSpPr txBox="1"/>
          <p:nvPr/>
        </p:nvSpPr>
        <p:spPr>
          <a:xfrm rot="-3720000">
            <a:off x="1784705" y="2616119"/>
            <a:ext cx="1496975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Châtillon Montrouge</a:t>
            </a:r>
          </a:p>
        </p:txBody>
      </p:sp>
      <p:sp>
        <p:nvSpPr>
          <p:cNvPr id="30" name="ZoneTexte 29"/>
          <p:cNvSpPr txBox="1"/>
          <p:nvPr/>
        </p:nvSpPr>
        <p:spPr>
          <a:xfrm rot="-3720000">
            <a:off x="2451852" y="3243222"/>
            <a:ext cx="1125632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Arcueil Cachan</a:t>
            </a:r>
          </a:p>
        </p:txBody>
      </p:sp>
      <p:sp>
        <p:nvSpPr>
          <p:cNvPr id="31" name="ZoneTexte 30"/>
          <p:cNvSpPr txBox="1"/>
          <p:nvPr/>
        </p:nvSpPr>
        <p:spPr>
          <a:xfrm rot="-3720000">
            <a:off x="2563491" y="2922571"/>
            <a:ext cx="2184858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Villejuif Institut Gustave Roussy</a:t>
            </a:r>
          </a:p>
        </p:txBody>
      </p:sp>
      <p:sp>
        <p:nvSpPr>
          <p:cNvPr id="32" name="ZoneTexte 31"/>
          <p:cNvSpPr txBox="1"/>
          <p:nvPr/>
        </p:nvSpPr>
        <p:spPr>
          <a:xfrm rot="-3720000">
            <a:off x="3154144" y="3389787"/>
            <a:ext cx="1560996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Villejuif Louis Aragon</a:t>
            </a:r>
          </a:p>
        </p:txBody>
      </p:sp>
      <p:sp>
        <p:nvSpPr>
          <p:cNvPr id="33" name="Forme libre 32"/>
          <p:cNvSpPr/>
          <p:nvPr/>
        </p:nvSpPr>
        <p:spPr>
          <a:xfrm>
            <a:off x="1457325" y="3321245"/>
            <a:ext cx="1060704" cy="512064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773875"/>
              <a:gd name="connsiteY0" fmla="*/ 760781 h 1938528"/>
              <a:gd name="connsiteX1" fmla="*/ 124358 w 6773875"/>
              <a:gd name="connsiteY1" fmla="*/ 848563 h 1938528"/>
              <a:gd name="connsiteX2" fmla="*/ 234086 w 6773875"/>
              <a:gd name="connsiteY2" fmla="*/ 907085 h 1938528"/>
              <a:gd name="connsiteX3" fmla="*/ 453542 w 6773875"/>
              <a:gd name="connsiteY3" fmla="*/ 885139 h 1938528"/>
              <a:gd name="connsiteX4" fmla="*/ 614477 w 6773875"/>
              <a:gd name="connsiteY4" fmla="*/ 870509 h 1938528"/>
              <a:gd name="connsiteX5" fmla="*/ 738835 w 6773875"/>
              <a:gd name="connsiteY5" fmla="*/ 907085 h 1938528"/>
              <a:gd name="connsiteX6" fmla="*/ 855878 w 6773875"/>
              <a:gd name="connsiteY6" fmla="*/ 980237 h 1938528"/>
              <a:gd name="connsiteX7" fmla="*/ 980237 w 6773875"/>
              <a:gd name="connsiteY7" fmla="*/ 1126541 h 1938528"/>
              <a:gd name="connsiteX8" fmla="*/ 1060704 w 6773875"/>
              <a:gd name="connsiteY8" fmla="*/ 1272845 h 1938528"/>
              <a:gd name="connsiteX9" fmla="*/ 1126541 w 6773875"/>
              <a:gd name="connsiteY9" fmla="*/ 1316736 h 1938528"/>
              <a:gd name="connsiteX10" fmla="*/ 1221638 w 6773875"/>
              <a:gd name="connsiteY10" fmla="*/ 1375257 h 1938528"/>
              <a:gd name="connsiteX11" fmla="*/ 1302105 w 6773875"/>
              <a:gd name="connsiteY11" fmla="*/ 1441094 h 1938528"/>
              <a:gd name="connsiteX12" fmla="*/ 1367942 w 6773875"/>
              <a:gd name="connsiteY12" fmla="*/ 1543507 h 1938528"/>
              <a:gd name="connsiteX13" fmla="*/ 1426464 w 6773875"/>
              <a:gd name="connsiteY13" fmla="*/ 1594713 h 1938528"/>
              <a:gd name="connsiteX14" fmla="*/ 1499616 w 6773875"/>
              <a:gd name="connsiteY14" fmla="*/ 1609344 h 1938528"/>
              <a:gd name="connsiteX15" fmla="*/ 1565453 w 6773875"/>
              <a:gd name="connsiteY15" fmla="*/ 1572768 h 1938528"/>
              <a:gd name="connsiteX16" fmla="*/ 1645920 w 6773875"/>
              <a:gd name="connsiteY16" fmla="*/ 1536192 h 1938528"/>
              <a:gd name="connsiteX17" fmla="*/ 1762963 w 6773875"/>
              <a:gd name="connsiteY17" fmla="*/ 1536192 h 1938528"/>
              <a:gd name="connsiteX18" fmla="*/ 1850745 w 6773875"/>
              <a:gd name="connsiteY18" fmla="*/ 1536192 h 1938528"/>
              <a:gd name="connsiteX19" fmla="*/ 1909267 w 6773875"/>
              <a:gd name="connsiteY19" fmla="*/ 1565453 h 1938528"/>
              <a:gd name="connsiteX20" fmla="*/ 1945843 w 6773875"/>
              <a:gd name="connsiteY20" fmla="*/ 1623974 h 1938528"/>
              <a:gd name="connsiteX21" fmla="*/ 1989734 w 6773875"/>
              <a:gd name="connsiteY21" fmla="*/ 1689811 h 1938528"/>
              <a:gd name="connsiteX22" fmla="*/ 2077517 w 6773875"/>
              <a:gd name="connsiteY22" fmla="*/ 1697126 h 1938528"/>
              <a:gd name="connsiteX23" fmla="*/ 2209190 w 6773875"/>
              <a:gd name="connsiteY23" fmla="*/ 1667865 h 1938528"/>
              <a:gd name="connsiteX24" fmla="*/ 2326233 w 6773875"/>
              <a:gd name="connsiteY24" fmla="*/ 1631289 h 1938528"/>
              <a:gd name="connsiteX25" fmla="*/ 2428646 w 6773875"/>
              <a:gd name="connsiteY25" fmla="*/ 1602029 h 1938528"/>
              <a:gd name="connsiteX26" fmla="*/ 2523744 w 6773875"/>
              <a:gd name="connsiteY26" fmla="*/ 1675181 h 1938528"/>
              <a:gd name="connsiteX27" fmla="*/ 2604211 w 6773875"/>
              <a:gd name="connsiteY27" fmla="*/ 1799539 h 1938528"/>
              <a:gd name="connsiteX28" fmla="*/ 2655417 w 6773875"/>
              <a:gd name="connsiteY28" fmla="*/ 1894637 h 1938528"/>
              <a:gd name="connsiteX29" fmla="*/ 2706624 w 6773875"/>
              <a:gd name="connsiteY29" fmla="*/ 1923897 h 1938528"/>
              <a:gd name="connsiteX30" fmla="*/ 2823667 w 6773875"/>
              <a:gd name="connsiteY30" fmla="*/ 1938528 h 1938528"/>
              <a:gd name="connsiteX31" fmla="*/ 2933395 w 6773875"/>
              <a:gd name="connsiteY31" fmla="*/ 1938528 h 1938528"/>
              <a:gd name="connsiteX32" fmla="*/ 3050438 w 6773875"/>
              <a:gd name="connsiteY32" fmla="*/ 1901952 h 1938528"/>
              <a:gd name="connsiteX33" fmla="*/ 3174797 w 6773875"/>
              <a:gd name="connsiteY33" fmla="*/ 1814169 h 1938528"/>
              <a:gd name="connsiteX34" fmla="*/ 3299155 w 6773875"/>
              <a:gd name="connsiteY34" fmla="*/ 1733702 h 1938528"/>
              <a:gd name="connsiteX35" fmla="*/ 3401568 w 6773875"/>
              <a:gd name="connsiteY35" fmla="*/ 1675181 h 1938528"/>
              <a:gd name="connsiteX36" fmla="*/ 3525926 w 6773875"/>
              <a:gd name="connsiteY36" fmla="*/ 1667865 h 1938528"/>
              <a:gd name="connsiteX37" fmla="*/ 3635654 w 6773875"/>
              <a:gd name="connsiteY37" fmla="*/ 1689811 h 1938528"/>
              <a:gd name="connsiteX38" fmla="*/ 3723437 w 6773875"/>
              <a:gd name="connsiteY38" fmla="*/ 1689811 h 1938528"/>
              <a:gd name="connsiteX39" fmla="*/ 3789273 w 6773875"/>
              <a:gd name="connsiteY39" fmla="*/ 1631289 h 1938528"/>
              <a:gd name="connsiteX40" fmla="*/ 3855110 w 6773875"/>
              <a:gd name="connsiteY40" fmla="*/ 1492301 h 1938528"/>
              <a:gd name="connsiteX41" fmla="*/ 3877056 w 6773875"/>
              <a:gd name="connsiteY41" fmla="*/ 1419149 h 1938528"/>
              <a:gd name="connsiteX42" fmla="*/ 3935577 w 6773875"/>
              <a:gd name="connsiteY42" fmla="*/ 1338681 h 1938528"/>
              <a:gd name="connsiteX43" fmla="*/ 4016045 w 6773875"/>
              <a:gd name="connsiteY43" fmla="*/ 1287475 h 1938528"/>
              <a:gd name="connsiteX44" fmla="*/ 4125773 w 6773875"/>
              <a:gd name="connsiteY44" fmla="*/ 1236269 h 1938528"/>
              <a:gd name="connsiteX45" fmla="*/ 4242816 w 6773875"/>
              <a:gd name="connsiteY45" fmla="*/ 1221638 h 1938528"/>
              <a:gd name="connsiteX46" fmla="*/ 4308653 w 6773875"/>
              <a:gd name="connsiteY46" fmla="*/ 1163117 h 1938528"/>
              <a:gd name="connsiteX47" fmla="*/ 4381805 w 6773875"/>
              <a:gd name="connsiteY47" fmla="*/ 1024128 h 1938528"/>
              <a:gd name="connsiteX48" fmla="*/ 4418381 w 6773875"/>
              <a:gd name="connsiteY48" fmla="*/ 826617 h 1938528"/>
              <a:gd name="connsiteX49" fmla="*/ 4476902 w 6773875"/>
              <a:gd name="connsiteY49" fmla="*/ 694944 h 1938528"/>
              <a:gd name="connsiteX50" fmla="*/ 4593945 w 6773875"/>
              <a:gd name="connsiteY50" fmla="*/ 629107 h 1938528"/>
              <a:gd name="connsiteX51" fmla="*/ 4732934 w 6773875"/>
              <a:gd name="connsiteY51" fmla="*/ 658368 h 1938528"/>
              <a:gd name="connsiteX52" fmla="*/ 4893869 w 6773875"/>
              <a:gd name="connsiteY52" fmla="*/ 731520 h 1938528"/>
              <a:gd name="connsiteX53" fmla="*/ 5047488 w 6773875"/>
              <a:gd name="connsiteY53" fmla="*/ 775411 h 1938528"/>
              <a:gd name="connsiteX54" fmla="*/ 5135270 w 6773875"/>
              <a:gd name="connsiteY54" fmla="*/ 790041 h 1938528"/>
              <a:gd name="connsiteX55" fmla="*/ 5230368 w 6773875"/>
              <a:gd name="connsiteY55" fmla="*/ 746150 h 1938528"/>
              <a:gd name="connsiteX56" fmla="*/ 5296205 w 6773875"/>
              <a:gd name="connsiteY56" fmla="*/ 629107 h 1938528"/>
              <a:gd name="connsiteX57" fmla="*/ 5318150 w 6773875"/>
              <a:gd name="connsiteY57" fmla="*/ 526694 h 1938528"/>
              <a:gd name="connsiteX58" fmla="*/ 5398617 w 6773875"/>
              <a:gd name="connsiteY58" fmla="*/ 482803 h 1938528"/>
              <a:gd name="connsiteX59" fmla="*/ 5530291 w 6773875"/>
              <a:gd name="connsiteY59" fmla="*/ 460857 h 1938528"/>
              <a:gd name="connsiteX60" fmla="*/ 5661965 w 6773875"/>
              <a:gd name="connsiteY60" fmla="*/ 526694 h 1938528"/>
              <a:gd name="connsiteX61" fmla="*/ 5800953 w 6773875"/>
              <a:gd name="connsiteY61" fmla="*/ 534009 h 1938528"/>
              <a:gd name="connsiteX62" fmla="*/ 5976518 w 6773875"/>
              <a:gd name="connsiteY62" fmla="*/ 460857 h 1938528"/>
              <a:gd name="connsiteX63" fmla="*/ 6144768 w 6773875"/>
              <a:gd name="connsiteY63" fmla="*/ 351129 h 1938528"/>
              <a:gd name="connsiteX64" fmla="*/ 6291072 w 6773875"/>
              <a:gd name="connsiteY64" fmla="*/ 299923 h 1938528"/>
              <a:gd name="connsiteX65" fmla="*/ 6473952 w 6773875"/>
              <a:gd name="connsiteY65" fmla="*/ 277977 h 1938528"/>
              <a:gd name="connsiteX66" fmla="*/ 6693408 w 6773875"/>
              <a:gd name="connsiteY66" fmla="*/ 197510 h 1938528"/>
              <a:gd name="connsiteX67" fmla="*/ 6759245 w 6773875"/>
              <a:gd name="connsiteY67" fmla="*/ 102413 h 1938528"/>
              <a:gd name="connsiteX68" fmla="*/ 6773875 w 6773875"/>
              <a:gd name="connsiteY68" fmla="*/ 0 h 1938528"/>
              <a:gd name="connsiteX0" fmla="*/ 0 w 6759245"/>
              <a:gd name="connsiteY0" fmla="*/ 658368 h 1836115"/>
              <a:gd name="connsiteX1" fmla="*/ 124358 w 6759245"/>
              <a:gd name="connsiteY1" fmla="*/ 746150 h 1836115"/>
              <a:gd name="connsiteX2" fmla="*/ 234086 w 6759245"/>
              <a:gd name="connsiteY2" fmla="*/ 804672 h 1836115"/>
              <a:gd name="connsiteX3" fmla="*/ 453542 w 6759245"/>
              <a:gd name="connsiteY3" fmla="*/ 782726 h 1836115"/>
              <a:gd name="connsiteX4" fmla="*/ 614477 w 6759245"/>
              <a:gd name="connsiteY4" fmla="*/ 768096 h 1836115"/>
              <a:gd name="connsiteX5" fmla="*/ 738835 w 6759245"/>
              <a:gd name="connsiteY5" fmla="*/ 804672 h 1836115"/>
              <a:gd name="connsiteX6" fmla="*/ 855878 w 6759245"/>
              <a:gd name="connsiteY6" fmla="*/ 877824 h 1836115"/>
              <a:gd name="connsiteX7" fmla="*/ 980237 w 6759245"/>
              <a:gd name="connsiteY7" fmla="*/ 1024128 h 1836115"/>
              <a:gd name="connsiteX8" fmla="*/ 1060704 w 6759245"/>
              <a:gd name="connsiteY8" fmla="*/ 1170432 h 1836115"/>
              <a:gd name="connsiteX9" fmla="*/ 1126541 w 6759245"/>
              <a:gd name="connsiteY9" fmla="*/ 1214323 h 1836115"/>
              <a:gd name="connsiteX10" fmla="*/ 1221638 w 6759245"/>
              <a:gd name="connsiteY10" fmla="*/ 1272844 h 1836115"/>
              <a:gd name="connsiteX11" fmla="*/ 1302105 w 6759245"/>
              <a:gd name="connsiteY11" fmla="*/ 1338681 h 1836115"/>
              <a:gd name="connsiteX12" fmla="*/ 1367942 w 6759245"/>
              <a:gd name="connsiteY12" fmla="*/ 1441094 h 1836115"/>
              <a:gd name="connsiteX13" fmla="*/ 1426464 w 6759245"/>
              <a:gd name="connsiteY13" fmla="*/ 1492300 h 1836115"/>
              <a:gd name="connsiteX14" fmla="*/ 1499616 w 6759245"/>
              <a:gd name="connsiteY14" fmla="*/ 1506931 h 1836115"/>
              <a:gd name="connsiteX15" fmla="*/ 1565453 w 6759245"/>
              <a:gd name="connsiteY15" fmla="*/ 1470355 h 1836115"/>
              <a:gd name="connsiteX16" fmla="*/ 1645920 w 6759245"/>
              <a:gd name="connsiteY16" fmla="*/ 1433779 h 1836115"/>
              <a:gd name="connsiteX17" fmla="*/ 1762963 w 6759245"/>
              <a:gd name="connsiteY17" fmla="*/ 1433779 h 1836115"/>
              <a:gd name="connsiteX18" fmla="*/ 1850745 w 6759245"/>
              <a:gd name="connsiteY18" fmla="*/ 1433779 h 1836115"/>
              <a:gd name="connsiteX19" fmla="*/ 1909267 w 6759245"/>
              <a:gd name="connsiteY19" fmla="*/ 1463040 h 1836115"/>
              <a:gd name="connsiteX20" fmla="*/ 1945843 w 6759245"/>
              <a:gd name="connsiteY20" fmla="*/ 1521561 h 1836115"/>
              <a:gd name="connsiteX21" fmla="*/ 1989734 w 6759245"/>
              <a:gd name="connsiteY21" fmla="*/ 1587398 h 1836115"/>
              <a:gd name="connsiteX22" fmla="*/ 2077517 w 6759245"/>
              <a:gd name="connsiteY22" fmla="*/ 1594713 h 1836115"/>
              <a:gd name="connsiteX23" fmla="*/ 2209190 w 6759245"/>
              <a:gd name="connsiteY23" fmla="*/ 1565452 h 1836115"/>
              <a:gd name="connsiteX24" fmla="*/ 2326233 w 6759245"/>
              <a:gd name="connsiteY24" fmla="*/ 1528876 h 1836115"/>
              <a:gd name="connsiteX25" fmla="*/ 2428646 w 6759245"/>
              <a:gd name="connsiteY25" fmla="*/ 1499616 h 1836115"/>
              <a:gd name="connsiteX26" fmla="*/ 2523744 w 6759245"/>
              <a:gd name="connsiteY26" fmla="*/ 1572768 h 1836115"/>
              <a:gd name="connsiteX27" fmla="*/ 2604211 w 6759245"/>
              <a:gd name="connsiteY27" fmla="*/ 1697126 h 1836115"/>
              <a:gd name="connsiteX28" fmla="*/ 2655417 w 6759245"/>
              <a:gd name="connsiteY28" fmla="*/ 1792224 h 1836115"/>
              <a:gd name="connsiteX29" fmla="*/ 2706624 w 6759245"/>
              <a:gd name="connsiteY29" fmla="*/ 1821484 h 1836115"/>
              <a:gd name="connsiteX30" fmla="*/ 2823667 w 6759245"/>
              <a:gd name="connsiteY30" fmla="*/ 1836115 h 1836115"/>
              <a:gd name="connsiteX31" fmla="*/ 2933395 w 6759245"/>
              <a:gd name="connsiteY31" fmla="*/ 1836115 h 1836115"/>
              <a:gd name="connsiteX32" fmla="*/ 3050438 w 6759245"/>
              <a:gd name="connsiteY32" fmla="*/ 1799539 h 1836115"/>
              <a:gd name="connsiteX33" fmla="*/ 3174797 w 6759245"/>
              <a:gd name="connsiteY33" fmla="*/ 1711756 h 1836115"/>
              <a:gd name="connsiteX34" fmla="*/ 3299155 w 6759245"/>
              <a:gd name="connsiteY34" fmla="*/ 1631289 h 1836115"/>
              <a:gd name="connsiteX35" fmla="*/ 3401568 w 6759245"/>
              <a:gd name="connsiteY35" fmla="*/ 1572768 h 1836115"/>
              <a:gd name="connsiteX36" fmla="*/ 3525926 w 6759245"/>
              <a:gd name="connsiteY36" fmla="*/ 1565452 h 1836115"/>
              <a:gd name="connsiteX37" fmla="*/ 3635654 w 6759245"/>
              <a:gd name="connsiteY37" fmla="*/ 1587398 h 1836115"/>
              <a:gd name="connsiteX38" fmla="*/ 3723437 w 6759245"/>
              <a:gd name="connsiteY38" fmla="*/ 1587398 h 1836115"/>
              <a:gd name="connsiteX39" fmla="*/ 3789273 w 6759245"/>
              <a:gd name="connsiteY39" fmla="*/ 1528876 h 1836115"/>
              <a:gd name="connsiteX40" fmla="*/ 3855110 w 6759245"/>
              <a:gd name="connsiteY40" fmla="*/ 1389888 h 1836115"/>
              <a:gd name="connsiteX41" fmla="*/ 3877056 w 6759245"/>
              <a:gd name="connsiteY41" fmla="*/ 1316736 h 1836115"/>
              <a:gd name="connsiteX42" fmla="*/ 3935577 w 6759245"/>
              <a:gd name="connsiteY42" fmla="*/ 1236268 h 1836115"/>
              <a:gd name="connsiteX43" fmla="*/ 4016045 w 6759245"/>
              <a:gd name="connsiteY43" fmla="*/ 1185062 h 1836115"/>
              <a:gd name="connsiteX44" fmla="*/ 4125773 w 6759245"/>
              <a:gd name="connsiteY44" fmla="*/ 1133856 h 1836115"/>
              <a:gd name="connsiteX45" fmla="*/ 4242816 w 6759245"/>
              <a:gd name="connsiteY45" fmla="*/ 1119225 h 1836115"/>
              <a:gd name="connsiteX46" fmla="*/ 4308653 w 6759245"/>
              <a:gd name="connsiteY46" fmla="*/ 1060704 h 1836115"/>
              <a:gd name="connsiteX47" fmla="*/ 4381805 w 6759245"/>
              <a:gd name="connsiteY47" fmla="*/ 921715 h 1836115"/>
              <a:gd name="connsiteX48" fmla="*/ 4418381 w 6759245"/>
              <a:gd name="connsiteY48" fmla="*/ 724204 h 1836115"/>
              <a:gd name="connsiteX49" fmla="*/ 4476902 w 6759245"/>
              <a:gd name="connsiteY49" fmla="*/ 592531 h 1836115"/>
              <a:gd name="connsiteX50" fmla="*/ 4593945 w 6759245"/>
              <a:gd name="connsiteY50" fmla="*/ 526694 h 1836115"/>
              <a:gd name="connsiteX51" fmla="*/ 4732934 w 6759245"/>
              <a:gd name="connsiteY51" fmla="*/ 555955 h 1836115"/>
              <a:gd name="connsiteX52" fmla="*/ 4893869 w 6759245"/>
              <a:gd name="connsiteY52" fmla="*/ 629107 h 1836115"/>
              <a:gd name="connsiteX53" fmla="*/ 5047488 w 6759245"/>
              <a:gd name="connsiteY53" fmla="*/ 672998 h 1836115"/>
              <a:gd name="connsiteX54" fmla="*/ 5135270 w 6759245"/>
              <a:gd name="connsiteY54" fmla="*/ 687628 h 1836115"/>
              <a:gd name="connsiteX55" fmla="*/ 5230368 w 6759245"/>
              <a:gd name="connsiteY55" fmla="*/ 643737 h 1836115"/>
              <a:gd name="connsiteX56" fmla="*/ 5296205 w 6759245"/>
              <a:gd name="connsiteY56" fmla="*/ 526694 h 1836115"/>
              <a:gd name="connsiteX57" fmla="*/ 5318150 w 6759245"/>
              <a:gd name="connsiteY57" fmla="*/ 424281 h 1836115"/>
              <a:gd name="connsiteX58" fmla="*/ 5398617 w 6759245"/>
              <a:gd name="connsiteY58" fmla="*/ 380390 h 1836115"/>
              <a:gd name="connsiteX59" fmla="*/ 5530291 w 6759245"/>
              <a:gd name="connsiteY59" fmla="*/ 358444 h 1836115"/>
              <a:gd name="connsiteX60" fmla="*/ 5661965 w 6759245"/>
              <a:gd name="connsiteY60" fmla="*/ 424281 h 1836115"/>
              <a:gd name="connsiteX61" fmla="*/ 5800953 w 6759245"/>
              <a:gd name="connsiteY61" fmla="*/ 431596 h 1836115"/>
              <a:gd name="connsiteX62" fmla="*/ 5976518 w 6759245"/>
              <a:gd name="connsiteY62" fmla="*/ 358444 h 1836115"/>
              <a:gd name="connsiteX63" fmla="*/ 6144768 w 6759245"/>
              <a:gd name="connsiteY63" fmla="*/ 248716 h 1836115"/>
              <a:gd name="connsiteX64" fmla="*/ 6291072 w 6759245"/>
              <a:gd name="connsiteY64" fmla="*/ 197510 h 1836115"/>
              <a:gd name="connsiteX65" fmla="*/ 6473952 w 6759245"/>
              <a:gd name="connsiteY65" fmla="*/ 175564 h 1836115"/>
              <a:gd name="connsiteX66" fmla="*/ 6693408 w 6759245"/>
              <a:gd name="connsiteY66" fmla="*/ 95097 h 1836115"/>
              <a:gd name="connsiteX67" fmla="*/ 6759245 w 6759245"/>
              <a:gd name="connsiteY67" fmla="*/ 0 h 1836115"/>
              <a:gd name="connsiteX0" fmla="*/ 0 w 6693408"/>
              <a:gd name="connsiteY0" fmla="*/ 563271 h 1741018"/>
              <a:gd name="connsiteX1" fmla="*/ 124358 w 6693408"/>
              <a:gd name="connsiteY1" fmla="*/ 651053 h 1741018"/>
              <a:gd name="connsiteX2" fmla="*/ 234086 w 6693408"/>
              <a:gd name="connsiteY2" fmla="*/ 709575 h 1741018"/>
              <a:gd name="connsiteX3" fmla="*/ 453542 w 6693408"/>
              <a:gd name="connsiteY3" fmla="*/ 687629 h 1741018"/>
              <a:gd name="connsiteX4" fmla="*/ 614477 w 6693408"/>
              <a:gd name="connsiteY4" fmla="*/ 672999 h 1741018"/>
              <a:gd name="connsiteX5" fmla="*/ 738835 w 6693408"/>
              <a:gd name="connsiteY5" fmla="*/ 709575 h 1741018"/>
              <a:gd name="connsiteX6" fmla="*/ 855878 w 6693408"/>
              <a:gd name="connsiteY6" fmla="*/ 782727 h 1741018"/>
              <a:gd name="connsiteX7" fmla="*/ 980237 w 6693408"/>
              <a:gd name="connsiteY7" fmla="*/ 929031 h 1741018"/>
              <a:gd name="connsiteX8" fmla="*/ 1060704 w 6693408"/>
              <a:gd name="connsiteY8" fmla="*/ 1075335 h 1741018"/>
              <a:gd name="connsiteX9" fmla="*/ 1126541 w 6693408"/>
              <a:gd name="connsiteY9" fmla="*/ 1119226 h 1741018"/>
              <a:gd name="connsiteX10" fmla="*/ 1221638 w 6693408"/>
              <a:gd name="connsiteY10" fmla="*/ 1177747 h 1741018"/>
              <a:gd name="connsiteX11" fmla="*/ 1302105 w 6693408"/>
              <a:gd name="connsiteY11" fmla="*/ 1243584 h 1741018"/>
              <a:gd name="connsiteX12" fmla="*/ 1367942 w 6693408"/>
              <a:gd name="connsiteY12" fmla="*/ 1345997 h 1741018"/>
              <a:gd name="connsiteX13" fmla="*/ 1426464 w 6693408"/>
              <a:gd name="connsiteY13" fmla="*/ 1397203 h 1741018"/>
              <a:gd name="connsiteX14" fmla="*/ 1499616 w 6693408"/>
              <a:gd name="connsiteY14" fmla="*/ 1411834 h 1741018"/>
              <a:gd name="connsiteX15" fmla="*/ 1565453 w 6693408"/>
              <a:gd name="connsiteY15" fmla="*/ 1375258 h 1741018"/>
              <a:gd name="connsiteX16" fmla="*/ 1645920 w 6693408"/>
              <a:gd name="connsiteY16" fmla="*/ 1338682 h 1741018"/>
              <a:gd name="connsiteX17" fmla="*/ 1762963 w 6693408"/>
              <a:gd name="connsiteY17" fmla="*/ 1338682 h 1741018"/>
              <a:gd name="connsiteX18" fmla="*/ 1850745 w 6693408"/>
              <a:gd name="connsiteY18" fmla="*/ 1338682 h 1741018"/>
              <a:gd name="connsiteX19" fmla="*/ 1909267 w 6693408"/>
              <a:gd name="connsiteY19" fmla="*/ 1367943 h 1741018"/>
              <a:gd name="connsiteX20" fmla="*/ 1945843 w 6693408"/>
              <a:gd name="connsiteY20" fmla="*/ 1426464 h 1741018"/>
              <a:gd name="connsiteX21" fmla="*/ 1989734 w 6693408"/>
              <a:gd name="connsiteY21" fmla="*/ 1492301 h 1741018"/>
              <a:gd name="connsiteX22" fmla="*/ 2077517 w 6693408"/>
              <a:gd name="connsiteY22" fmla="*/ 1499616 h 1741018"/>
              <a:gd name="connsiteX23" fmla="*/ 2209190 w 6693408"/>
              <a:gd name="connsiteY23" fmla="*/ 1470355 h 1741018"/>
              <a:gd name="connsiteX24" fmla="*/ 2326233 w 6693408"/>
              <a:gd name="connsiteY24" fmla="*/ 1433779 h 1741018"/>
              <a:gd name="connsiteX25" fmla="*/ 2428646 w 6693408"/>
              <a:gd name="connsiteY25" fmla="*/ 1404519 h 1741018"/>
              <a:gd name="connsiteX26" fmla="*/ 2523744 w 6693408"/>
              <a:gd name="connsiteY26" fmla="*/ 1477671 h 1741018"/>
              <a:gd name="connsiteX27" fmla="*/ 2604211 w 6693408"/>
              <a:gd name="connsiteY27" fmla="*/ 1602029 h 1741018"/>
              <a:gd name="connsiteX28" fmla="*/ 2655417 w 6693408"/>
              <a:gd name="connsiteY28" fmla="*/ 1697127 h 1741018"/>
              <a:gd name="connsiteX29" fmla="*/ 2706624 w 6693408"/>
              <a:gd name="connsiteY29" fmla="*/ 1726387 h 1741018"/>
              <a:gd name="connsiteX30" fmla="*/ 2823667 w 6693408"/>
              <a:gd name="connsiteY30" fmla="*/ 1741018 h 1741018"/>
              <a:gd name="connsiteX31" fmla="*/ 2933395 w 6693408"/>
              <a:gd name="connsiteY31" fmla="*/ 1741018 h 1741018"/>
              <a:gd name="connsiteX32" fmla="*/ 3050438 w 6693408"/>
              <a:gd name="connsiteY32" fmla="*/ 1704442 h 1741018"/>
              <a:gd name="connsiteX33" fmla="*/ 3174797 w 6693408"/>
              <a:gd name="connsiteY33" fmla="*/ 1616659 h 1741018"/>
              <a:gd name="connsiteX34" fmla="*/ 3299155 w 6693408"/>
              <a:gd name="connsiteY34" fmla="*/ 1536192 h 1741018"/>
              <a:gd name="connsiteX35" fmla="*/ 3401568 w 6693408"/>
              <a:gd name="connsiteY35" fmla="*/ 1477671 h 1741018"/>
              <a:gd name="connsiteX36" fmla="*/ 3525926 w 6693408"/>
              <a:gd name="connsiteY36" fmla="*/ 1470355 h 1741018"/>
              <a:gd name="connsiteX37" fmla="*/ 3635654 w 6693408"/>
              <a:gd name="connsiteY37" fmla="*/ 1492301 h 1741018"/>
              <a:gd name="connsiteX38" fmla="*/ 3723437 w 6693408"/>
              <a:gd name="connsiteY38" fmla="*/ 1492301 h 1741018"/>
              <a:gd name="connsiteX39" fmla="*/ 3789273 w 6693408"/>
              <a:gd name="connsiteY39" fmla="*/ 1433779 h 1741018"/>
              <a:gd name="connsiteX40" fmla="*/ 3855110 w 6693408"/>
              <a:gd name="connsiteY40" fmla="*/ 1294791 h 1741018"/>
              <a:gd name="connsiteX41" fmla="*/ 3877056 w 6693408"/>
              <a:gd name="connsiteY41" fmla="*/ 1221639 h 1741018"/>
              <a:gd name="connsiteX42" fmla="*/ 3935577 w 6693408"/>
              <a:gd name="connsiteY42" fmla="*/ 1141171 h 1741018"/>
              <a:gd name="connsiteX43" fmla="*/ 4016045 w 6693408"/>
              <a:gd name="connsiteY43" fmla="*/ 1089965 h 1741018"/>
              <a:gd name="connsiteX44" fmla="*/ 4125773 w 6693408"/>
              <a:gd name="connsiteY44" fmla="*/ 1038759 h 1741018"/>
              <a:gd name="connsiteX45" fmla="*/ 4242816 w 6693408"/>
              <a:gd name="connsiteY45" fmla="*/ 1024128 h 1741018"/>
              <a:gd name="connsiteX46" fmla="*/ 4308653 w 6693408"/>
              <a:gd name="connsiteY46" fmla="*/ 965607 h 1741018"/>
              <a:gd name="connsiteX47" fmla="*/ 4381805 w 6693408"/>
              <a:gd name="connsiteY47" fmla="*/ 826618 h 1741018"/>
              <a:gd name="connsiteX48" fmla="*/ 4418381 w 6693408"/>
              <a:gd name="connsiteY48" fmla="*/ 629107 h 1741018"/>
              <a:gd name="connsiteX49" fmla="*/ 4476902 w 6693408"/>
              <a:gd name="connsiteY49" fmla="*/ 497434 h 1741018"/>
              <a:gd name="connsiteX50" fmla="*/ 4593945 w 6693408"/>
              <a:gd name="connsiteY50" fmla="*/ 431597 h 1741018"/>
              <a:gd name="connsiteX51" fmla="*/ 4732934 w 6693408"/>
              <a:gd name="connsiteY51" fmla="*/ 460858 h 1741018"/>
              <a:gd name="connsiteX52" fmla="*/ 4893869 w 6693408"/>
              <a:gd name="connsiteY52" fmla="*/ 534010 h 1741018"/>
              <a:gd name="connsiteX53" fmla="*/ 5047488 w 6693408"/>
              <a:gd name="connsiteY53" fmla="*/ 577901 h 1741018"/>
              <a:gd name="connsiteX54" fmla="*/ 5135270 w 6693408"/>
              <a:gd name="connsiteY54" fmla="*/ 592531 h 1741018"/>
              <a:gd name="connsiteX55" fmla="*/ 5230368 w 6693408"/>
              <a:gd name="connsiteY55" fmla="*/ 548640 h 1741018"/>
              <a:gd name="connsiteX56" fmla="*/ 5296205 w 6693408"/>
              <a:gd name="connsiteY56" fmla="*/ 431597 h 1741018"/>
              <a:gd name="connsiteX57" fmla="*/ 5318150 w 6693408"/>
              <a:gd name="connsiteY57" fmla="*/ 329184 h 1741018"/>
              <a:gd name="connsiteX58" fmla="*/ 5398617 w 6693408"/>
              <a:gd name="connsiteY58" fmla="*/ 285293 h 1741018"/>
              <a:gd name="connsiteX59" fmla="*/ 5530291 w 6693408"/>
              <a:gd name="connsiteY59" fmla="*/ 263347 h 1741018"/>
              <a:gd name="connsiteX60" fmla="*/ 5661965 w 6693408"/>
              <a:gd name="connsiteY60" fmla="*/ 329184 h 1741018"/>
              <a:gd name="connsiteX61" fmla="*/ 5800953 w 6693408"/>
              <a:gd name="connsiteY61" fmla="*/ 336499 h 1741018"/>
              <a:gd name="connsiteX62" fmla="*/ 5976518 w 6693408"/>
              <a:gd name="connsiteY62" fmla="*/ 263347 h 1741018"/>
              <a:gd name="connsiteX63" fmla="*/ 6144768 w 6693408"/>
              <a:gd name="connsiteY63" fmla="*/ 153619 h 1741018"/>
              <a:gd name="connsiteX64" fmla="*/ 6291072 w 6693408"/>
              <a:gd name="connsiteY64" fmla="*/ 102413 h 1741018"/>
              <a:gd name="connsiteX65" fmla="*/ 6473952 w 6693408"/>
              <a:gd name="connsiteY65" fmla="*/ 80467 h 1741018"/>
              <a:gd name="connsiteX66" fmla="*/ 6693408 w 6693408"/>
              <a:gd name="connsiteY66" fmla="*/ 0 h 1741018"/>
              <a:gd name="connsiteX0" fmla="*/ 0 w 6473952"/>
              <a:gd name="connsiteY0" fmla="*/ 482804 h 1660551"/>
              <a:gd name="connsiteX1" fmla="*/ 124358 w 6473952"/>
              <a:gd name="connsiteY1" fmla="*/ 570586 h 1660551"/>
              <a:gd name="connsiteX2" fmla="*/ 234086 w 6473952"/>
              <a:gd name="connsiteY2" fmla="*/ 629108 h 1660551"/>
              <a:gd name="connsiteX3" fmla="*/ 453542 w 6473952"/>
              <a:gd name="connsiteY3" fmla="*/ 607162 h 1660551"/>
              <a:gd name="connsiteX4" fmla="*/ 614477 w 6473952"/>
              <a:gd name="connsiteY4" fmla="*/ 592532 h 1660551"/>
              <a:gd name="connsiteX5" fmla="*/ 738835 w 6473952"/>
              <a:gd name="connsiteY5" fmla="*/ 629108 h 1660551"/>
              <a:gd name="connsiteX6" fmla="*/ 855878 w 6473952"/>
              <a:gd name="connsiteY6" fmla="*/ 702260 h 1660551"/>
              <a:gd name="connsiteX7" fmla="*/ 980237 w 6473952"/>
              <a:gd name="connsiteY7" fmla="*/ 848564 h 1660551"/>
              <a:gd name="connsiteX8" fmla="*/ 1060704 w 6473952"/>
              <a:gd name="connsiteY8" fmla="*/ 994868 h 1660551"/>
              <a:gd name="connsiteX9" fmla="*/ 1126541 w 6473952"/>
              <a:gd name="connsiteY9" fmla="*/ 1038759 h 1660551"/>
              <a:gd name="connsiteX10" fmla="*/ 1221638 w 6473952"/>
              <a:gd name="connsiteY10" fmla="*/ 1097280 h 1660551"/>
              <a:gd name="connsiteX11" fmla="*/ 1302105 w 6473952"/>
              <a:gd name="connsiteY11" fmla="*/ 1163117 h 1660551"/>
              <a:gd name="connsiteX12" fmla="*/ 1367942 w 6473952"/>
              <a:gd name="connsiteY12" fmla="*/ 1265530 h 1660551"/>
              <a:gd name="connsiteX13" fmla="*/ 1426464 w 6473952"/>
              <a:gd name="connsiteY13" fmla="*/ 1316736 h 1660551"/>
              <a:gd name="connsiteX14" fmla="*/ 1499616 w 6473952"/>
              <a:gd name="connsiteY14" fmla="*/ 1331367 h 1660551"/>
              <a:gd name="connsiteX15" fmla="*/ 1565453 w 6473952"/>
              <a:gd name="connsiteY15" fmla="*/ 1294791 h 1660551"/>
              <a:gd name="connsiteX16" fmla="*/ 1645920 w 6473952"/>
              <a:gd name="connsiteY16" fmla="*/ 1258215 h 1660551"/>
              <a:gd name="connsiteX17" fmla="*/ 1762963 w 6473952"/>
              <a:gd name="connsiteY17" fmla="*/ 1258215 h 1660551"/>
              <a:gd name="connsiteX18" fmla="*/ 1850745 w 6473952"/>
              <a:gd name="connsiteY18" fmla="*/ 1258215 h 1660551"/>
              <a:gd name="connsiteX19" fmla="*/ 1909267 w 6473952"/>
              <a:gd name="connsiteY19" fmla="*/ 1287476 h 1660551"/>
              <a:gd name="connsiteX20" fmla="*/ 1945843 w 6473952"/>
              <a:gd name="connsiteY20" fmla="*/ 1345997 h 1660551"/>
              <a:gd name="connsiteX21" fmla="*/ 1989734 w 6473952"/>
              <a:gd name="connsiteY21" fmla="*/ 1411834 h 1660551"/>
              <a:gd name="connsiteX22" fmla="*/ 2077517 w 6473952"/>
              <a:gd name="connsiteY22" fmla="*/ 1419149 h 1660551"/>
              <a:gd name="connsiteX23" fmla="*/ 2209190 w 6473952"/>
              <a:gd name="connsiteY23" fmla="*/ 1389888 h 1660551"/>
              <a:gd name="connsiteX24" fmla="*/ 2326233 w 6473952"/>
              <a:gd name="connsiteY24" fmla="*/ 1353312 h 1660551"/>
              <a:gd name="connsiteX25" fmla="*/ 2428646 w 6473952"/>
              <a:gd name="connsiteY25" fmla="*/ 1324052 h 1660551"/>
              <a:gd name="connsiteX26" fmla="*/ 2523744 w 6473952"/>
              <a:gd name="connsiteY26" fmla="*/ 1397204 h 1660551"/>
              <a:gd name="connsiteX27" fmla="*/ 2604211 w 6473952"/>
              <a:gd name="connsiteY27" fmla="*/ 1521562 h 1660551"/>
              <a:gd name="connsiteX28" fmla="*/ 2655417 w 6473952"/>
              <a:gd name="connsiteY28" fmla="*/ 1616660 h 1660551"/>
              <a:gd name="connsiteX29" fmla="*/ 2706624 w 6473952"/>
              <a:gd name="connsiteY29" fmla="*/ 1645920 h 1660551"/>
              <a:gd name="connsiteX30" fmla="*/ 2823667 w 6473952"/>
              <a:gd name="connsiteY30" fmla="*/ 1660551 h 1660551"/>
              <a:gd name="connsiteX31" fmla="*/ 2933395 w 6473952"/>
              <a:gd name="connsiteY31" fmla="*/ 1660551 h 1660551"/>
              <a:gd name="connsiteX32" fmla="*/ 3050438 w 6473952"/>
              <a:gd name="connsiteY32" fmla="*/ 1623975 h 1660551"/>
              <a:gd name="connsiteX33" fmla="*/ 3174797 w 6473952"/>
              <a:gd name="connsiteY33" fmla="*/ 1536192 h 1660551"/>
              <a:gd name="connsiteX34" fmla="*/ 3299155 w 6473952"/>
              <a:gd name="connsiteY34" fmla="*/ 1455725 h 1660551"/>
              <a:gd name="connsiteX35" fmla="*/ 3401568 w 6473952"/>
              <a:gd name="connsiteY35" fmla="*/ 1397204 h 1660551"/>
              <a:gd name="connsiteX36" fmla="*/ 3525926 w 6473952"/>
              <a:gd name="connsiteY36" fmla="*/ 1389888 h 1660551"/>
              <a:gd name="connsiteX37" fmla="*/ 3635654 w 6473952"/>
              <a:gd name="connsiteY37" fmla="*/ 1411834 h 1660551"/>
              <a:gd name="connsiteX38" fmla="*/ 3723437 w 6473952"/>
              <a:gd name="connsiteY38" fmla="*/ 1411834 h 1660551"/>
              <a:gd name="connsiteX39" fmla="*/ 3789273 w 6473952"/>
              <a:gd name="connsiteY39" fmla="*/ 1353312 h 1660551"/>
              <a:gd name="connsiteX40" fmla="*/ 3855110 w 6473952"/>
              <a:gd name="connsiteY40" fmla="*/ 1214324 h 1660551"/>
              <a:gd name="connsiteX41" fmla="*/ 3877056 w 6473952"/>
              <a:gd name="connsiteY41" fmla="*/ 1141172 h 1660551"/>
              <a:gd name="connsiteX42" fmla="*/ 3935577 w 6473952"/>
              <a:gd name="connsiteY42" fmla="*/ 1060704 h 1660551"/>
              <a:gd name="connsiteX43" fmla="*/ 4016045 w 6473952"/>
              <a:gd name="connsiteY43" fmla="*/ 1009498 h 1660551"/>
              <a:gd name="connsiteX44" fmla="*/ 4125773 w 6473952"/>
              <a:gd name="connsiteY44" fmla="*/ 958292 h 1660551"/>
              <a:gd name="connsiteX45" fmla="*/ 4242816 w 6473952"/>
              <a:gd name="connsiteY45" fmla="*/ 943661 h 1660551"/>
              <a:gd name="connsiteX46" fmla="*/ 4308653 w 6473952"/>
              <a:gd name="connsiteY46" fmla="*/ 885140 h 1660551"/>
              <a:gd name="connsiteX47" fmla="*/ 4381805 w 6473952"/>
              <a:gd name="connsiteY47" fmla="*/ 746151 h 1660551"/>
              <a:gd name="connsiteX48" fmla="*/ 4418381 w 6473952"/>
              <a:gd name="connsiteY48" fmla="*/ 548640 h 1660551"/>
              <a:gd name="connsiteX49" fmla="*/ 4476902 w 6473952"/>
              <a:gd name="connsiteY49" fmla="*/ 416967 h 1660551"/>
              <a:gd name="connsiteX50" fmla="*/ 4593945 w 6473952"/>
              <a:gd name="connsiteY50" fmla="*/ 351130 h 1660551"/>
              <a:gd name="connsiteX51" fmla="*/ 4732934 w 6473952"/>
              <a:gd name="connsiteY51" fmla="*/ 380391 h 1660551"/>
              <a:gd name="connsiteX52" fmla="*/ 4893869 w 6473952"/>
              <a:gd name="connsiteY52" fmla="*/ 453543 h 1660551"/>
              <a:gd name="connsiteX53" fmla="*/ 5047488 w 6473952"/>
              <a:gd name="connsiteY53" fmla="*/ 497434 h 1660551"/>
              <a:gd name="connsiteX54" fmla="*/ 5135270 w 6473952"/>
              <a:gd name="connsiteY54" fmla="*/ 512064 h 1660551"/>
              <a:gd name="connsiteX55" fmla="*/ 5230368 w 6473952"/>
              <a:gd name="connsiteY55" fmla="*/ 468173 h 1660551"/>
              <a:gd name="connsiteX56" fmla="*/ 5296205 w 6473952"/>
              <a:gd name="connsiteY56" fmla="*/ 351130 h 1660551"/>
              <a:gd name="connsiteX57" fmla="*/ 5318150 w 6473952"/>
              <a:gd name="connsiteY57" fmla="*/ 248717 h 1660551"/>
              <a:gd name="connsiteX58" fmla="*/ 5398617 w 6473952"/>
              <a:gd name="connsiteY58" fmla="*/ 204826 h 1660551"/>
              <a:gd name="connsiteX59" fmla="*/ 5530291 w 6473952"/>
              <a:gd name="connsiteY59" fmla="*/ 182880 h 1660551"/>
              <a:gd name="connsiteX60" fmla="*/ 5661965 w 6473952"/>
              <a:gd name="connsiteY60" fmla="*/ 248717 h 1660551"/>
              <a:gd name="connsiteX61" fmla="*/ 5800953 w 6473952"/>
              <a:gd name="connsiteY61" fmla="*/ 256032 h 1660551"/>
              <a:gd name="connsiteX62" fmla="*/ 5976518 w 6473952"/>
              <a:gd name="connsiteY62" fmla="*/ 182880 h 1660551"/>
              <a:gd name="connsiteX63" fmla="*/ 6144768 w 6473952"/>
              <a:gd name="connsiteY63" fmla="*/ 73152 h 1660551"/>
              <a:gd name="connsiteX64" fmla="*/ 6291072 w 6473952"/>
              <a:gd name="connsiteY64" fmla="*/ 21946 h 1660551"/>
              <a:gd name="connsiteX65" fmla="*/ 6473952 w 6473952"/>
              <a:gd name="connsiteY65" fmla="*/ 0 h 1660551"/>
              <a:gd name="connsiteX0" fmla="*/ 0 w 6291072"/>
              <a:gd name="connsiteY0" fmla="*/ 460858 h 1638605"/>
              <a:gd name="connsiteX1" fmla="*/ 124358 w 6291072"/>
              <a:gd name="connsiteY1" fmla="*/ 548640 h 1638605"/>
              <a:gd name="connsiteX2" fmla="*/ 234086 w 6291072"/>
              <a:gd name="connsiteY2" fmla="*/ 607162 h 1638605"/>
              <a:gd name="connsiteX3" fmla="*/ 453542 w 6291072"/>
              <a:gd name="connsiteY3" fmla="*/ 585216 h 1638605"/>
              <a:gd name="connsiteX4" fmla="*/ 614477 w 6291072"/>
              <a:gd name="connsiteY4" fmla="*/ 570586 h 1638605"/>
              <a:gd name="connsiteX5" fmla="*/ 738835 w 6291072"/>
              <a:gd name="connsiteY5" fmla="*/ 607162 h 1638605"/>
              <a:gd name="connsiteX6" fmla="*/ 855878 w 6291072"/>
              <a:gd name="connsiteY6" fmla="*/ 680314 h 1638605"/>
              <a:gd name="connsiteX7" fmla="*/ 980237 w 6291072"/>
              <a:gd name="connsiteY7" fmla="*/ 826618 h 1638605"/>
              <a:gd name="connsiteX8" fmla="*/ 1060704 w 6291072"/>
              <a:gd name="connsiteY8" fmla="*/ 972922 h 1638605"/>
              <a:gd name="connsiteX9" fmla="*/ 1126541 w 6291072"/>
              <a:gd name="connsiteY9" fmla="*/ 1016813 h 1638605"/>
              <a:gd name="connsiteX10" fmla="*/ 1221638 w 6291072"/>
              <a:gd name="connsiteY10" fmla="*/ 1075334 h 1638605"/>
              <a:gd name="connsiteX11" fmla="*/ 1302105 w 6291072"/>
              <a:gd name="connsiteY11" fmla="*/ 1141171 h 1638605"/>
              <a:gd name="connsiteX12" fmla="*/ 1367942 w 6291072"/>
              <a:gd name="connsiteY12" fmla="*/ 1243584 h 1638605"/>
              <a:gd name="connsiteX13" fmla="*/ 1426464 w 6291072"/>
              <a:gd name="connsiteY13" fmla="*/ 1294790 h 1638605"/>
              <a:gd name="connsiteX14" fmla="*/ 1499616 w 6291072"/>
              <a:gd name="connsiteY14" fmla="*/ 1309421 h 1638605"/>
              <a:gd name="connsiteX15" fmla="*/ 1565453 w 6291072"/>
              <a:gd name="connsiteY15" fmla="*/ 1272845 h 1638605"/>
              <a:gd name="connsiteX16" fmla="*/ 1645920 w 6291072"/>
              <a:gd name="connsiteY16" fmla="*/ 1236269 h 1638605"/>
              <a:gd name="connsiteX17" fmla="*/ 1762963 w 6291072"/>
              <a:gd name="connsiteY17" fmla="*/ 1236269 h 1638605"/>
              <a:gd name="connsiteX18" fmla="*/ 1850745 w 6291072"/>
              <a:gd name="connsiteY18" fmla="*/ 1236269 h 1638605"/>
              <a:gd name="connsiteX19" fmla="*/ 1909267 w 6291072"/>
              <a:gd name="connsiteY19" fmla="*/ 1265530 h 1638605"/>
              <a:gd name="connsiteX20" fmla="*/ 1945843 w 6291072"/>
              <a:gd name="connsiteY20" fmla="*/ 1324051 h 1638605"/>
              <a:gd name="connsiteX21" fmla="*/ 1989734 w 6291072"/>
              <a:gd name="connsiteY21" fmla="*/ 1389888 h 1638605"/>
              <a:gd name="connsiteX22" fmla="*/ 2077517 w 6291072"/>
              <a:gd name="connsiteY22" fmla="*/ 1397203 h 1638605"/>
              <a:gd name="connsiteX23" fmla="*/ 2209190 w 6291072"/>
              <a:gd name="connsiteY23" fmla="*/ 1367942 h 1638605"/>
              <a:gd name="connsiteX24" fmla="*/ 2326233 w 6291072"/>
              <a:gd name="connsiteY24" fmla="*/ 1331366 h 1638605"/>
              <a:gd name="connsiteX25" fmla="*/ 2428646 w 6291072"/>
              <a:gd name="connsiteY25" fmla="*/ 1302106 h 1638605"/>
              <a:gd name="connsiteX26" fmla="*/ 2523744 w 6291072"/>
              <a:gd name="connsiteY26" fmla="*/ 1375258 h 1638605"/>
              <a:gd name="connsiteX27" fmla="*/ 2604211 w 6291072"/>
              <a:gd name="connsiteY27" fmla="*/ 1499616 h 1638605"/>
              <a:gd name="connsiteX28" fmla="*/ 2655417 w 6291072"/>
              <a:gd name="connsiteY28" fmla="*/ 1594714 h 1638605"/>
              <a:gd name="connsiteX29" fmla="*/ 2706624 w 6291072"/>
              <a:gd name="connsiteY29" fmla="*/ 1623974 h 1638605"/>
              <a:gd name="connsiteX30" fmla="*/ 2823667 w 6291072"/>
              <a:gd name="connsiteY30" fmla="*/ 1638605 h 1638605"/>
              <a:gd name="connsiteX31" fmla="*/ 2933395 w 6291072"/>
              <a:gd name="connsiteY31" fmla="*/ 1638605 h 1638605"/>
              <a:gd name="connsiteX32" fmla="*/ 3050438 w 6291072"/>
              <a:gd name="connsiteY32" fmla="*/ 1602029 h 1638605"/>
              <a:gd name="connsiteX33" fmla="*/ 3174797 w 6291072"/>
              <a:gd name="connsiteY33" fmla="*/ 1514246 h 1638605"/>
              <a:gd name="connsiteX34" fmla="*/ 3299155 w 6291072"/>
              <a:gd name="connsiteY34" fmla="*/ 1433779 h 1638605"/>
              <a:gd name="connsiteX35" fmla="*/ 3401568 w 6291072"/>
              <a:gd name="connsiteY35" fmla="*/ 1375258 h 1638605"/>
              <a:gd name="connsiteX36" fmla="*/ 3525926 w 6291072"/>
              <a:gd name="connsiteY36" fmla="*/ 1367942 h 1638605"/>
              <a:gd name="connsiteX37" fmla="*/ 3635654 w 6291072"/>
              <a:gd name="connsiteY37" fmla="*/ 1389888 h 1638605"/>
              <a:gd name="connsiteX38" fmla="*/ 3723437 w 6291072"/>
              <a:gd name="connsiteY38" fmla="*/ 1389888 h 1638605"/>
              <a:gd name="connsiteX39" fmla="*/ 3789273 w 6291072"/>
              <a:gd name="connsiteY39" fmla="*/ 1331366 h 1638605"/>
              <a:gd name="connsiteX40" fmla="*/ 3855110 w 6291072"/>
              <a:gd name="connsiteY40" fmla="*/ 1192378 h 1638605"/>
              <a:gd name="connsiteX41" fmla="*/ 3877056 w 6291072"/>
              <a:gd name="connsiteY41" fmla="*/ 1119226 h 1638605"/>
              <a:gd name="connsiteX42" fmla="*/ 3935577 w 6291072"/>
              <a:gd name="connsiteY42" fmla="*/ 1038758 h 1638605"/>
              <a:gd name="connsiteX43" fmla="*/ 4016045 w 6291072"/>
              <a:gd name="connsiteY43" fmla="*/ 987552 h 1638605"/>
              <a:gd name="connsiteX44" fmla="*/ 4125773 w 6291072"/>
              <a:gd name="connsiteY44" fmla="*/ 936346 h 1638605"/>
              <a:gd name="connsiteX45" fmla="*/ 4242816 w 6291072"/>
              <a:gd name="connsiteY45" fmla="*/ 921715 h 1638605"/>
              <a:gd name="connsiteX46" fmla="*/ 4308653 w 6291072"/>
              <a:gd name="connsiteY46" fmla="*/ 863194 h 1638605"/>
              <a:gd name="connsiteX47" fmla="*/ 4381805 w 6291072"/>
              <a:gd name="connsiteY47" fmla="*/ 724205 h 1638605"/>
              <a:gd name="connsiteX48" fmla="*/ 4418381 w 6291072"/>
              <a:gd name="connsiteY48" fmla="*/ 526694 h 1638605"/>
              <a:gd name="connsiteX49" fmla="*/ 4476902 w 6291072"/>
              <a:gd name="connsiteY49" fmla="*/ 395021 h 1638605"/>
              <a:gd name="connsiteX50" fmla="*/ 4593945 w 6291072"/>
              <a:gd name="connsiteY50" fmla="*/ 329184 h 1638605"/>
              <a:gd name="connsiteX51" fmla="*/ 4732934 w 6291072"/>
              <a:gd name="connsiteY51" fmla="*/ 358445 h 1638605"/>
              <a:gd name="connsiteX52" fmla="*/ 4893869 w 6291072"/>
              <a:gd name="connsiteY52" fmla="*/ 431597 h 1638605"/>
              <a:gd name="connsiteX53" fmla="*/ 5047488 w 6291072"/>
              <a:gd name="connsiteY53" fmla="*/ 475488 h 1638605"/>
              <a:gd name="connsiteX54" fmla="*/ 5135270 w 6291072"/>
              <a:gd name="connsiteY54" fmla="*/ 490118 h 1638605"/>
              <a:gd name="connsiteX55" fmla="*/ 5230368 w 6291072"/>
              <a:gd name="connsiteY55" fmla="*/ 446227 h 1638605"/>
              <a:gd name="connsiteX56" fmla="*/ 5296205 w 6291072"/>
              <a:gd name="connsiteY56" fmla="*/ 329184 h 1638605"/>
              <a:gd name="connsiteX57" fmla="*/ 5318150 w 6291072"/>
              <a:gd name="connsiteY57" fmla="*/ 226771 h 1638605"/>
              <a:gd name="connsiteX58" fmla="*/ 5398617 w 6291072"/>
              <a:gd name="connsiteY58" fmla="*/ 182880 h 1638605"/>
              <a:gd name="connsiteX59" fmla="*/ 5530291 w 6291072"/>
              <a:gd name="connsiteY59" fmla="*/ 160934 h 1638605"/>
              <a:gd name="connsiteX60" fmla="*/ 5661965 w 6291072"/>
              <a:gd name="connsiteY60" fmla="*/ 226771 h 1638605"/>
              <a:gd name="connsiteX61" fmla="*/ 5800953 w 6291072"/>
              <a:gd name="connsiteY61" fmla="*/ 234086 h 1638605"/>
              <a:gd name="connsiteX62" fmla="*/ 5976518 w 6291072"/>
              <a:gd name="connsiteY62" fmla="*/ 160934 h 1638605"/>
              <a:gd name="connsiteX63" fmla="*/ 6144768 w 6291072"/>
              <a:gd name="connsiteY63" fmla="*/ 51206 h 1638605"/>
              <a:gd name="connsiteX64" fmla="*/ 6291072 w 6291072"/>
              <a:gd name="connsiteY64" fmla="*/ 0 h 1638605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5976518 w 6144768"/>
              <a:gd name="connsiteY62" fmla="*/ 109728 h 1587399"/>
              <a:gd name="connsiteX63" fmla="*/ 6099554 w 6144768"/>
              <a:gd name="connsiteY63" fmla="*/ 25616 h 1587399"/>
              <a:gd name="connsiteX64" fmla="*/ 6144768 w 6144768"/>
              <a:gd name="connsiteY64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099554 w 6144768"/>
              <a:gd name="connsiteY62" fmla="*/ 25616 h 1587399"/>
              <a:gd name="connsiteX63" fmla="*/ 6144768 w 6144768"/>
              <a:gd name="connsiteY63" fmla="*/ 0 h 1587399"/>
              <a:gd name="connsiteX0" fmla="*/ 0 w 6144768"/>
              <a:gd name="connsiteY0" fmla="*/ 409652 h 1587399"/>
              <a:gd name="connsiteX1" fmla="*/ 124358 w 6144768"/>
              <a:gd name="connsiteY1" fmla="*/ 497434 h 1587399"/>
              <a:gd name="connsiteX2" fmla="*/ 234086 w 6144768"/>
              <a:gd name="connsiteY2" fmla="*/ 555956 h 1587399"/>
              <a:gd name="connsiteX3" fmla="*/ 453542 w 6144768"/>
              <a:gd name="connsiteY3" fmla="*/ 534010 h 1587399"/>
              <a:gd name="connsiteX4" fmla="*/ 614477 w 6144768"/>
              <a:gd name="connsiteY4" fmla="*/ 519380 h 1587399"/>
              <a:gd name="connsiteX5" fmla="*/ 738835 w 6144768"/>
              <a:gd name="connsiteY5" fmla="*/ 555956 h 1587399"/>
              <a:gd name="connsiteX6" fmla="*/ 855878 w 6144768"/>
              <a:gd name="connsiteY6" fmla="*/ 629108 h 1587399"/>
              <a:gd name="connsiteX7" fmla="*/ 980237 w 6144768"/>
              <a:gd name="connsiteY7" fmla="*/ 775412 h 1587399"/>
              <a:gd name="connsiteX8" fmla="*/ 1060704 w 6144768"/>
              <a:gd name="connsiteY8" fmla="*/ 921716 h 1587399"/>
              <a:gd name="connsiteX9" fmla="*/ 1126541 w 6144768"/>
              <a:gd name="connsiteY9" fmla="*/ 965607 h 1587399"/>
              <a:gd name="connsiteX10" fmla="*/ 1221638 w 6144768"/>
              <a:gd name="connsiteY10" fmla="*/ 1024128 h 1587399"/>
              <a:gd name="connsiteX11" fmla="*/ 1302105 w 6144768"/>
              <a:gd name="connsiteY11" fmla="*/ 1089965 h 1587399"/>
              <a:gd name="connsiteX12" fmla="*/ 1367942 w 6144768"/>
              <a:gd name="connsiteY12" fmla="*/ 1192378 h 1587399"/>
              <a:gd name="connsiteX13" fmla="*/ 1426464 w 6144768"/>
              <a:gd name="connsiteY13" fmla="*/ 1243584 h 1587399"/>
              <a:gd name="connsiteX14" fmla="*/ 1499616 w 6144768"/>
              <a:gd name="connsiteY14" fmla="*/ 1258215 h 1587399"/>
              <a:gd name="connsiteX15" fmla="*/ 1565453 w 6144768"/>
              <a:gd name="connsiteY15" fmla="*/ 1221639 h 1587399"/>
              <a:gd name="connsiteX16" fmla="*/ 1645920 w 6144768"/>
              <a:gd name="connsiteY16" fmla="*/ 1185063 h 1587399"/>
              <a:gd name="connsiteX17" fmla="*/ 1762963 w 6144768"/>
              <a:gd name="connsiteY17" fmla="*/ 1185063 h 1587399"/>
              <a:gd name="connsiteX18" fmla="*/ 1850745 w 6144768"/>
              <a:gd name="connsiteY18" fmla="*/ 1185063 h 1587399"/>
              <a:gd name="connsiteX19" fmla="*/ 1909267 w 6144768"/>
              <a:gd name="connsiteY19" fmla="*/ 1214324 h 1587399"/>
              <a:gd name="connsiteX20" fmla="*/ 1945843 w 6144768"/>
              <a:gd name="connsiteY20" fmla="*/ 1272845 h 1587399"/>
              <a:gd name="connsiteX21" fmla="*/ 1989734 w 6144768"/>
              <a:gd name="connsiteY21" fmla="*/ 1338682 h 1587399"/>
              <a:gd name="connsiteX22" fmla="*/ 2077517 w 6144768"/>
              <a:gd name="connsiteY22" fmla="*/ 1345997 h 1587399"/>
              <a:gd name="connsiteX23" fmla="*/ 2209190 w 6144768"/>
              <a:gd name="connsiteY23" fmla="*/ 1316736 h 1587399"/>
              <a:gd name="connsiteX24" fmla="*/ 2326233 w 6144768"/>
              <a:gd name="connsiteY24" fmla="*/ 1280160 h 1587399"/>
              <a:gd name="connsiteX25" fmla="*/ 2428646 w 6144768"/>
              <a:gd name="connsiteY25" fmla="*/ 1250900 h 1587399"/>
              <a:gd name="connsiteX26" fmla="*/ 2523744 w 6144768"/>
              <a:gd name="connsiteY26" fmla="*/ 1324052 h 1587399"/>
              <a:gd name="connsiteX27" fmla="*/ 2604211 w 6144768"/>
              <a:gd name="connsiteY27" fmla="*/ 1448410 h 1587399"/>
              <a:gd name="connsiteX28" fmla="*/ 2655417 w 6144768"/>
              <a:gd name="connsiteY28" fmla="*/ 1543508 h 1587399"/>
              <a:gd name="connsiteX29" fmla="*/ 2706624 w 6144768"/>
              <a:gd name="connsiteY29" fmla="*/ 1572768 h 1587399"/>
              <a:gd name="connsiteX30" fmla="*/ 2823667 w 6144768"/>
              <a:gd name="connsiteY30" fmla="*/ 1587399 h 1587399"/>
              <a:gd name="connsiteX31" fmla="*/ 2933395 w 6144768"/>
              <a:gd name="connsiteY31" fmla="*/ 1587399 h 1587399"/>
              <a:gd name="connsiteX32" fmla="*/ 3050438 w 6144768"/>
              <a:gd name="connsiteY32" fmla="*/ 1550823 h 1587399"/>
              <a:gd name="connsiteX33" fmla="*/ 3174797 w 6144768"/>
              <a:gd name="connsiteY33" fmla="*/ 1463040 h 1587399"/>
              <a:gd name="connsiteX34" fmla="*/ 3299155 w 6144768"/>
              <a:gd name="connsiteY34" fmla="*/ 1382573 h 1587399"/>
              <a:gd name="connsiteX35" fmla="*/ 3401568 w 6144768"/>
              <a:gd name="connsiteY35" fmla="*/ 1324052 h 1587399"/>
              <a:gd name="connsiteX36" fmla="*/ 3525926 w 6144768"/>
              <a:gd name="connsiteY36" fmla="*/ 1316736 h 1587399"/>
              <a:gd name="connsiteX37" fmla="*/ 3635654 w 6144768"/>
              <a:gd name="connsiteY37" fmla="*/ 1338682 h 1587399"/>
              <a:gd name="connsiteX38" fmla="*/ 3723437 w 6144768"/>
              <a:gd name="connsiteY38" fmla="*/ 1338682 h 1587399"/>
              <a:gd name="connsiteX39" fmla="*/ 3789273 w 6144768"/>
              <a:gd name="connsiteY39" fmla="*/ 1280160 h 1587399"/>
              <a:gd name="connsiteX40" fmla="*/ 3855110 w 6144768"/>
              <a:gd name="connsiteY40" fmla="*/ 1141172 h 1587399"/>
              <a:gd name="connsiteX41" fmla="*/ 3877056 w 6144768"/>
              <a:gd name="connsiteY41" fmla="*/ 1068020 h 1587399"/>
              <a:gd name="connsiteX42" fmla="*/ 3935577 w 6144768"/>
              <a:gd name="connsiteY42" fmla="*/ 987552 h 1587399"/>
              <a:gd name="connsiteX43" fmla="*/ 4016045 w 6144768"/>
              <a:gd name="connsiteY43" fmla="*/ 936346 h 1587399"/>
              <a:gd name="connsiteX44" fmla="*/ 4125773 w 6144768"/>
              <a:gd name="connsiteY44" fmla="*/ 885140 h 1587399"/>
              <a:gd name="connsiteX45" fmla="*/ 4242816 w 6144768"/>
              <a:gd name="connsiteY45" fmla="*/ 870509 h 1587399"/>
              <a:gd name="connsiteX46" fmla="*/ 4308653 w 6144768"/>
              <a:gd name="connsiteY46" fmla="*/ 811988 h 1587399"/>
              <a:gd name="connsiteX47" fmla="*/ 4381805 w 6144768"/>
              <a:gd name="connsiteY47" fmla="*/ 672999 h 1587399"/>
              <a:gd name="connsiteX48" fmla="*/ 4418381 w 6144768"/>
              <a:gd name="connsiteY48" fmla="*/ 475488 h 1587399"/>
              <a:gd name="connsiteX49" fmla="*/ 4476902 w 6144768"/>
              <a:gd name="connsiteY49" fmla="*/ 343815 h 1587399"/>
              <a:gd name="connsiteX50" fmla="*/ 4593945 w 6144768"/>
              <a:gd name="connsiteY50" fmla="*/ 277978 h 1587399"/>
              <a:gd name="connsiteX51" fmla="*/ 4732934 w 6144768"/>
              <a:gd name="connsiteY51" fmla="*/ 307239 h 1587399"/>
              <a:gd name="connsiteX52" fmla="*/ 4893869 w 6144768"/>
              <a:gd name="connsiteY52" fmla="*/ 380391 h 1587399"/>
              <a:gd name="connsiteX53" fmla="*/ 5047488 w 6144768"/>
              <a:gd name="connsiteY53" fmla="*/ 424282 h 1587399"/>
              <a:gd name="connsiteX54" fmla="*/ 5135270 w 6144768"/>
              <a:gd name="connsiteY54" fmla="*/ 438912 h 1587399"/>
              <a:gd name="connsiteX55" fmla="*/ 5230368 w 6144768"/>
              <a:gd name="connsiteY55" fmla="*/ 395021 h 1587399"/>
              <a:gd name="connsiteX56" fmla="*/ 5296205 w 6144768"/>
              <a:gd name="connsiteY56" fmla="*/ 277978 h 1587399"/>
              <a:gd name="connsiteX57" fmla="*/ 5318150 w 6144768"/>
              <a:gd name="connsiteY57" fmla="*/ 175565 h 1587399"/>
              <a:gd name="connsiteX58" fmla="*/ 5398617 w 6144768"/>
              <a:gd name="connsiteY58" fmla="*/ 131674 h 1587399"/>
              <a:gd name="connsiteX59" fmla="*/ 5530291 w 6144768"/>
              <a:gd name="connsiteY59" fmla="*/ 109728 h 1587399"/>
              <a:gd name="connsiteX60" fmla="*/ 5661965 w 6144768"/>
              <a:gd name="connsiteY60" fmla="*/ 175565 h 1587399"/>
              <a:gd name="connsiteX61" fmla="*/ 5800953 w 6144768"/>
              <a:gd name="connsiteY61" fmla="*/ 182880 h 1587399"/>
              <a:gd name="connsiteX62" fmla="*/ 6144768 w 6144768"/>
              <a:gd name="connsiteY62" fmla="*/ 0 h 1587399"/>
              <a:gd name="connsiteX0" fmla="*/ 0 w 5800953"/>
              <a:gd name="connsiteY0" fmla="*/ 299924 h 1477671"/>
              <a:gd name="connsiteX1" fmla="*/ 124358 w 5800953"/>
              <a:gd name="connsiteY1" fmla="*/ 387706 h 1477671"/>
              <a:gd name="connsiteX2" fmla="*/ 234086 w 5800953"/>
              <a:gd name="connsiteY2" fmla="*/ 446228 h 1477671"/>
              <a:gd name="connsiteX3" fmla="*/ 453542 w 5800953"/>
              <a:gd name="connsiteY3" fmla="*/ 424282 h 1477671"/>
              <a:gd name="connsiteX4" fmla="*/ 614477 w 5800953"/>
              <a:gd name="connsiteY4" fmla="*/ 409652 h 1477671"/>
              <a:gd name="connsiteX5" fmla="*/ 738835 w 5800953"/>
              <a:gd name="connsiteY5" fmla="*/ 446228 h 1477671"/>
              <a:gd name="connsiteX6" fmla="*/ 855878 w 5800953"/>
              <a:gd name="connsiteY6" fmla="*/ 519380 h 1477671"/>
              <a:gd name="connsiteX7" fmla="*/ 980237 w 5800953"/>
              <a:gd name="connsiteY7" fmla="*/ 665684 h 1477671"/>
              <a:gd name="connsiteX8" fmla="*/ 1060704 w 5800953"/>
              <a:gd name="connsiteY8" fmla="*/ 811988 h 1477671"/>
              <a:gd name="connsiteX9" fmla="*/ 1126541 w 5800953"/>
              <a:gd name="connsiteY9" fmla="*/ 855879 h 1477671"/>
              <a:gd name="connsiteX10" fmla="*/ 1221638 w 5800953"/>
              <a:gd name="connsiteY10" fmla="*/ 914400 h 1477671"/>
              <a:gd name="connsiteX11" fmla="*/ 1302105 w 5800953"/>
              <a:gd name="connsiteY11" fmla="*/ 980237 h 1477671"/>
              <a:gd name="connsiteX12" fmla="*/ 1367942 w 5800953"/>
              <a:gd name="connsiteY12" fmla="*/ 1082650 h 1477671"/>
              <a:gd name="connsiteX13" fmla="*/ 1426464 w 5800953"/>
              <a:gd name="connsiteY13" fmla="*/ 1133856 h 1477671"/>
              <a:gd name="connsiteX14" fmla="*/ 1499616 w 5800953"/>
              <a:gd name="connsiteY14" fmla="*/ 1148487 h 1477671"/>
              <a:gd name="connsiteX15" fmla="*/ 1565453 w 5800953"/>
              <a:gd name="connsiteY15" fmla="*/ 1111911 h 1477671"/>
              <a:gd name="connsiteX16" fmla="*/ 1645920 w 5800953"/>
              <a:gd name="connsiteY16" fmla="*/ 1075335 h 1477671"/>
              <a:gd name="connsiteX17" fmla="*/ 1762963 w 5800953"/>
              <a:gd name="connsiteY17" fmla="*/ 1075335 h 1477671"/>
              <a:gd name="connsiteX18" fmla="*/ 1850745 w 5800953"/>
              <a:gd name="connsiteY18" fmla="*/ 1075335 h 1477671"/>
              <a:gd name="connsiteX19" fmla="*/ 1909267 w 5800953"/>
              <a:gd name="connsiteY19" fmla="*/ 1104596 h 1477671"/>
              <a:gd name="connsiteX20" fmla="*/ 1945843 w 5800953"/>
              <a:gd name="connsiteY20" fmla="*/ 1163117 h 1477671"/>
              <a:gd name="connsiteX21" fmla="*/ 1989734 w 5800953"/>
              <a:gd name="connsiteY21" fmla="*/ 1228954 h 1477671"/>
              <a:gd name="connsiteX22" fmla="*/ 2077517 w 5800953"/>
              <a:gd name="connsiteY22" fmla="*/ 1236269 h 1477671"/>
              <a:gd name="connsiteX23" fmla="*/ 2209190 w 5800953"/>
              <a:gd name="connsiteY23" fmla="*/ 1207008 h 1477671"/>
              <a:gd name="connsiteX24" fmla="*/ 2326233 w 5800953"/>
              <a:gd name="connsiteY24" fmla="*/ 1170432 h 1477671"/>
              <a:gd name="connsiteX25" fmla="*/ 2428646 w 5800953"/>
              <a:gd name="connsiteY25" fmla="*/ 1141172 h 1477671"/>
              <a:gd name="connsiteX26" fmla="*/ 2523744 w 5800953"/>
              <a:gd name="connsiteY26" fmla="*/ 1214324 h 1477671"/>
              <a:gd name="connsiteX27" fmla="*/ 2604211 w 5800953"/>
              <a:gd name="connsiteY27" fmla="*/ 1338682 h 1477671"/>
              <a:gd name="connsiteX28" fmla="*/ 2655417 w 5800953"/>
              <a:gd name="connsiteY28" fmla="*/ 1433780 h 1477671"/>
              <a:gd name="connsiteX29" fmla="*/ 2706624 w 5800953"/>
              <a:gd name="connsiteY29" fmla="*/ 1463040 h 1477671"/>
              <a:gd name="connsiteX30" fmla="*/ 2823667 w 5800953"/>
              <a:gd name="connsiteY30" fmla="*/ 1477671 h 1477671"/>
              <a:gd name="connsiteX31" fmla="*/ 2933395 w 5800953"/>
              <a:gd name="connsiteY31" fmla="*/ 1477671 h 1477671"/>
              <a:gd name="connsiteX32" fmla="*/ 3050438 w 5800953"/>
              <a:gd name="connsiteY32" fmla="*/ 1441095 h 1477671"/>
              <a:gd name="connsiteX33" fmla="*/ 3174797 w 5800953"/>
              <a:gd name="connsiteY33" fmla="*/ 1353312 h 1477671"/>
              <a:gd name="connsiteX34" fmla="*/ 3299155 w 5800953"/>
              <a:gd name="connsiteY34" fmla="*/ 1272845 h 1477671"/>
              <a:gd name="connsiteX35" fmla="*/ 3401568 w 5800953"/>
              <a:gd name="connsiteY35" fmla="*/ 1214324 h 1477671"/>
              <a:gd name="connsiteX36" fmla="*/ 3525926 w 5800953"/>
              <a:gd name="connsiteY36" fmla="*/ 1207008 h 1477671"/>
              <a:gd name="connsiteX37" fmla="*/ 3635654 w 5800953"/>
              <a:gd name="connsiteY37" fmla="*/ 1228954 h 1477671"/>
              <a:gd name="connsiteX38" fmla="*/ 3723437 w 5800953"/>
              <a:gd name="connsiteY38" fmla="*/ 1228954 h 1477671"/>
              <a:gd name="connsiteX39" fmla="*/ 3789273 w 5800953"/>
              <a:gd name="connsiteY39" fmla="*/ 1170432 h 1477671"/>
              <a:gd name="connsiteX40" fmla="*/ 3855110 w 5800953"/>
              <a:gd name="connsiteY40" fmla="*/ 1031444 h 1477671"/>
              <a:gd name="connsiteX41" fmla="*/ 3877056 w 5800953"/>
              <a:gd name="connsiteY41" fmla="*/ 958292 h 1477671"/>
              <a:gd name="connsiteX42" fmla="*/ 3935577 w 5800953"/>
              <a:gd name="connsiteY42" fmla="*/ 877824 h 1477671"/>
              <a:gd name="connsiteX43" fmla="*/ 4016045 w 5800953"/>
              <a:gd name="connsiteY43" fmla="*/ 826618 h 1477671"/>
              <a:gd name="connsiteX44" fmla="*/ 4125773 w 5800953"/>
              <a:gd name="connsiteY44" fmla="*/ 775412 h 1477671"/>
              <a:gd name="connsiteX45" fmla="*/ 4242816 w 5800953"/>
              <a:gd name="connsiteY45" fmla="*/ 760781 h 1477671"/>
              <a:gd name="connsiteX46" fmla="*/ 4308653 w 5800953"/>
              <a:gd name="connsiteY46" fmla="*/ 702260 h 1477671"/>
              <a:gd name="connsiteX47" fmla="*/ 4381805 w 5800953"/>
              <a:gd name="connsiteY47" fmla="*/ 563271 h 1477671"/>
              <a:gd name="connsiteX48" fmla="*/ 4418381 w 5800953"/>
              <a:gd name="connsiteY48" fmla="*/ 365760 h 1477671"/>
              <a:gd name="connsiteX49" fmla="*/ 4476902 w 5800953"/>
              <a:gd name="connsiteY49" fmla="*/ 234087 h 1477671"/>
              <a:gd name="connsiteX50" fmla="*/ 4593945 w 5800953"/>
              <a:gd name="connsiteY50" fmla="*/ 168250 h 1477671"/>
              <a:gd name="connsiteX51" fmla="*/ 4732934 w 5800953"/>
              <a:gd name="connsiteY51" fmla="*/ 197511 h 1477671"/>
              <a:gd name="connsiteX52" fmla="*/ 4893869 w 5800953"/>
              <a:gd name="connsiteY52" fmla="*/ 270663 h 1477671"/>
              <a:gd name="connsiteX53" fmla="*/ 5047488 w 5800953"/>
              <a:gd name="connsiteY53" fmla="*/ 314554 h 1477671"/>
              <a:gd name="connsiteX54" fmla="*/ 5135270 w 5800953"/>
              <a:gd name="connsiteY54" fmla="*/ 329184 h 1477671"/>
              <a:gd name="connsiteX55" fmla="*/ 5230368 w 5800953"/>
              <a:gd name="connsiteY55" fmla="*/ 285293 h 1477671"/>
              <a:gd name="connsiteX56" fmla="*/ 5296205 w 5800953"/>
              <a:gd name="connsiteY56" fmla="*/ 168250 h 1477671"/>
              <a:gd name="connsiteX57" fmla="*/ 5318150 w 5800953"/>
              <a:gd name="connsiteY57" fmla="*/ 65837 h 1477671"/>
              <a:gd name="connsiteX58" fmla="*/ 5398617 w 5800953"/>
              <a:gd name="connsiteY58" fmla="*/ 21946 h 1477671"/>
              <a:gd name="connsiteX59" fmla="*/ 5530291 w 5800953"/>
              <a:gd name="connsiteY59" fmla="*/ 0 h 1477671"/>
              <a:gd name="connsiteX60" fmla="*/ 5661965 w 5800953"/>
              <a:gd name="connsiteY60" fmla="*/ 65837 h 1477671"/>
              <a:gd name="connsiteX61" fmla="*/ 5800953 w 5800953"/>
              <a:gd name="connsiteY61" fmla="*/ 73152 h 1477671"/>
              <a:gd name="connsiteX0" fmla="*/ 0 w 5661965"/>
              <a:gd name="connsiteY0" fmla="*/ 299924 h 1477671"/>
              <a:gd name="connsiteX1" fmla="*/ 124358 w 5661965"/>
              <a:gd name="connsiteY1" fmla="*/ 387706 h 1477671"/>
              <a:gd name="connsiteX2" fmla="*/ 234086 w 5661965"/>
              <a:gd name="connsiteY2" fmla="*/ 446228 h 1477671"/>
              <a:gd name="connsiteX3" fmla="*/ 453542 w 5661965"/>
              <a:gd name="connsiteY3" fmla="*/ 424282 h 1477671"/>
              <a:gd name="connsiteX4" fmla="*/ 614477 w 5661965"/>
              <a:gd name="connsiteY4" fmla="*/ 409652 h 1477671"/>
              <a:gd name="connsiteX5" fmla="*/ 738835 w 5661965"/>
              <a:gd name="connsiteY5" fmla="*/ 446228 h 1477671"/>
              <a:gd name="connsiteX6" fmla="*/ 855878 w 5661965"/>
              <a:gd name="connsiteY6" fmla="*/ 519380 h 1477671"/>
              <a:gd name="connsiteX7" fmla="*/ 980237 w 5661965"/>
              <a:gd name="connsiteY7" fmla="*/ 665684 h 1477671"/>
              <a:gd name="connsiteX8" fmla="*/ 1060704 w 5661965"/>
              <a:gd name="connsiteY8" fmla="*/ 811988 h 1477671"/>
              <a:gd name="connsiteX9" fmla="*/ 1126541 w 5661965"/>
              <a:gd name="connsiteY9" fmla="*/ 855879 h 1477671"/>
              <a:gd name="connsiteX10" fmla="*/ 1221638 w 5661965"/>
              <a:gd name="connsiteY10" fmla="*/ 914400 h 1477671"/>
              <a:gd name="connsiteX11" fmla="*/ 1302105 w 5661965"/>
              <a:gd name="connsiteY11" fmla="*/ 980237 h 1477671"/>
              <a:gd name="connsiteX12" fmla="*/ 1367942 w 5661965"/>
              <a:gd name="connsiteY12" fmla="*/ 1082650 h 1477671"/>
              <a:gd name="connsiteX13" fmla="*/ 1426464 w 5661965"/>
              <a:gd name="connsiteY13" fmla="*/ 1133856 h 1477671"/>
              <a:gd name="connsiteX14" fmla="*/ 1499616 w 5661965"/>
              <a:gd name="connsiteY14" fmla="*/ 1148487 h 1477671"/>
              <a:gd name="connsiteX15" fmla="*/ 1565453 w 5661965"/>
              <a:gd name="connsiteY15" fmla="*/ 1111911 h 1477671"/>
              <a:gd name="connsiteX16" fmla="*/ 1645920 w 5661965"/>
              <a:gd name="connsiteY16" fmla="*/ 1075335 h 1477671"/>
              <a:gd name="connsiteX17" fmla="*/ 1762963 w 5661965"/>
              <a:gd name="connsiteY17" fmla="*/ 1075335 h 1477671"/>
              <a:gd name="connsiteX18" fmla="*/ 1850745 w 5661965"/>
              <a:gd name="connsiteY18" fmla="*/ 1075335 h 1477671"/>
              <a:gd name="connsiteX19" fmla="*/ 1909267 w 5661965"/>
              <a:gd name="connsiteY19" fmla="*/ 1104596 h 1477671"/>
              <a:gd name="connsiteX20" fmla="*/ 1945843 w 5661965"/>
              <a:gd name="connsiteY20" fmla="*/ 1163117 h 1477671"/>
              <a:gd name="connsiteX21" fmla="*/ 1989734 w 5661965"/>
              <a:gd name="connsiteY21" fmla="*/ 1228954 h 1477671"/>
              <a:gd name="connsiteX22" fmla="*/ 2077517 w 5661965"/>
              <a:gd name="connsiteY22" fmla="*/ 1236269 h 1477671"/>
              <a:gd name="connsiteX23" fmla="*/ 2209190 w 5661965"/>
              <a:gd name="connsiteY23" fmla="*/ 1207008 h 1477671"/>
              <a:gd name="connsiteX24" fmla="*/ 2326233 w 5661965"/>
              <a:gd name="connsiteY24" fmla="*/ 1170432 h 1477671"/>
              <a:gd name="connsiteX25" fmla="*/ 2428646 w 5661965"/>
              <a:gd name="connsiteY25" fmla="*/ 1141172 h 1477671"/>
              <a:gd name="connsiteX26" fmla="*/ 2523744 w 5661965"/>
              <a:gd name="connsiteY26" fmla="*/ 1214324 h 1477671"/>
              <a:gd name="connsiteX27" fmla="*/ 2604211 w 5661965"/>
              <a:gd name="connsiteY27" fmla="*/ 1338682 h 1477671"/>
              <a:gd name="connsiteX28" fmla="*/ 2655417 w 5661965"/>
              <a:gd name="connsiteY28" fmla="*/ 1433780 h 1477671"/>
              <a:gd name="connsiteX29" fmla="*/ 2706624 w 5661965"/>
              <a:gd name="connsiteY29" fmla="*/ 1463040 h 1477671"/>
              <a:gd name="connsiteX30" fmla="*/ 2823667 w 5661965"/>
              <a:gd name="connsiteY30" fmla="*/ 1477671 h 1477671"/>
              <a:gd name="connsiteX31" fmla="*/ 2933395 w 5661965"/>
              <a:gd name="connsiteY31" fmla="*/ 1477671 h 1477671"/>
              <a:gd name="connsiteX32" fmla="*/ 3050438 w 5661965"/>
              <a:gd name="connsiteY32" fmla="*/ 1441095 h 1477671"/>
              <a:gd name="connsiteX33" fmla="*/ 3174797 w 5661965"/>
              <a:gd name="connsiteY33" fmla="*/ 1353312 h 1477671"/>
              <a:gd name="connsiteX34" fmla="*/ 3299155 w 5661965"/>
              <a:gd name="connsiteY34" fmla="*/ 1272845 h 1477671"/>
              <a:gd name="connsiteX35" fmla="*/ 3401568 w 5661965"/>
              <a:gd name="connsiteY35" fmla="*/ 1214324 h 1477671"/>
              <a:gd name="connsiteX36" fmla="*/ 3525926 w 5661965"/>
              <a:gd name="connsiteY36" fmla="*/ 1207008 h 1477671"/>
              <a:gd name="connsiteX37" fmla="*/ 3635654 w 5661965"/>
              <a:gd name="connsiteY37" fmla="*/ 1228954 h 1477671"/>
              <a:gd name="connsiteX38" fmla="*/ 3723437 w 5661965"/>
              <a:gd name="connsiteY38" fmla="*/ 1228954 h 1477671"/>
              <a:gd name="connsiteX39" fmla="*/ 3789273 w 5661965"/>
              <a:gd name="connsiteY39" fmla="*/ 1170432 h 1477671"/>
              <a:gd name="connsiteX40" fmla="*/ 3855110 w 5661965"/>
              <a:gd name="connsiteY40" fmla="*/ 1031444 h 1477671"/>
              <a:gd name="connsiteX41" fmla="*/ 3877056 w 5661965"/>
              <a:gd name="connsiteY41" fmla="*/ 958292 h 1477671"/>
              <a:gd name="connsiteX42" fmla="*/ 3935577 w 5661965"/>
              <a:gd name="connsiteY42" fmla="*/ 877824 h 1477671"/>
              <a:gd name="connsiteX43" fmla="*/ 4016045 w 5661965"/>
              <a:gd name="connsiteY43" fmla="*/ 826618 h 1477671"/>
              <a:gd name="connsiteX44" fmla="*/ 4125773 w 5661965"/>
              <a:gd name="connsiteY44" fmla="*/ 775412 h 1477671"/>
              <a:gd name="connsiteX45" fmla="*/ 4242816 w 5661965"/>
              <a:gd name="connsiteY45" fmla="*/ 760781 h 1477671"/>
              <a:gd name="connsiteX46" fmla="*/ 4308653 w 5661965"/>
              <a:gd name="connsiteY46" fmla="*/ 702260 h 1477671"/>
              <a:gd name="connsiteX47" fmla="*/ 4381805 w 5661965"/>
              <a:gd name="connsiteY47" fmla="*/ 563271 h 1477671"/>
              <a:gd name="connsiteX48" fmla="*/ 4418381 w 5661965"/>
              <a:gd name="connsiteY48" fmla="*/ 365760 h 1477671"/>
              <a:gd name="connsiteX49" fmla="*/ 4476902 w 5661965"/>
              <a:gd name="connsiteY49" fmla="*/ 234087 h 1477671"/>
              <a:gd name="connsiteX50" fmla="*/ 4593945 w 5661965"/>
              <a:gd name="connsiteY50" fmla="*/ 168250 h 1477671"/>
              <a:gd name="connsiteX51" fmla="*/ 4732934 w 5661965"/>
              <a:gd name="connsiteY51" fmla="*/ 197511 h 1477671"/>
              <a:gd name="connsiteX52" fmla="*/ 4893869 w 5661965"/>
              <a:gd name="connsiteY52" fmla="*/ 270663 h 1477671"/>
              <a:gd name="connsiteX53" fmla="*/ 5047488 w 5661965"/>
              <a:gd name="connsiteY53" fmla="*/ 314554 h 1477671"/>
              <a:gd name="connsiteX54" fmla="*/ 5135270 w 5661965"/>
              <a:gd name="connsiteY54" fmla="*/ 329184 h 1477671"/>
              <a:gd name="connsiteX55" fmla="*/ 5230368 w 5661965"/>
              <a:gd name="connsiteY55" fmla="*/ 285293 h 1477671"/>
              <a:gd name="connsiteX56" fmla="*/ 5296205 w 5661965"/>
              <a:gd name="connsiteY56" fmla="*/ 168250 h 1477671"/>
              <a:gd name="connsiteX57" fmla="*/ 5318150 w 5661965"/>
              <a:gd name="connsiteY57" fmla="*/ 65837 h 1477671"/>
              <a:gd name="connsiteX58" fmla="*/ 5398617 w 5661965"/>
              <a:gd name="connsiteY58" fmla="*/ 21946 h 1477671"/>
              <a:gd name="connsiteX59" fmla="*/ 5530291 w 5661965"/>
              <a:gd name="connsiteY59" fmla="*/ 0 h 1477671"/>
              <a:gd name="connsiteX60" fmla="*/ 5661965 w 5661965"/>
              <a:gd name="connsiteY60" fmla="*/ 65837 h 1477671"/>
              <a:gd name="connsiteX0" fmla="*/ 0 w 5530291"/>
              <a:gd name="connsiteY0" fmla="*/ 299924 h 1477671"/>
              <a:gd name="connsiteX1" fmla="*/ 124358 w 5530291"/>
              <a:gd name="connsiteY1" fmla="*/ 387706 h 1477671"/>
              <a:gd name="connsiteX2" fmla="*/ 234086 w 5530291"/>
              <a:gd name="connsiteY2" fmla="*/ 446228 h 1477671"/>
              <a:gd name="connsiteX3" fmla="*/ 453542 w 5530291"/>
              <a:gd name="connsiteY3" fmla="*/ 424282 h 1477671"/>
              <a:gd name="connsiteX4" fmla="*/ 614477 w 5530291"/>
              <a:gd name="connsiteY4" fmla="*/ 409652 h 1477671"/>
              <a:gd name="connsiteX5" fmla="*/ 738835 w 5530291"/>
              <a:gd name="connsiteY5" fmla="*/ 446228 h 1477671"/>
              <a:gd name="connsiteX6" fmla="*/ 855878 w 5530291"/>
              <a:gd name="connsiteY6" fmla="*/ 519380 h 1477671"/>
              <a:gd name="connsiteX7" fmla="*/ 980237 w 5530291"/>
              <a:gd name="connsiteY7" fmla="*/ 665684 h 1477671"/>
              <a:gd name="connsiteX8" fmla="*/ 1060704 w 5530291"/>
              <a:gd name="connsiteY8" fmla="*/ 811988 h 1477671"/>
              <a:gd name="connsiteX9" fmla="*/ 1126541 w 5530291"/>
              <a:gd name="connsiteY9" fmla="*/ 855879 h 1477671"/>
              <a:gd name="connsiteX10" fmla="*/ 1221638 w 5530291"/>
              <a:gd name="connsiteY10" fmla="*/ 914400 h 1477671"/>
              <a:gd name="connsiteX11" fmla="*/ 1302105 w 5530291"/>
              <a:gd name="connsiteY11" fmla="*/ 980237 h 1477671"/>
              <a:gd name="connsiteX12" fmla="*/ 1367942 w 5530291"/>
              <a:gd name="connsiteY12" fmla="*/ 1082650 h 1477671"/>
              <a:gd name="connsiteX13" fmla="*/ 1426464 w 5530291"/>
              <a:gd name="connsiteY13" fmla="*/ 1133856 h 1477671"/>
              <a:gd name="connsiteX14" fmla="*/ 1499616 w 5530291"/>
              <a:gd name="connsiteY14" fmla="*/ 1148487 h 1477671"/>
              <a:gd name="connsiteX15" fmla="*/ 1565453 w 5530291"/>
              <a:gd name="connsiteY15" fmla="*/ 1111911 h 1477671"/>
              <a:gd name="connsiteX16" fmla="*/ 1645920 w 5530291"/>
              <a:gd name="connsiteY16" fmla="*/ 1075335 h 1477671"/>
              <a:gd name="connsiteX17" fmla="*/ 1762963 w 5530291"/>
              <a:gd name="connsiteY17" fmla="*/ 1075335 h 1477671"/>
              <a:gd name="connsiteX18" fmla="*/ 1850745 w 5530291"/>
              <a:gd name="connsiteY18" fmla="*/ 1075335 h 1477671"/>
              <a:gd name="connsiteX19" fmla="*/ 1909267 w 5530291"/>
              <a:gd name="connsiteY19" fmla="*/ 1104596 h 1477671"/>
              <a:gd name="connsiteX20" fmla="*/ 1945843 w 5530291"/>
              <a:gd name="connsiteY20" fmla="*/ 1163117 h 1477671"/>
              <a:gd name="connsiteX21" fmla="*/ 1989734 w 5530291"/>
              <a:gd name="connsiteY21" fmla="*/ 1228954 h 1477671"/>
              <a:gd name="connsiteX22" fmla="*/ 2077517 w 5530291"/>
              <a:gd name="connsiteY22" fmla="*/ 1236269 h 1477671"/>
              <a:gd name="connsiteX23" fmla="*/ 2209190 w 5530291"/>
              <a:gd name="connsiteY23" fmla="*/ 1207008 h 1477671"/>
              <a:gd name="connsiteX24" fmla="*/ 2326233 w 5530291"/>
              <a:gd name="connsiteY24" fmla="*/ 1170432 h 1477671"/>
              <a:gd name="connsiteX25" fmla="*/ 2428646 w 5530291"/>
              <a:gd name="connsiteY25" fmla="*/ 1141172 h 1477671"/>
              <a:gd name="connsiteX26" fmla="*/ 2523744 w 5530291"/>
              <a:gd name="connsiteY26" fmla="*/ 1214324 h 1477671"/>
              <a:gd name="connsiteX27" fmla="*/ 2604211 w 5530291"/>
              <a:gd name="connsiteY27" fmla="*/ 1338682 h 1477671"/>
              <a:gd name="connsiteX28" fmla="*/ 2655417 w 5530291"/>
              <a:gd name="connsiteY28" fmla="*/ 1433780 h 1477671"/>
              <a:gd name="connsiteX29" fmla="*/ 2706624 w 5530291"/>
              <a:gd name="connsiteY29" fmla="*/ 1463040 h 1477671"/>
              <a:gd name="connsiteX30" fmla="*/ 2823667 w 5530291"/>
              <a:gd name="connsiteY30" fmla="*/ 1477671 h 1477671"/>
              <a:gd name="connsiteX31" fmla="*/ 2933395 w 5530291"/>
              <a:gd name="connsiteY31" fmla="*/ 1477671 h 1477671"/>
              <a:gd name="connsiteX32" fmla="*/ 3050438 w 5530291"/>
              <a:gd name="connsiteY32" fmla="*/ 1441095 h 1477671"/>
              <a:gd name="connsiteX33" fmla="*/ 3174797 w 5530291"/>
              <a:gd name="connsiteY33" fmla="*/ 1353312 h 1477671"/>
              <a:gd name="connsiteX34" fmla="*/ 3299155 w 5530291"/>
              <a:gd name="connsiteY34" fmla="*/ 1272845 h 1477671"/>
              <a:gd name="connsiteX35" fmla="*/ 3401568 w 5530291"/>
              <a:gd name="connsiteY35" fmla="*/ 1214324 h 1477671"/>
              <a:gd name="connsiteX36" fmla="*/ 3525926 w 5530291"/>
              <a:gd name="connsiteY36" fmla="*/ 1207008 h 1477671"/>
              <a:gd name="connsiteX37" fmla="*/ 3635654 w 5530291"/>
              <a:gd name="connsiteY37" fmla="*/ 1228954 h 1477671"/>
              <a:gd name="connsiteX38" fmla="*/ 3723437 w 5530291"/>
              <a:gd name="connsiteY38" fmla="*/ 1228954 h 1477671"/>
              <a:gd name="connsiteX39" fmla="*/ 3789273 w 5530291"/>
              <a:gd name="connsiteY39" fmla="*/ 1170432 h 1477671"/>
              <a:gd name="connsiteX40" fmla="*/ 3855110 w 5530291"/>
              <a:gd name="connsiteY40" fmla="*/ 1031444 h 1477671"/>
              <a:gd name="connsiteX41" fmla="*/ 3877056 w 5530291"/>
              <a:gd name="connsiteY41" fmla="*/ 958292 h 1477671"/>
              <a:gd name="connsiteX42" fmla="*/ 3935577 w 5530291"/>
              <a:gd name="connsiteY42" fmla="*/ 877824 h 1477671"/>
              <a:gd name="connsiteX43" fmla="*/ 4016045 w 5530291"/>
              <a:gd name="connsiteY43" fmla="*/ 826618 h 1477671"/>
              <a:gd name="connsiteX44" fmla="*/ 4125773 w 5530291"/>
              <a:gd name="connsiteY44" fmla="*/ 775412 h 1477671"/>
              <a:gd name="connsiteX45" fmla="*/ 4242816 w 5530291"/>
              <a:gd name="connsiteY45" fmla="*/ 760781 h 1477671"/>
              <a:gd name="connsiteX46" fmla="*/ 4308653 w 5530291"/>
              <a:gd name="connsiteY46" fmla="*/ 702260 h 1477671"/>
              <a:gd name="connsiteX47" fmla="*/ 4381805 w 5530291"/>
              <a:gd name="connsiteY47" fmla="*/ 563271 h 1477671"/>
              <a:gd name="connsiteX48" fmla="*/ 4418381 w 5530291"/>
              <a:gd name="connsiteY48" fmla="*/ 365760 h 1477671"/>
              <a:gd name="connsiteX49" fmla="*/ 4476902 w 5530291"/>
              <a:gd name="connsiteY49" fmla="*/ 234087 h 1477671"/>
              <a:gd name="connsiteX50" fmla="*/ 4593945 w 5530291"/>
              <a:gd name="connsiteY50" fmla="*/ 168250 h 1477671"/>
              <a:gd name="connsiteX51" fmla="*/ 4732934 w 5530291"/>
              <a:gd name="connsiteY51" fmla="*/ 197511 h 1477671"/>
              <a:gd name="connsiteX52" fmla="*/ 4893869 w 5530291"/>
              <a:gd name="connsiteY52" fmla="*/ 270663 h 1477671"/>
              <a:gd name="connsiteX53" fmla="*/ 5047488 w 5530291"/>
              <a:gd name="connsiteY53" fmla="*/ 314554 h 1477671"/>
              <a:gd name="connsiteX54" fmla="*/ 5135270 w 5530291"/>
              <a:gd name="connsiteY54" fmla="*/ 329184 h 1477671"/>
              <a:gd name="connsiteX55" fmla="*/ 5230368 w 5530291"/>
              <a:gd name="connsiteY55" fmla="*/ 285293 h 1477671"/>
              <a:gd name="connsiteX56" fmla="*/ 5296205 w 5530291"/>
              <a:gd name="connsiteY56" fmla="*/ 168250 h 1477671"/>
              <a:gd name="connsiteX57" fmla="*/ 5318150 w 5530291"/>
              <a:gd name="connsiteY57" fmla="*/ 65837 h 1477671"/>
              <a:gd name="connsiteX58" fmla="*/ 5398617 w 5530291"/>
              <a:gd name="connsiteY58" fmla="*/ 21946 h 1477671"/>
              <a:gd name="connsiteX59" fmla="*/ 5530291 w 5530291"/>
              <a:gd name="connsiteY59" fmla="*/ 0 h 1477671"/>
              <a:gd name="connsiteX0" fmla="*/ 0 w 5398617"/>
              <a:gd name="connsiteY0" fmla="*/ 277978 h 1455725"/>
              <a:gd name="connsiteX1" fmla="*/ 124358 w 5398617"/>
              <a:gd name="connsiteY1" fmla="*/ 365760 h 1455725"/>
              <a:gd name="connsiteX2" fmla="*/ 234086 w 5398617"/>
              <a:gd name="connsiteY2" fmla="*/ 424282 h 1455725"/>
              <a:gd name="connsiteX3" fmla="*/ 453542 w 5398617"/>
              <a:gd name="connsiteY3" fmla="*/ 402336 h 1455725"/>
              <a:gd name="connsiteX4" fmla="*/ 614477 w 5398617"/>
              <a:gd name="connsiteY4" fmla="*/ 387706 h 1455725"/>
              <a:gd name="connsiteX5" fmla="*/ 738835 w 5398617"/>
              <a:gd name="connsiteY5" fmla="*/ 424282 h 1455725"/>
              <a:gd name="connsiteX6" fmla="*/ 855878 w 5398617"/>
              <a:gd name="connsiteY6" fmla="*/ 497434 h 1455725"/>
              <a:gd name="connsiteX7" fmla="*/ 980237 w 5398617"/>
              <a:gd name="connsiteY7" fmla="*/ 643738 h 1455725"/>
              <a:gd name="connsiteX8" fmla="*/ 1060704 w 5398617"/>
              <a:gd name="connsiteY8" fmla="*/ 790042 h 1455725"/>
              <a:gd name="connsiteX9" fmla="*/ 1126541 w 5398617"/>
              <a:gd name="connsiteY9" fmla="*/ 833933 h 1455725"/>
              <a:gd name="connsiteX10" fmla="*/ 1221638 w 5398617"/>
              <a:gd name="connsiteY10" fmla="*/ 892454 h 1455725"/>
              <a:gd name="connsiteX11" fmla="*/ 1302105 w 5398617"/>
              <a:gd name="connsiteY11" fmla="*/ 958291 h 1455725"/>
              <a:gd name="connsiteX12" fmla="*/ 1367942 w 5398617"/>
              <a:gd name="connsiteY12" fmla="*/ 1060704 h 1455725"/>
              <a:gd name="connsiteX13" fmla="*/ 1426464 w 5398617"/>
              <a:gd name="connsiteY13" fmla="*/ 1111910 h 1455725"/>
              <a:gd name="connsiteX14" fmla="*/ 1499616 w 5398617"/>
              <a:gd name="connsiteY14" fmla="*/ 1126541 h 1455725"/>
              <a:gd name="connsiteX15" fmla="*/ 1565453 w 5398617"/>
              <a:gd name="connsiteY15" fmla="*/ 1089965 h 1455725"/>
              <a:gd name="connsiteX16" fmla="*/ 1645920 w 5398617"/>
              <a:gd name="connsiteY16" fmla="*/ 1053389 h 1455725"/>
              <a:gd name="connsiteX17" fmla="*/ 1762963 w 5398617"/>
              <a:gd name="connsiteY17" fmla="*/ 1053389 h 1455725"/>
              <a:gd name="connsiteX18" fmla="*/ 1850745 w 5398617"/>
              <a:gd name="connsiteY18" fmla="*/ 1053389 h 1455725"/>
              <a:gd name="connsiteX19" fmla="*/ 1909267 w 5398617"/>
              <a:gd name="connsiteY19" fmla="*/ 1082650 h 1455725"/>
              <a:gd name="connsiteX20" fmla="*/ 1945843 w 5398617"/>
              <a:gd name="connsiteY20" fmla="*/ 1141171 h 1455725"/>
              <a:gd name="connsiteX21" fmla="*/ 1989734 w 5398617"/>
              <a:gd name="connsiteY21" fmla="*/ 1207008 h 1455725"/>
              <a:gd name="connsiteX22" fmla="*/ 2077517 w 5398617"/>
              <a:gd name="connsiteY22" fmla="*/ 1214323 h 1455725"/>
              <a:gd name="connsiteX23" fmla="*/ 2209190 w 5398617"/>
              <a:gd name="connsiteY23" fmla="*/ 1185062 h 1455725"/>
              <a:gd name="connsiteX24" fmla="*/ 2326233 w 5398617"/>
              <a:gd name="connsiteY24" fmla="*/ 1148486 h 1455725"/>
              <a:gd name="connsiteX25" fmla="*/ 2428646 w 5398617"/>
              <a:gd name="connsiteY25" fmla="*/ 1119226 h 1455725"/>
              <a:gd name="connsiteX26" fmla="*/ 2523744 w 5398617"/>
              <a:gd name="connsiteY26" fmla="*/ 1192378 h 1455725"/>
              <a:gd name="connsiteX27" fmla="*/ 2604211 w 5398617"/>
              <a:gd name="connsiteY27" fmla="*/ 1316736 h 1455725"/>
              <a:gd name="connsiteX28" fmla="*/ 2655417 w 5398617"/>
              <a:gd name="connsiteY28" fmla="*/ 1411834 h 1455725"/>
              <a:gd name="connsiteX29" fmla="*/ 2706624 w 5398617"/>
              <a:gd name="connsiteY29" fmla="*/ 1441094 h 1455725"/>
              <a:gd name="connsiteX30" fmla="*/ 2823667 w 5398617"/>
              <a:gd name="connsiteY30" fmla="*/ 1455725 h 1455725"/>
              <a:gd name="connsiteX31" fmla="*/ 2933395 w 5398617"/>
              <a:gd name="connsiteY31" fmla="*/ 1455725 h 1455725"/>
              <a:gd name="connsiteX32" fmla="*/ 3050438 w 5398617"/>
              <a:gd name="connsiteY32" fmla="*/ 1419149 h 1455725"/>
              <a:gd name="connsiteX33" fmla="*/ 3174797 w 5398617"/>
              <a:gd name="connsiteY33" fmla="*/ 1331366 h 1455725"/>
              <a:gd name="connsiteX34" fmla="*/ 3299155 w 5398617"/>
              <a:gd name="connsiteY34" fmla="*/ 1250899 h 1455725"/>
              <a:gd name="connsiteX35" fmla="*/ 3401568 w 5398617"/>
              <a:gd name="connsiteY35" fmla="*/ 1192378 h 1455725"/>
              <a:gd name="connsiteX36" fmla="*/ 3525926 w 5398617"/>
              <a:gd name="connsiteY36" fmla="*/ 1185062 h 1455725"/>
              <a:gd name="connsiteX37" fmla="*/ 3635654 w 5398617"/>
              <a:gd name="connsiteY37" fmla="*/ 1207008 h 1455725"/>
              <a:gd name="connsiteX38" fmla="*/ 3723437 w 5398617"/>
              <a:gd name="connsiteY38" fmla="*/ 1207008 h 1455725"/>
              <a:gd name="connsiteX39" fmla="*/ 3789273 w 5398617"/>
              <a:gd name="connsiteY39" fmla="*/ 1148486 h 1455725"/>
              <a:gd name="connsiteX40" fmla="*/ 3855110 w 5398617"/>
              <a:gd name="connsiteY40" fmla="*/ 1009498 h 1455725"/>
              <a:gd name="connsiteX41" fmla="*/ 3877056 w 5398617"/>
              <a:gd name="connsiteY41" fmla="*/ 936346 h 1455725"/>
              <a:gd name="connsiteX42" fmla="*/ 3935577 w 5398617"/>
              <a:gd name="connsiteY42" fmla="*/ 855878 h 1455725"/>
              <a:gd name="connsiteX43" fmla="*/ 4016045 w 5398617"/>
              <a:gd name="connsiteY43" fmla="*/ 804672 h 1455725"/>
              <a:gd name="connsiteX44" fmla="*/ 4125773 w 5398617"/>
              <a:gd name="connsiteY44" fmla="*/ 753466 h 1455725"/>
              <a:gd name="connsiteX45" fmla="*/ 4242816 w 5398617"/>
              <a:gd name="connsiteY45" fmla="*/ 738835 h 1455725"/>
              <a:gd name="connsiteX46" fmla="*/ 4308653 w 5398617"/>
              <a:gd name="connsiteY46" fmla="*/ 680314 h 1455725"/>
              <a:gd name="connsiteX47" fmla="*/ 4381805 w 5398617"/>
              <a:gd name="connsiteY47" fmla="*/ 541325 h 1455725"/>
              <a:gd name="connsiteX48" fmla="*/ 4418381 w 5398617"/>
              <a:gd name="connsiteY48" fmla="*/ 343814 h 1455725"/>
              <a:gd name="connsiteX49" fmla="*/ 4476902 w 5398617"/>
              <a:gd name="connsiteY49" fmla="*/ 212141 h 1455725"/>
              <a:gd name="connsiteX50" fmla="*/ 4593945 w 5398617"/>
              <a:gd name="connsiteY50" fmla="*/ 146304 h 1455725"/>
              <a:gd name="connsiteX51" fmla="*/ 4732934 w 5398617"/>
              <a:gd name="connsiteY51" fmla="*/ 175565 h 1455725"/>
              <a:gd name="connsiteX52" fmla="*/ 4893869 w 5398617"/>
              <a:gd name="connsiteY52" fmla="*/ 248717 h 1455725"/>
              <a:gd name="connsiteX53" fmla="*/ 5047488 w 5398617"/>
              <a:gd name="connsiteY53" fmla="*/ 292608 h 1455725"/>
              <a:gd name="connsiteX54" fmla="*/ 5135270 w 5398617"/>
              <a:gd name="connsiteY54" fmla="*/ 307238 h 1455725"/>
              <a:gd name="connsiteX55" fmla="*/ 5230368 w 5398617"/>
              <a:gd name="connsiteY55" fmla="*/ 263347 h 1455725"/>
              <a:gd name="connsiteX56" fmla="*/ 5296205 w 5398617"/>
              <a:gd name="connsiteY56" fmla="*/ 146304 h 1455725"/>
              <a:gd name="connsiteX57" fmla="*/ 5318150 w 5398617"/>
              <a:gd name="connsiteY57" fmla="*/ 43891 h 1455725"/>
              <a:gd name="connsiteX58" fmla="*/ 5398617 w 5398617"/>
              <a:gd name="connsiteY58" fmla="*/ 0 h 1455725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381805 w 5318150"/>
              <a:gd name="connsiteY47" fmla="*/ 497434 h 1411834"/>
              <a:gd name="connsiteX48" fmla="*/ 4418381 w 5318150"/>
              <a:gd name="connsiteY48" fmla="*/ 299923 h 1411834"/>
              <a:gd name="connsiteX49" fmla="*/ 4476902 w 5318150"/>
              <a:gd name="connsiteY49" fmla="*/ 168250 h 1411834"/>
              <a:gd name="connsiteX50" fmla="*/ 4593945 w 5318150"/>
              <a:gd name="connsiteY50" fmla="*/ 102413 h 1411834"/>
              <a:gd name="connsiteX51" fmla="*/ 4732934 w 5318150"/>
              <a:gd name="connsiteY51" fmla="*/ 131674 h 1411834"/>
              <a:gd name="connsiteX52" fmla="*/ 4893869 w 5318150"/>
              <a:gd name="connsiteY52" fmla="*/ 204826 h 1411834"/>
              <a:gd name="connsiteX53" fmla="*/ 5047488 w 5318150"/>
              <a:gd name="connsiteY53" fmla="*/ 248717 h 1411834"/>
              <a:gd name="connsiteX54" fmla="*/ 5135270 w 5318150"/>
              <a:gd name="connsiteY54" fmla="*/ 263347 h 1411834"/>
              <a:gd name="connsiteX55" fmla="*/ 5230368 w 5318150"/>
              <a:gd name="connsiteY55" fmla="*/ 219456 h 1411834"/>
              <a:gd name="connsiteX56" fmla="*/ 5296205 w 5318150"/>
              <a:gd name="connsiteY56" fmla="*/ 102413 h 1411834"/>
              <a:gd name="connsiteX57" fmla="*/ 5318150 w 5318150"/>
              <a:gd name="connsiteY5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209190 w 5318150"/>
              <a:gd name="connsiteY23" fmla="*/ 1141171 h 1411834"/>
              <a:gd name="connsiteX24" fmla="*/ 2326233 w 5318150"/>
              <a:gd name="connsiteY24" fmla="*/ 1104595 h 1411834"/>
              <a:gd name="connsiteX25" fmla="*/ 2428646 w 5318150"/>
              <a:gd name="connsiteY25" fmla="*/ 1075335 h 1411834"/>
              <a:gd name="connsiteX26" fmla="*/ 2523744 w 5318150"/>
              <a:gd name="connsiteY26" fmla="*/ 1148487 h 1411834"/>
              <a:gd name="connsiteX27" fmla="*/ 2604211 w 5318150"/>
              <a:gd name="connsiteY27" fmla="*/ 1272845 h 1411834"/>
              <a:gd name="connsiteX28" fmla="*/ 2655417 w 5318150"/>
              <a:gd name="connsiteY28" fmla="*/ 1367943 h 1411834"/>
              <a:gd name="connsiteX29" fmla="*/ 2706624 w 5318150"/>
              <a:gd name="connsiteY29" fmla="*/ 1397203 h 1411834"/>
              <a:gd name="connsiteX30" fmla="*/ 2823667 w 5318150"/>
              <a:gd name="connsiteY30" fmla="*/ 1411834 h 1411834"/>
              <a:gd name="connsiteX31" fmla="*/ 2933395 w 5318150"/>
              <a:gd name="connsiteY31" fmla="*/ 1411834 h 1411834"/>
              <a:gd name="connsiteX32" fmla="*/ 3050438 w 5318150"/>
              <a:gd name="connsiteY32" fmla="*/ 1375258 h 1411834"/>
              <a:gd name="connsiteX33" fmla="*/ 3174797 w 5318150"/>
              <a:gd name="connsiteY33" fmla="*/ 1287475 h 1411834"/>
              <a:gd name="connsiteX34" fmla="*/ 3299155 w 5318150"/>
              <a:gd name="connsiteY34" fmla="*/ 1207008 h 1411834"/>
              <a:gd name="connsiteX35" fmla="*/ 3401568 w 5318150"/>
              <a:gd name="connsiteY35" fmla="*/ 1148487 h 1411834"/>
              <a:gd name="connsiteX36" fmla="*/ 3525926 w 5318150"/>
              <a:gd name="connsiteY36" fmla="*/ 1141171 h 1411834"/>
              <a:gd name="connsiteX37" fmla="*/ 3635654 w 5318150"/>
              <a:gd name="connsiteY37" fmla="*/ 1163117 h 1411834"/>
              <a:gd name="connsiteX38" fmla="*/ 3723437 w 5318150"/>
              <a:gd name="connsiteY38" fmla="*/ 1163117 h 1411834"/>
              <a:gd name="connsiteX39" fmla="*/ 3789273 w 5318150"/>
              <a:gd name="connsiteY39" fmla="*/ 1104595 h 1411834"/>
              <a:gd name="connsiteX40" fmla="*/ 3855110 w 5318150"/>
              <a:gd name="connsiteY40" fmla="*/ 965607 h 1411834"/>
              <a:gd name="connsiteX41" fmla="*/ 3877056 w 5318150"/>
              <a:gd name="connsiteY41" fmla="*/ 892455 h 1411834"/>
              <a:gd name="connsiteX42" fmla="*/ 3935577 w 5318150"/>
              <a:gd name="connsiteY42" fmla="*/ 811987 h 1411834"/>
              <a:gd name="connsiteX43" fmla="*/ 4016045 w 5318150"/>
              <a:gd name="connsiteY43" fmla="*/ 760781 h 1411834"/>
              <a:gd name="connsiteX44" fmla="*/ 4125773 w 5318150"/>
              <a:gd name="connsiteY44" fmla="*/ 709575 h 1411834"/>
              <a:gd name="connsiteX45" fmla="*/ 4242816 w 5318150"/>
              <a:gd name="connsiteY45" fmla="*/ 694944 h 1411834"/>
              <a:gd name="connsiteX46" fmla="*/ 4308653 w 5318150"/>
              <a:gd name="connsiteY46" fmla="*/ 636423 h 1411834"/>
              <a:gd name="connsiteX47" fmla="*/ 4418381 w 5318150"/>
              <a:gd name="connsiteY47" fmla="*/ 299923 h 1411834"/>
              <a:gd name="connsiteX48" fmla="*/ 4476902 w 5318150"/>
              <a:gd name="connsiteY48" fmla="*/ 168250 h 1411834"/>
              <a:gd name="connsiteX49" fmla="*/ 4593945 w 5318150"/>
              <a:gd name="connsiteY49" fmla="*/ 102413 h 1411834"/>
              <a:gd name="connsiteX50" fmla="*/ 4732934 w 5318150"/>
              <a:gd name="connsiteY50" fmla="*/ 131674 h 1411834"/>
              <a:gd name="connsiteX51" fmla="*/ 4893869 w 5318150"/>
              <a:gd name="connsiteY51" fmla="*/ 204826 h 1411834"/>
              <a:gd name="connsiteX52" fmla="*/ 5047488 w 5318150"/>
              <a:gd name="connsiteY52" fmla="*/ 248717 h 1411834"/>
              <a:gd name="connsiteX53" fmla="*/ 5135270 w 5318150"/>
              <a:gd name="connsiteY53" fmla="*/ 263347 h 1411834"/>
              <a:gd name="connsiteX54" fmla="*/ 5230368 w 5318150"/>
              <a:gd name="connsiteY54" fmla="*/ 219456 h 1411834"/>
              <a:gd name="connsiteX55" fmla="*/ 5296205 w 5318150"/>
              <a:gd name="connsiteY55" fmla="*/ 102413 h 1411834"/>
              <a:gd name="connsiteX56" fmla="*/ 5318150 w 5318150"/>
              <a:gd name="connsiteY5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326233 w 5318150"/>
              <a:gd name="connsiteY23" fmla="*/ 1104595 h 1411834"/>
              <a:gd name="connsiteX24" fmla="*/ 2428646 w 5318150"/>
              <a:gd name="connsiteY24" fmla="*/ 1075335 h 1411834"/>
              <a:gd name="connsiteX25" fmla="*/ 2523744 w 5318150"/>
              <a:gd name="connsiteY25" fmla="*/ 1148487 h 1411834"/>
              <a:gd name="connsiteX26" fmla="*/ 2604211 w 5318150"/>
              <a:gd name="connsiteY26" fmla="*/ 1272845 h 1411834"/>
              <a:gd name="connsiteX27" fmla="*/ 2655417 w 5318150"/>
              <a:gd name="connsiteY27" fmla="*/ 1367943 h 1411834"/>
              <a:gd name="connsiteX28" fmla="*/ 2706624 w 5318150"/>
              <a:gd name="connsiteY28" fmla="*/ 1397203 h 1411834"/>
              <a:gd name="connsiteX29" fmla="*/ 2823667 w 5318150"/>
              <a:gd name="connsiteY29" fmla="*/ 1411834 h 1411834"/>
              <a:gd name="connsiteX30" fmla="*/ 2933395 w 5318150"/>
              <a:gd name="connsiteY30" fmla="*/ 1411834 h 1411834"/>
              <a:gd name="connsiteX31" fmla="*/ 3050438 w 5318150"/>
              <a:gd name="connsiteY31" fmla="*/ 1375258 h 1411834"/>
              <a:gd name="connsiteX32" fmla="*/ 3174797 w 5318150"/>
              <a:gd name="connsiteY32" fmla="*/ 1287475 h 1411834"/>
              <a:gd name="connsiteX33" fmla="*/ 3299155 w 5318150"/>
              <a:gd name="connsiteY33" fmla="*/ 1207008 h 1411834"/>
              <a:gd name="connsiteX34" fmla="*/ 3401568 w 5318150"/>
              <a:gd name="connsiteY34" fmla="*/ 1148487 h 1411834"/>
              <a:gd name="connsiteX35" fmla="*/ 3525926 w 5318150"/>
              <a:gd name="connsiteY35" fmla="*/ 1141171 h 1411834"/>
              <a:gd name="connsiteX36" fmla="*/ 3635654 w 5318150"/>
              <a:gd name="connsiteY36" fmla="*/ 1163117 h 1411834"/>
              <a:gd name="connsiteX37" fmla="*/ 3723437 w 5318150"/>
              <a:gd name="connsiteY37" fmla="*/ 1163117 h 1411834"/>
              <a:gd name="connsiteX38" fmla="*/ 3789273 w 5318150"/>
              <a:gd name="connsiteY38" fmla="*/ 1104595 h 1411834"/>
              <a:gd name="connsiteX39" fmla="*/ 3855110 w 5318150"/>
              <a:gd name="connsiteY39" fmla="*/ 965607 h 1411834"/>
              <a:gd name="connsiteX40" fmla="*/ 3877056 w 5318150"/>
              <a:gd name="connsiteY40" fmla="*/ 892455 h 1411834"/>
              <a:gd name="connsiteX41" fmla="*/ 3935577 w 5318150"/>
              <a:gd name="connsiteY41" fmla="*/ 811987 h 1411834"/>
              <a:gd name="connsiteX42" fmla="*/ 4016045 w 5318150"/>
              <a:gd name="connsiteY42" fmla="*/ 760781 h 1411834"/>
              <a:gd name="connsiteX43" fmla="*/ 4125773 w 5318150"/>
              <a:gd name="connsiteY43" fmla="*/ 709575 h 1411834"/>
              <a:gd name="connsiteX44" fmla="*/ 4242816 w 5318150"/>
              <a:gd name="connsiteY44" fmla="*/ 694944 h 1411834"/>
              <a:gd name="connsiteX45" fmla="*/ 4308653 w 5318150"/>
              <a:gd name="connsiteY45" fmla="*/ 636423 h 1411834"/>
              <a:gd name="connsiteX46" fmla="*/ 4418381 w 5318150"/>
              <a:gd name="connsiteY46" fmla="*/ 299923 h 1411834"/>
              <a:gd name="connsiteX47" fmla="*/ 4476902 w 5318150"/>
              <a:gd name="connsiteY47" fmla="*/ 168250 h 1411834"/>
              <a:gd name="connsiteX48" fmla="*/ 4593945 w 5318150"/>
              <a:gd name="connsiteY48" fmla="*/ 102413 h 1411834"/>
              <a:gd name="connsiteX49" fmla="*/ 4732934 w 5318150"/>
              <a:gd name="connsiteY49" fmla="*/ 131674 h 1411834"/>
              <a:gd name="connsiteX50" fmla="*/ 4893869 w 5318150"/>
              <a:gd name="connsiteY50" fmla="*/ 204826 h 1411834"/>
              <a:gd name="connsiteX51" fmla="*/ 5047488 w 5318150"/>
              <a:gd name="connsiteY51" fmla="*/ 248717 h 1411834"/>
              <a:gd name="connsiteX52" fmla="*/ 5135270 w 5318150"/>
              <a:gd name="connsiteY52" fmla="*/ 263347 h 1411834"/>
              <a:gd name="connsiteX53" fmla="*/ 5230368 w 5318150"/>
              <a:gd name="connsiteY53" fmla="*/ 219456 h 1411834"/>
              <a:gd name="connsiteX54" fmla="*/ 5296205 w 5318150"/>
              <a:gd name="connsiteY54" fmla="*/ 102413 h 1411834"/>
              <a:gd name="connsiteX55" fmla="*/ 5318150 w 5318150"/>
              <a:gd name="connsiteY5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428646 w 5318150"/>
              <a:gd name="connsiteY23" fmla="*/ 1075335 h 1411834"/>
              <a:gd name="connsiteX24" fmla="*/ 2523744 w 5318150"/>
              <a:gd name="connsiteY24" fmla="*/ 1148487 h 1411834"/>
              <a:gd name="connsiteX25" fmla="*/ 2604211 w 5318150"/>
              <a:gd name="connsiteY25" fmla="*/ 1272845 h 1411834"/>
              <a:gd name="connsiteX26" fmla="*/ 2655417 w 5318150"/>
              <a:gd name="connsiteY26" fmla="*/ 1367943 h 1411834"/>
              <a:gd name="connsiteX27" fmla="*/ 2706624 w 5318150"/>
              <a:gd name="connsiteY27" fmla="*/ 1397203 h 1411834"/>
              <a:gd name="connsiteX28" fmla="*/ 2823667 w 5318150"/>
              <a:gd name="connsiteY28" fmla="*/ 1411834 h 1411834"/>
              <a:gd name="connsiteX29" fmla="*/ 2933395 w 5318150"/>
              <a:gd name="connsiteY29" fmla="*/ 1411834 h 1411834"/>
              <a:gd name="connsiteX30" fmla="*/ 3050438 w 5318150"/>
              <a:gd name="connsiteY30" fmla="*/ 1375258 h 1411834"/>
              <a:gd name="connsiteX31" fmla="*/ 3174797 w 5318150"/>
              <a:gd name="connsiteY31" fmla="*/ 1287475 h 1411834"/>
              <a:gd name="connsiteX32" fmla="*/ 3299155 w 5318150"/>
              <a:gd name="connsiteY32" fmla="*/ 1207008 h 1411834"/>
              <a:gd name="connsiteX33" fmla="*/ 3401568 w 5318150"/>
              <a:gd name="connsiteY33" fmla="*/ 1148487 h 1411834"/>
              <a:gd name="connsiteX34" fmla="*/ 3525926 w 5318150"/>
              <a:gd name="connsiteY34" fmla="*/ 1141171 h 1411834"/>
              <a:gd name="connsiteX35" fmla="*/ 3635654 w 5318150"/>
              <a:gd name="connsiteY35" fmla="*/ 1163117 h 1411834"/>
              <a:gd name="connsiteX36" fmla="*/ 3723437 w 5318150"/>
              <a:gd name="connsiteY36" fmla="*/ 1163117 h 1411834"/>
              <a:gd name="connsiteX37" fmla="*/ 3789273 w 5318150"/>
              <a:gd name="connsiteY37" fmla="*/ 1104595 h 1411834"/>
              <a:gd name="connsiteX38" fmla="*/ 3855110 w 5318150"/>
              <a:gd name="connsiteY38" fmla="*/ 965607 h 1411834"/>
              <a:gd name="connsiteX39" fmla="*/ 3877056 w 5318150"/>
              <a:gd name="connsiteY39" fmla="*/ 892455 h 1411834"/>
              <a:gd name="connsiteX40" fmla="*/ 3935577 w 5318150"/>
              <a:gd name="connsiteY40" fmla="*/ 811987 h 1411834"/>
              <a:gd name="connsiteX41" fmla="*/ 4016045 w 5318150"/>
              <a:gd name="connsiteY41" fmla="*/ 760781 h 1411834"/>
              <a:gd name="connsiteX42" fmla="*/ 4125773 w 5318150"/>
              <a:gd name="connsiteY42" fmla="*/ 709575 h 1411834"/>
              <a:gd name="connsiteX43" fmla="*/ 4242816 w 5318150"/>
              <a:gd name="connsiteY43" fmla="*/ 694944 h 1411834"/>
              <a:gd name="connsiteX44" fmla="*/ 4308653 w 5318150"/>
              <a:gd name="connsiteY44" fmla="*/ 636423 h 1411834"/>
              <a:gd name="connsiteX45" fmla="*/ 4418381 w 5318150"/>
              <a:gd name="connsiteY45" fmla="*/ 299923 h 1411834"/>
              <a:gd name="connsiteX46" fmla="*/ 4476902 w 5318150"/>
              <a:gd name="connsiteY46" fmla="*/ 168250 h 1411834"/>
              <a:gd name="connsiteX47" fmla="*/ 4593945 w 5318150"/>
              <a:gd name="connsiteY47" fmla="*/ 102413 h 1411834"/>
              <a:gd name="connsiteX48" fmla="*/ 4732934 w 5318150"/>
              <a:gd name="connsiteY48" fmla="*/ 131674 h 1411834"/>
              <a:gd name="connsiteX49" fmla="*/ 4893869 w 5318150"/>
              <a:gd name="connsiteY49" fmla="*/ 204826 h 1411834"/>
              <a:gd name="connsiteX50" fmla="*/ 5047488 w 5318150"/>
              <a:gd name="connsiteY50" fmla="*/ 248717 h 1411834"/>
              <a:gd name="connsiteX51" fmla="*/ 5135270 w 5318150"/>
              <a:gd name="connsiteY51" fmla="*/ 263347 h 1411834"/>
              <a:gd name="connsiteX52" fmla="*/ 5230368 w 5318150"/>
              <a:gd name="connsiteY52" fmla="*/ 219456 h 1411834"/>
              <a:gd name="connsiteX53" fmla="*/ 5296205 w 5318150"/>
              <a:gd name="connsiteY53" fmla="*/ 102413 h 1411834"/>
              <a:gd name="connsiteX54" fmla="*/ 5318150 w 5318150"/>
              <a:gd name="connsiteY5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523744 w 5318150"/>
              <a:gd name="connsiteY23" fmla="*/ 1148487 h 1411834"/>
              <a:gd name="connsiteX24" fmla="*/ 2604211 w 5318150"/>
              <a:gd name="connsiteY24" fmla="*/ 1272845 h 1411834"/>
              <a:gd name="connsiteX25" fmla="*/ 2655417 w 5318150"/>
              <a:gd name="connsiteY25" fmla="*/ 1367943 h 1411834"/>
              <a:gd name="connsiteX26" fmla="*/ 2706624 w 5318150"/>
              <a:gd name="connsiteY26" fmla="*/ 1397203 h 1411834"/>
              <a:gd name="connsiteX27" fmla="*/ 2823667 w 5318150"/>
              <a:gd name="connsiteY27" fmla="*/ 1411834 h 1411834"/>
              <a:gd name="connsiteX28" fmla="*/ 2933395 w 5318150"/>
              <a:gd name="connsiteY28" fmla="*/ 1411834 h 1411834"/>
              <a:gd name="connsiteX29" fmla="*/ 3050438 w 5318150"/>
              <a:gd name="connsiteY29" fmla="*/ 1375258 h 1411834"/>
              <a:gd name="connsiteX30" fmla="*/ 3174797 w 5318150"/>
              <a:gd name="connsiteY30" fmla="*/ 1287475 h 1411834"/>
              <a:gd name="connsiteX31" fmla="*/ 3299155 w 5318150"/>
              <a:gd name="connsiteY31" fmla="*/ 1207008 h 1411834"/>
              <a:gd name="connsiteX32" fmla="*/ 3401568 w 5318150"/>
              <a:gd name="connsiteY32" fmla="*/ 1148487 h 1411834"/>
              <a:gd name="connsiteX33" fmla="*/ 3525926 w 5318150"/>
              <a:gd name="connsiteY33" fmla="*/ 1141171 h 1411834"/>
              <a:gd name="connsiteX34" fmla="*/ 3635654 w 5318150"/>
              <a:gd name="connsiteY34" fmla="*/ 1163117 h 1411834"/>
              <a:gd name="connsiteX35" fmla="*/ 3723437 w 5318150"/>
              <a:gd name="connsiteY35" fmla="*/ 1163117 h 1411834"/>
              <a:gd name="connsiteX36" fmla="*/ 3789273 w 5318150"/>
              <a:gd name="connsiteY36" fmla="*/ 1104595 h 1411834"/>
              <a:gd name="connsiteX37" fmla="*/ 3855110 w 5318150"/>
              <a:gd name="connsiteY37" fmla="*/ 965607 h 1411834"/>
              <a:gd name="connsiteX38" fmla="*/ 3877056 w 5318150"/>
              <a:gd name="connsiteY38" fmla="*/ 892455 h 1411834"/>
              <a:gd name="connsiteX39" fmla="*/ 3935577 w 5318150"/>
              <a:gd name="connsiteY39" fmla="*/ 811987 h 1411834"/>
              <a:gd name="connsiteX40" fmla="*/ 4016045 w 5318150"/>
              <a:gd name="connsiteY40" fmla="*/ 760781 h 1411834"/>
              <a:gd name="connsiteX41" fmla="*/ 4125773 w 5318150"/>
              <a:gd name="connsiteY41" fmla="*/ 709575 h 1411834"/>
              <a:gd name="connsiteX42" fmla="*/ 4242816 w 5318150"/>
              <a:gd name="connsiteY42" fmla="*/ 694944 h 1411834"/>
              <a:gd name="connsiteX43" fmla="*/ 4308653 w 5318150"/>
              <a:gd name="connsiteY43" fmla="*/ 636423 h 1411834"/>
              <a:gd name="connsiteX44" fmla="*/ 4418381 w 5318150"/>
              <a:gd name="connsiteY44" fmla="*/ 299923 h 1411834"/>
              <a:gd name="connsiteX45" fmla="*/ 4476902 w 5318150"/>
              <a:gd name="connsiteY45" fmla="*/ 168250 h 1411834"/>
              <a:gd name="connsiteX46" fmla="*/ 4593945 w 5318150"/>
              <a:gd name="connsiteY46" fmla="*/ 102413 h 1411834"/>
              <a:gd name="connsiteX47" fmla="*/ 4732934 w 5318150"/>
              <a:gd name="connsiteY47" fmla="*/ 131674 h 1411834"/>
              <a:gd name="connsiteX48" fmla="*/ 4893869 w 5318150"/>
              <a:gd name="connsiteY48" fmla="*/ 204826 h 1411834"/>
              <a:gd name="connsiteX49" fmla="*/ 5047488 w 5318150"/>
              <a:gd name="connsiteY49" fmla="*/ 248717 h 1411834"/>
              <a:gd name="connsiteX50" fmla="*/ 5135270 w 5318150"/>
              <a:gd name="connsiteY50" fmla="*/ 263347 h 1411834"/>
              <a:gd name="connsiteX51" fmla="*/ 5230368 w 5318150"/>
              <a:gd name="connsiteY51" fmla="*/ 219456 h 1411834"/>
              <a:gd name="connsiteX52" fmla="*/ 5296205 w 5318150"/>
              <a:gd name="connsiteY52" fmla="*/ 102413 h 1411834"/>
              <a:gd name="connsiteX53" fmla="*/ 5318150 w 5318150"/>
              <a:gd name="connsiteY5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706624 w 5318150"/>
              <a:gd name="connsiteY25" fmla="*/ 1397203 h 1411834"/>
              <a:gd name="connsiteX26" fmla="*/ 2823667 w 5318150"/>
              <a:gd name="connsiteY26" fmla="*/ 1411834 h 1411834"/>
              <a:gd name="connsiteX27" fmla="*/ 2933395 w 5318150"/>
              <a:gd name="connsiteY27" fmla="*/ 1411834 h 1411834"/>
              <a:gd name="connsiteX28" fmla="*/ 3050438 w 5318150"/>
              <a:gd name="connsiteY28" fmla="*/ 1375258 h 1411834"/>
              <a:gd name="connsiteX29" fmla="*/ 3174797 w 5318150"/>
              <a:gd name="connsiteY29" fmla="*/ 1287475 h 1411834"/>
              <a:gd name="connsiteX30" fmla="*/ 3299155 w 5318150"/>
              <a:gd name="connsiteY30" fmla="*/ 1207008 h 1411834"/>
              <a:gd name="connsiteX31" fmla="*/ 3401568 w 5318150"/>
              <a:gd name="connsiteY31" fmla="*/ 1148487 h 1411834"/>
              <a:gd name="connsiteX32" fmla="*/ 3525926 w 5318150"/>
              <a:gd name="connsiteY32" fmla="*/ 1141171 h 1411834"/>
              <a:gd name="connsiteX33" fmla="*/ 3635654 w 5318150"/>
              <a:gd name="connsiteY33" fmla="*/ 1163117 h 1411834"/>
              <a:gd name="connsiteX34" fmla="*/ 3723437 w 5318150"/>
              <a:gd name="connsiteY34" fmla="*/ 1163117 h 1411834"/>
              <a:gd name="connsiteX35" fmla="*/ 3789273 w 5318150"/>
              <a:gd name="connsiteY35" fmla="*/ 1104595 h 1411834"/>
              <a:gd name="connsiteX36" fmla="*/ 3855110 w 5318150"/>
              <a:gd name="connsiteY36" fmla="*/ 965607 h 1411834"/>
              <a:gd name="connsiteX37" fmla="*/ 3877056 w 5318150"/>
              <a:gd name="connsiteY37" fmla="*/ 892455 h 1411834"/>
              <a:gd name="connsiteX38" fmla="*/ 3935577 w 5318150"/>
              <a:gd name="connsiteY38" fmla="*/ 811987 h 1411834"/>
              <a:gd name="connsiteX39" fmla="*/ 4016045 w 5318150"/>
              <a:gd name="connsiteY39" fmla="*/ 760781 h 1411834"/>
              <a:gd name="connsiteX40" fmla="*/ 4125773 w 5318150"/>
              <a:gd name="connsiteY40" fmla="*/ 709575 h 1411834"/>
              <a:gd name="connsiteX41" fmla="*/ 4242816 w 5318150"/>
              <a:gd name="connsiteY41" fmla="*/ 694944 h 1411834"/>
              <a:gd name="connsiteX42" fmla="*/ 4308653 w 5318150"/>
              <a:gd name="connsiteY42" fmla="*/ 636423 h 1411834"/>
              <a:gd name="connsiteX43" fmla="*/ 4418381 w 5318150"/>
              <a:gd name="connsiteY43" fmla="*/ 299923 h 1411834"/>
              <a:gd name="connsiteX44" fmla="*/ 4476902 w 5318150"/>
              <a:gd name="connsiteY44" fmla="*/ 168250 h 1411834"/>
              <a:gd name="connsiteX45" fmla="*/ 4593945 w 5318150"/>
              <a:gd name="connsiteY45" fmla="*/ 102413 h 1411834"/>
              <a:gd name="connsiteX46" fmla="*/ 4732934 w 5318150"/>
              <a:gd name="connsiteY46" fmla="*/ 131674 h 1411834"/>
              <a:gd name="connsiteX47" fmla="*/ 4893869 w 5318150"/>
              <a:gd name="connsiteY47" fmla="*/ 204826 h 1411834"/>
              <a:gd name="connsiteX48" fmla="*/ 5047488 w 5318150"/>
              <a:gd name="connsiteY48" fmla="*/ 248717 h 1411834"/>
              <a:gd name="connsiteX49" fmla="*/ 5135270 w 5318150"/>
              <a:gd name="connsiteY49" fmla="*/ 263347 h 1411834"/>
              <a:gd name="connsiteX50" fmla="*/ 5230368 w 5318150"/>
              <a:gd name="connsiteY50" fmla="*/ 219456 h 1411834"/>
              <a:gd name="connsiteX51" fmla="*/ 5296205 w 5318150"/>
              <a:gd name="connsiteY51" fmla="*/ 102413 h 1411834"/>
              <a:gd name="connsiteX52" fmla="*/ 5318150 w 5318150"/>
              <a:gd name="connsiteY5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655417 w 5318150"/>
              <a:gd name="connsiteY24" fmla="*/ 1367943 h 1411834"/>
              <a:gd name="connsiteX25" fmla="*/ 2823667 w 5318150"/>
              <a:gd name="connsiteY25" fmla="*/ 1411834 h 1411834"/>
              <a:gd name="connsiteX26" fmla="*/ 2933395 w 5318150"/>
              <a:gd name="connsiteY26" fmla="*/ 1411834 h 1411834"/>
              <a:gd name="connsiteX27" fmla="*/ 3050438 w 5318150"/>
              <a:gd name="connsiteY27" fmla="*/ 1375258 h 1411834"/>
              <a:gd name="connsiteX28" fmla="*/ 3174797 w 5318150"/>
              <a:gd name="connsiteY28" fmla="*/ 1287475 h 1411834"/>
              <a:gd name="connsiteX29" fmla="*/ 3299155 w 5318150"/>
              <a:gd name="connsiteY29" fmla="*/ 1207008 h 1411834"/>
              <a:gd name="connsiteX30" fmla="*/ 3401568 w 5318150"/>
              <a:gd name="connsiteY30" fmla="*/ 1148487 h 1411834"/>
              <a:gd name="connsiteX31" fmla="*/ 3525926 w 5318150"/>
              <a:gd name="connsiteY31" fmla="*/ 1141171 h 1411834"/>
              <a:gd name="connsiteX32" fmla="*/ 3635654 w 5318150"/>
              <a:gd name="connsiteY32" fmla="*/ 1163117 h 1411834"/>
              <a:gd name="connsiteX33" fmla="*/ 3723437 w 5318150"/>
              <a:gd name="connsiteY33" fmla="*/ 1163117 h 1411834"/>
              <a:gd name="connsiteX34" fmla="*/ 3789273 w 5318150"/>
              <a:gd name="connsiteY34" fmla="*/ 1104595 h 1411834"/>
              <a:gd name="connsiteX35" fmla="*/ 3855110 w 5318150"/>
              <a:gd name="connsiteY35" fmla="*/ 965607 h 1411834"/>
              <a:gd name="connsiteX36" fmla="*/ 3877056 w 5318150"/>
              <a:gd name="connsiteY36" fmla="*/ 892455 h 1411834"/>
              <a:gd name="connsiteX37" fmla="*/ 3935577 w 5318150"/>
              <a:gd name="connsiteY37" fmla="*/ 811987 h 1411834"/>
              <a:gd name="connsiteX38" fmla="*/ 4016045 w 5318150"/>
              <a:gd name="connsiteY38" fmla="*/ 760781 h 1411834"/>
              <a:gd name="connsiteX39" fmla="*/ 4125773 w 5318150"/>
              <a:gd name="connsiteY39" fmla="*/ 709575 h 1411834"/>
              <a:gd name="connsiteX40" fmla="*/ 4242816 w 5318150"/>
              <a:gd name="connsiteY40" fmla="*/ 694944 h 1411834"/>
              <a:gd name="connsiteX41" fmla="*/ 4308653 w 5318150"/>
              <a:gd name="connsiteY41" fmla="*/ 636423 h 1411834"/>
              <a:gd name="connsiteX42" fmla="*/ 4418381 w 5318150"/>
              <a:gd name="connsiteY42" fmla="*/ 299923 h 1411834"/>
              <a:gd name="connsiteX43" fmla="*/ 4476902 w 5318150"/>
              <a:gd name="connsiteY43" fmla="*/ 168250 h 1411834"/>
              <a:gd name="connsiteX44" fmla="*/ 4593945 w 5318150"/>
              <a:gd name="connsiteY44" fmla="*/ 102413 h 1411834"/>
              <a:gd name="connsiteX45" fmla="*/ 4732934 w 5318150"/>
              <a:gd name="connsiteY45" fmla="*/ 131674 h 1411834"/>
              <a:gd name="connsiteX46" fmla="*/ 4893869 w 5318150"/>
              <a:gd name="connsiteY46" fmla="*/ 204826 h 1411834"/>
              <a:gd name="connsiteX47" fmla="*/ 5047488 w 5318150"/>
              <a:gd name="connsiteY47" fmla="*/ 248717 h 1411834"/>
              <a:gd name="connsiteX48" fmla="*/ 5135270 w 5318150"/>
              <a:gd name="connsiteY48" fmla="*/ 263347 h 1411834"/>
              <a:gd name="connsiteX49" fmla="*/ 5230368 w 5318150"/>
              <a:gd name="connsiteY49" fmla="*/ 219456 h 1411834"/>
              <a:gd name="connsiteX50" fmla="*/ 5296205 w 5318150"/>
              <a:gd name="connsiteY50" fmla="*/ 102413 h 1411834"/>
              <a:gd name="connsiteX51" fmla="*/ 5318150 w 5318150"/>
              <a:gd name="connsiteY5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604211 w 5318150"/>
              <a:gd name="connsiteY23" fmla="*/ 1272845 h 1411834"/>
              <a:gd name="connsiteX24" fmla="*/ 2823667 w 5318150"/>
              <a:gd name="connsiteY24" fmla="*/ 1411834 h 1411834"/>
              <a:gd name="connsiteX25" fmla="*/ 2933395 w 5318150"/>
              <a:gd name="connsiteY25" fmla="*/ 1411834 h 1411834"/>
              <a:gd name="connsiteX26" fmla="*/ 3050438 w 5318150"/>
              <a:gd name="connsiteY26" fmla="*/ 1375258 h 1411834"/>
              <a:gd name="connsiteX27" fmla="*/ 3174797 w 5318150"/>
              <a:gd name="connsiteY27" fmla="*/ 1287475 h 1411834"/>
              <a:gd name="connsiteX28" fmla="*/ 3299155 w 5318150"/>
              <a:gd name="connsiteY28" fmla="*/ 1207008 h 1411834"/>
              <a:gd name="connsiteX29" fmla="*/ 3401568 w 5318150"/>
              <a:gd name="connsiteY29" fmla="*/ 1148487 h 1411834"/>
              <a:gd name="connsiteX30" fmla="*/ 3525926 w 5318150"/>
              <a:gd name="connsiteY30" fmla="*/ 1141171 h 1411834"/>
              <a:gd name="connsiteX31" fmla="*/ 3635654 w 5318150"/>
              <a:gd name="connsiteY31" fmla="*/ 1163117 h 1411834"/>
              <a:gd name="connsiteX32" fmla="*/ 3723437 w 5318150"/>
              <a:gd name="connsiteY32" fmla="*/ 1163117 h 1411834"/>
              <a:gd name="connsiteX33" fmla="*/ 3789273 w 5318150"/>
              <a:gd name="connsiteY33" fmla="*/ 1104595 h 1411834"/>
              <a:gd name="connsiteX34" fmla="*/ 3855110 w 5318150"/>
              <a:gd name="connsiteY34" fmla="*/ 965607 h 1411834"/>
              <a:gd name="connsiteX35" fmla="*/ 3877056 w 5318150"/>
              <a:gd name="connsiteY35" fmla="*/ 892455 h 1411834"/>
              <a:gd name="connsiteX36" fmla="*/ 3935577 w 5318150"/>
              <a:gd name="connsiteY36" fmla="*/ 811987 h 1411834"/>
              <a:gd name="connsiteX37" fmla="*/ 4016045 w 5318150"/>
              <a:gd name="connsiteY37" fmla="*/ 760781 h 1411834"/>
              <a:gd name="connsiteX38" fmla="*/ 4125773 w 5318150"/>
              <a:gd name="connsiteY38" fmla="*/ 709575 h 1411834"/>
              <a:gd name="connsiteX39" fmla="*/ 4242816 w 5318150"/>
              <a:gd name="connsiteY39" fmla="*/ 694944 h 1411834"/>
              <a:gd name="connsiteX40" fmla="*/ 4308653 w 5318150"/>
              <a:gd name="connsiteY40" fmla="*/ 636423 h 1411834"/>
              <a:gd name="connsiteX41" fmla="*/ 4418381 w 5318150"/>
              <a:gd name="connsiteY41" fmla="*/ 299923 h 1411834"/>
              <a:gd name="connsiteX42" fmla="*/ 4476902 w 5318150"/>
              <a:gd name="connsiteY42" fmla="*/ 168250 h 1411834"/>
              <a:gd name="connsiteX43" fmla="*/ 4593945 w 5318150"/>
              <a:gd name="connsiteY43" fmla="*/ 102413 h 1411834"/>
              <a:gd name="connsiteX44" fmla="*/ 4732934 w 5318150"/>
              <a:gd name="connsiteY44" fmla="*/ 131674 h 1411834"/>
              <a:gd name="connsiteX45" fmla="*/ 4893869 w 5318150"/>
              <a:gd name="connsiteY45" fmla="*/ 204826 h 1411834"/>
              <a:gd name="connsiteX46" fmla="*/ 5047488 w 5318150"/>
              <a:gd name="connsiteY46" fmla="*/ 248717 h 1411834"/>
              <a:gd name="connsiteX47" fmla="*/ 5135270 w 5318150"/>
              <a:gd name="connsiteY47" fmla="*/ 263347 h 1411834"/>
              <a:gd name="connsiteX48" fmla="*/ 5230368 w 5318150"/>
              <a:gd name="connsiteY48" fmla="*/ 219456 h 1411834"/>
              <a:gd name="connsiteX49" fmla="*/ 5296205 w 5318150"/>
              <a:gd name="connsiteY49" fmla="*/ 102413 h 1411834"/>
              <a:gd name="connsiteX50" fmla="*/ 5318150 w 5318150"/>
              <a:gd name="connsiteY5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823667 w 5318150"/>
              <a:gd name="connsiteY23" fmla="*/ 1411834 h 1411834"/>
              <a:gd name="connsiteX24" fmla="*/ 2933395 w 5318150"/>
              <a:gd name="connsiteY24" fmla="*/ 1411834 h 1411834"/>
              <a:gd name="connsiteX25" fmla="*/ 3050438 w 5318150"/>
              <a:gd name="connsiteY25" fmla="*/ 1375258 h 1411834"/>
              <a:gd name="connsiteX26" fmla="*/ 3174797 w 5318150"/>
              <a:gd name="connsiteY26" fmla="*/ 1287475 h 1411834"/>
              <a:gd name="connsiteX27" fmla="*/ 3299155 w 5318150"/>
              <a:gd name="connsiteY27" fmla="*/ 1207008 h 1411834"/>
              <a:gd name="connsiteX28" fmla="*/ 3401568 w 5318150"/>
              <a:gd name="connsiteY28" fmla="*/ 1148487 h 1411834"/>
              <a:gd name="connsiteX29" fmla="*/ 3525926 w 5318150"/>
              <a:gd name="connsiteY29" fmla="*/ 1141171 h 1411834"/>
              <a:gd name="connsiteX30" fmla="*/ 3635654 w 5318150"/>
              <a:gd name="connsiteY30" fmla="*/ 1163117 h 1411834"/>
              <a:gd name="connsiteX31" fmla="*/ 3723437 w 5318150"/>
              <a:gd name="connsiteY31" fmla="*/ 1163117 h 1411834"/>
              <a:gd name="connsiteX32" fmla="*/ 3789273 w 5318150"/>
              <a:gd name="connsiteY32" fmla="*/ 1104595 h 1411834"/>
              <a:gd name="connsiteX33" fmla="*/ 3855110 w 5318150"/>
              <a:gd name="connsiteY33" fmla="*/ 965607 h 1411834"/>
              <a:gd name="connsiteX34" fmla="*/ 3877056 w 5318150"/>
              <a:gd name="connsiteY34" fmla="*/ 892455 h 1411834"/>
              <a:gd name="connsiteX35" fmla="*/ 3935577 w 5318150"/>
              <a:gd name="connsiteY35" fmla="*/ 811987 h 1411834"/>
              <a:gd name="connsiteX36" fmla="*/ 4016045 w 5318150"/>
              <a:gd name="connsiteY36" fmla="*/ 760781 h 1411834"/>
              <a:gd name="connsiteX37" fmla="*/ 4125773 w 5318150"/>
              <a:gd name="connsiteY37" fmla="*/ 709575 h 1411834"/>
              <a:gd name="connsiteX38" fmla="*/ 4242816 w 5318150"/>
              <a:gd name="connsiteY38" fmla="*/ 694944 h 1411834"/>
              <a:gd name="connsiteX39" fmla="*/ 4308653 w 5318150"/>
              <a:gd name="connsiteY39" fmla="*/ 636423 h 1411834"/>
              <a:gd name="connsiteX40" fmla="*/ 4418381 w 5318150"/>
              <a:gd name="connsiteY40" fmla="*/ 299923 h 1411834"/>
              <a:gd name="connsiteX41" fmla="*/ 4476902 w 5318150"/>
              <a:gd name="connsiteY41" fmla="*/ 168250 h 1411834"/>
              <a:gd name="connsiteX42" fmla="*/ 4593945 w 5318150"/>
              <a:gd name="connsiteY42" fmla="*/ 102413 h 1411834"/>
              <a:gd name="connsiteX43" fmla="*/ 4732934 w 5318150"/>
              <a:gd name="connsiteY43" fmla="*/ 131674 h 1411834"/>
              <a:gd name="connsiteX44" fmla="*/ 4893869 w 5318150"/>
              <a:gd name="connsiteY44" fmla="*/ 204826 h 1411834"/>
              <a:gd name="connsiteX45" fmla="*/ 5047488 w 5318150"/>
              <a:gd name="connsiteY45" fmla="*/ 248717 h 1411834"/>
              <a:gd name="connsiteX46" fmla="*/ 5135270 w 5318150"/>
              <a:gd name="connsiteY46" fmla="*/ 263347 h 1411834"/>
              <a:gd name="connsiteX47" fmla="*/ 5230368 w 5318150"/>
              <a:gd name="connsiteY47" fmla="*/ 219456 h 1411834"/>
              <a:gd name="connsiteX48" fmla="*/ 5296205 w 5318150"/>
              <a:gd name="connsiteY48" fmla="*/ 102413 h 1411834"/>
              <a:gd name="connsiteX49" fmla="*/ 5318150 w 5318150"/>
              <a:gd name="connsiteY4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050438 w 5318150"/>
              <a:gd name="connsiteY24" fmla="*/ 1375258 h 1411834"/>
              <a:gd name="connsiteX25" fmla="*/ 3174797 w 5318150"/>
              <a:gd name="connsiteY25" fmla="*/ 1287475 h 1411834"/>
              <a:gd name="connsiteX26" fmla="*/ 3299155 w 5318150"/>
              <a:gd name="connsiteY26" fmla="*/ 1207008 h 1411834"/>
              <a:gd name="connsiteX27" fmla="*/ 3401568 w 5318150"/>
              <a:gd name="connsiteY27" fmla="*/ 1148487 h 1411834"/>
              <a:gd name="connsiteX28" fmla="*/ 3525926 w 5318150"/>
              <a:gd name="connsiteY28" fmla="*/ 1141171 h 1411834"/>
              <a:gd name="connsiteX29" fmla="*/ 3635654 w 5318150"/>
              <a:gd name="connsiteY29" fmla="*/ 1163117 h 1411834"/>
              <a:gd name="connsiteX30" fmla="*/ 3723437 w 5318150"/>
              <a:gd name="connsiteY30" fmla="*/ 1163117 h 1411834"/>
              <a:gd name="connsiteX31" fmla="*/ 3789273 w 5318150"/>
              <a:gd name="connsiteY31" fmla="*/ 1104595 h 1411834"/>
              <a:gd name="connsiteX32" fmla="*/ 3855110 w 5318150"/>
              <a:gd name="connsiteY32" fmla="*/ 965607 h 1411834"/>
              <a:gd name="connsiteX33" fmla="*/ 3877056 w 5318150"/>
              <a:gd name="connsiteY33" fmla="*/ 892455 h 1411834"/>
              <a:gd name="connsiteX34" fmla="*/ 3935577 w 5318150"/>
              <a:gd name="connsiteY34" fmla="*/ 811987 h 1411834"/>
              <a:gd name="connsiteX35" fmla="*/ 4016045 w 5318150"/>
              <a:gd name="connsiteY35" fmla="*/ 760781 h 1411834"/>
              <a:gd name="connsiteX36" fmla="*/ 4125773 w 5318150"/>
              <a:gd name="connsiteY36" fmla="*/ 709575 h 1411834"/>
              <a:gd name="connsiteX37" fmla="*/ 4242816 w 5318150"/>
              <a:gd name="connsiteY37" fmla="*/ 694944 h 1411834"/>
              <a:gd name="connsiteX38" fmla="*/ 4308653 w 5318150"/>
              <a:gd name="connsiteY38" fmla="*/ 636423 h 1411834"/>
              <a:gd name="connsiteX39" fmla="*/ 4418381 w 5318150"/>
              <a:gd name="connsiteY39" fmla="*/ 299923 h 1411834"/>
              <a:gd name="connsiteX40" fmla="*/ 4476902 w 5318150"/>
              <a:gd name="connsiteY40" fmla="*/ 168250 h 1411834"/>
              <a:gd name="connsiteX41" fmla="*/ 4593945 w 5318150"/>
              <a:gd name="connsiteY41" fmla="*/ 102413 h 1411834"/>
              <a:gd name="connsiteX42" fmla="*/ 4732934 w 5318150"/>
              <a:gd name="connsiteY42" fmla="*/ 131674 h 1411834"/>
              <a:gd name="connsiteX43" fmla="*/ 4893869 w 5318150"/>
              <a:gd name="connsiteY43" fmla="*/ 204826 h 1411834"/>
              <a:gd name="connsiteX44" fmla="*/ 5047488 w 5318150"/>
              <a:gd name="connsiteY44" fmla="*/ 248717 h 1411834"/>
              <a:gd name="connsiteX45" fmla="*/ 5135270 w 5318150"/>
              <a:gd name="connsiteY45" fmla="*/ 263347 h 1411834"/>
              <a:gd name="connsiteX46" fmla="*/ 5230368 w 5318150"/>
              <a:gd name="connsiteY46" fmla="*/ 219456 h 1411834"/>
              <a:gd name="connsiteX47" fmla="*/ 5296205 w 5318150"/>
              <a:gd name="connsiteY47" fmla="*/ 102413 h 1411834"/>
              <a:gd name="connsiteX48" fmla="*/ 5318150 w 5318150"/>
              <a:gd name="connsiteY4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174797 w 5318150"/>
              <a:gd name="connsiteY24" fmla="*/ 1287475 h 1411834"/>
              <a:gd name="connsiteX25" fmla="*/ 3299155 w 5318150"/>
              <a:gd name="connsiteY25" fmla="*/ 1207008 h 1411834"/>
              <a:gd name="connsiteX26" fmla="*/ 3401568 w 5318150"/>
              <a:gd name="connsiteY26" fmla="*/ 1148487 h 1411834"/>
              <a:gd name="connsiteX27" fmla="*/ 3525926 w 5318150"/>
              <a:gd name="connsiteY27" fmla="*/ 1141171 h 1411834"/>
              <a:gd name="connsiteX28" fmla="*/ 3635654 w 5318150"/>
              <a:gd name="connsiteY28" fmla="*/ 1163117 h 1411834"/>
              <a:gd name="connsiteX29" fmla="*/ 3723437 w 5318150"/>
              <a:gd name="connsiteY29" fmla="*/ 1163117 h 1411834"/>
              <a:gd name="connsiteX30" fmla="*/ 3789273 w 5318150"/>
              <a:gd name="connsiteY30" fmla="*/ 1104595 h 1411834"/>
              <a:gd name="connsiteX31" fmla="*/ 3855110 w 5318150"/>
              <a:gd name="connsiteY31" fmla="*/ 965607 h 1411834"/>
              <a:gd name="connsiteX32" fmla="*/ 3877056 w 5318150"/>
              <a:gd name="connsiteY32" fmla="*/ 892455 h 1411834"/>
              <a:gd name="connsiteX33" fmla="*/ 3935577 w 5318150"/>
              <a:gd name="connsiteY33" fmla="*/ 811987 h 1411834"/>
              <a:gd name="connsiteX34" fmla="*/ 4016045 w 5318150"/>
              <a:gd name="connsiteY34" fmla="*/ 760781 h 1411834"/>
              <a:gd name="connsiteX35" fmla="*/ 4125773 w 5318150"/>
              <a:gd name="connsiteY35" fmla="*/ 709575 h 1411834"/>
              <a:gd name="connsiteX36" fmla="*/ 4242816 w 5318150"/>
              <a:gd name="connsiteY36" fmla="*/ 694944 h 1411834"/>
              <a:gd name="connsiteX37" fmla="*/ 4308653 w 5318150"/>
              <a:gd name="connsiteY37" fmla="*/ 636423 h 1411834"/>
              <a:gd name="connsiteX38" fmla="*/ 4418381 w 5318150"/>
              <a:gd name="connsiteY38" fmla="*/ 299923 h 1411834"/>
              <a:gd name="connsiteX39" fmla="*/ 4476902 w 5318150"/>
              <a:gd name="connsiteY39" fmla="*/ 168250 h 1411834"/>
              <a:gd name="connsiteX40" fmla="*/ 4593945 w 5318150"/>
              <a:gd name="connsiteY40" fmla="*/ 102413 h 1411834"/>
              <a:gd name="connsiteX41" fmla="*/ 4732934 w 5318150"/>
              <a:gd name="connsiteY41" fmla="*/ 131674 h 1411834"/>
              <a:gd name="connsiteX42" fmla="*/ 4893869 w 5318150"/>
              <a:gd name="connsiteY42" fmla="*/ 204826 h 1411834"/>
              <a:gd name="connsiteX43" fmla="*/ 5047488 w 5318150"/>
              <a:gd name="connsiteY43" fmla="*/ 248717 h 1411834"/>
              <a:gd name="connsiteX44" fmla="*/ 5135270 w 5318150"/>
              <a:gd name="connsiteY44" fmla="*/ 263347 h 1411834"/>
              <a:gd name="connsiteX45" fmla="*/ 5230368 w 5318150"/>
              <a:gd name="connsiteY45" fmla="*/ 219456 h 1411834"/>
              <a:gd name="connsiteX46" fmla="*/ 5296205 w 5318150"/>
              <a:gd name="connsiteY46" fmla="*/ 102413 h 1411834"/>
              <a:gd name="connsiteX47" fmla="*/ 5318150 w 5318150"/>
              <a:gd name="connsiteY4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299155 w 5318150"/>
              <a:gd name="connsiteY24" fmla="*/ 1207008 h 1411834"/>
              <a:gd name="connsiteX25" fmla="*/ 3401568 w 5318150"/>
              <a:gd name="connsiteY25" fmla="*/ 1148487 h 1411834"/>
              <a:gd name="connsiteX26" fmla="*/ 3525926 w 5318150"/>
              <a:gd name="connsiteY26" fmla="*/ 1141171 h 1411834"/>
              <a:gd name="connsiteX27" fmla="*/ 3635654 w 5318150"/>
              <a:gd name="connsiteY27" fmla="*/ 1163117 h 1411834"/>
              <a:gd name="connsiteX28" fmla="*/ 3723437 w 5318150"/>
              <a:gd name="connsiteY28" fmla="*/ 1163117 h 1411834"/>
              <a:gd name="connsiteX29" fmla="*/ 3789273 w 5318150"/>
              <a:gd name="connsiteY29" fmla="*/ 1104595 h 1411834"/>
              <a:gd name="connsiteX30" fmla="*/ 3855110 w 5318150"/>
              <a:gd name="connsiteY30" fmla="*/ 965607 h 1411834"/>
              <a:gd name="connsiteX31" fmla="*/ 3877056 w 5318150"/>
              <a:gd name="connsiteY31" fmla="*/ 892455 h 1411834"/>
              <a:gd name="connsiteX32" fmla="*/ 3935577 w 5318150"/>
              <a:gd name="connsiteY32" fmla="*/ 811987 h 1411834"/>
              <a:gd name="connsiteX33" fmla="*/ 4016045 w 5318150"/>
              <a:gd name="connsiteY33" fmla="*/ 760781 h 1411834"/>
              <a:gd name="connsiteX34" fmla="*/ 4125773 w 5318150"/>
              <a:gd name="connsiteY34" fmla="*/ 709575 h 1411834"/>
              <a:gd name="connsiteX35" fmla="*/ 4242816 w 5318150"/>
              <a:gd name="connsiteY35" fmla="*/ 694944 h 1411834"/>
              <a:gd name="connsiteX36" fmla="*/ 4308653 w 5318150"/>
              <a:gd name="connsiteY36" fmla="*/ 636423 h 1411834"/>
              <a:gd name="connsiteX37" fmla="*/ 4418381 w 5318150"/>
              <a:gd name="connsiteY37" fmla="*/ 299923 h 1411834"/>
              <a:gd name="connsiteX38" fmla="*/ 4476902 w 5318150"/>
              <a:gd name="connsiteY38" fmla="*/ 168250 h 1411834"/>
              <a:gd name="connsiteX39" fmla="*/ 4593945 w 5318150"/>
              <a:gd name="connsiteY39" fmla="*/ 102413 h 1411834"/>
              <a:gd name="connsiteX40" fmla="*/ 4732934 w 5318150"/>
              <a:gd name="connsiteY40" fmla="*/ 131674 h 1411834"/>
              <a:gd name="connsiteX41" fmla="*/ 4893869 w 5318150"/>
              <a:gd name="connsiteY41" fmla="*/ 204826 h 1411834"/>
              <a:gd name="connsiteX42" fmla="*/ 5047488 w 5318150"/>
              <a:gd name="connsiteY42" fmla="*/ 248717 h 1411834"/>
              <a:gd name="connsiteX43" fmla="*/ 5135270 w 5318150"/>
              <a:gd name="connsiteY43" fmla="*/ 263347 h 1411834"/>
              <a:gd name="connsiteX44" fmla="*/ 5230368 w 5318150"/>
              <a:gd name="connsiteY44" fmla="*/ 219456 h 1411834"/>
              <a:gd name="connsiteX45" fmla="*/ 5296205 w 5318150"/>
              <a:gd name="connsiteY45" fmla="*/ 102413 h 1411834"/>
              <a:gd name="connsiteX46" fmla="*/ 5318150 w 5318150"/>
              <a:gd name="connsiteY4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525926 w 5318150"/>
              <a:gd name="connsiteY25" fmla="*/ 1141171 h 1411834"/>
              <a:gd name="connsiteX26" fmla="*/ 3635654 w 5318150"/>
              <a:gd name="connsiteY26" fmla="*/ 1163117 h 1411834"/>
              <a:gd name="connsiteX27" fmla="*/ 3723437 w 5318150"/>
              <a:gd name="connsiteY27" fmla="*/ 1163117 h 1411834"/>
              <a:gd name="connsiteX28" fmla="*/ 3789273 w 5318150"/>
              <a:gd name="connsiteY28" fmla="*/ 1104595 h 1411834"/>
              <a:gd name="connsiteX29" fmla="*/ 3855110 w 5318150"/>
              <a:gd name="connsiteY29" fmla="*/ 965607 h 1411834"/>
              <a:gd name="connsiteX30" fmla="*/ 3877056 w 5318150"/>
              <a:gd name="connsiteY30" fmla="*/ 892455 h 1411834"/>
              <a:gd name="connsiteX31" fmla="*/ 3935577 w 5318150"/>
              <a:gd name="connsiteY31" fmla="*/ 811987 h 1411834"/>
              <a:gd name="connsiteX32" fmla="*/ 4016045 w 5318150"/>
              <a:gd name="connsiteY32" fmla="*/ 760781 h 1411834"/>
              <a:gd name="connsiteX33" fmla="*/ 4125773 w 5318150"/>
              <a:gd name="connsiteY33" fmla="*/ 709575 h 1411834"/>
              <a:gd name="connsiteX34" fmla="*/ 4242816 w 5318150"/>
              <a:gd name="connsiteY34" fmla="*/ 694944 h 1411834"/>
              <a:gd name="connsiteX35" fmla="*/ 4308653 w 5318150"/>
              <a:gd name="connsiteY35" fmla="*/ 636423 h 1411834"/>
              <a:gd name="connsiteX36" fmla="*/ 4418381 w 5318150"/>
              <a:gd name="connsiteY36" fmla="*/ 299923 h 1411834"/>
              <a:gd name="connsiteX37" fmla="*/ 4476902 w 5318150"/>
              <a:gd name="connsiteY37" fmla="*/ 168250 h 1411834"/>
              <a:gd name="connsiteX38" fmla="*/ 4593945 w 5318150"/>
              <a:gd name="connsiteY38" fmla="*/ 102413 h 1411834"/>
              <a:gd name="connsiteX39" fmla="*/ 4732934 w 5318150"/>
              <a:gd name="connsiteY39" fmla="*/ 131674 h 1411834"/>
              <a:gd name="connsiteX40" fmla="*/ 4893869 w 5318150"/>
              <a:gd name="connsiteY40" fmla="*/ 204826 h 1411834"/>
              <a:gd name="connsiteX41" fmla="*/ 5047488 w 5318150"/>
              <a:gd name="connsiteY41" fmla="*/ 248717 h 1411834"/>
              <a:gd name="connsiteX42" fmla="*/ 5135270 w 5318150"/>
              <a:gd name="connsiteY42" fmla="*/ 263347 h 1411834"/>
              <a:gd name="connsiteX43" fmla="*/ 5230368 w 5318150"/>
              <a:gd name="connsiteY43" fmla="*/ 219456 h 1411834"/>
              <a:gd name="connsiteX44" fmla="*/ 5296205 w 5318150"/>
              <a:gd name="connsiteY44" fmla="*/ 102413 h 1411834"/>
              <a:gd name="connsiteX45" fmla="*/ 5318150 w 5318150"/>
              <a:gd name="connsiteY4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23437 w 5318150"/>
              <a:gd name="connsiteY26" fmla="*/ 1163117 h 1411834"/>
              <a:gd name="connsiteX27" fmla="*/ 3789273 w 5318150"/>
              <a:gd name="connsiteY27" fmla="*/ 1104595 h 1411834"/>
              <a:gd name="connsiteX28" fmla="*/ 3855110 w 5318150"/>
              <a:gd name="connsiteY28" fmla="*/ 965607 h 1411834"/>
              <a:gd name="connsiteX29" fmla="*/ 3877056 w 5318150"/>
              <a:gd name="connsiteY29" fmla="*/ 892455 h 1411834"/>
              <a:gd name="connsiteX30" fmla="*/ 3935577 w 5318150"/>
              <a:gd name="connsiteY30" fmla="*/ 811987 h 1411834"/>
              <a:gd name="connsiteX31" fmla="*/ 4016045 w 5318150"/>
              <a:gd name="connsiteY31" fmla="*/ 760781 h 1411834"/>
              <a:gd name="connsiteX32" fmla="*/ 4125773 w 5318150"/>
              <a:gd name="connsiteY32" fmla="*/ 709575 h 1411834"/>
              <a:gd name="connsiteX33" fmla="*/ 4242816 w 5318150"/>
              <a:gd name="connsiteY33" fmla="*/ 694944 h 1411834"/>
              <a:gd name="connsiteX34" fmla="*/ 4308653 w 5318150"/>
              <a:gd name="connsiteY34" fmla="*/ 636423 h 1411834"/>
              <a:gd name="connsiteX35" fmla="*/ 4418381 w 5318150"/>
              <a:gd name="connsiteY35" fmla="*/ 299923 h 1411834"/>
              <a:gd name="connsiteX36" fmla="*/ 4476902 w 5318150"/>
              <a:gd name="connsiteY36" fmla="*/ 168250 h 1411834"/>
              <a:gd name="connsiteX37" fmla="*/ 4593945 w 5318150"/>
              <a:gd name="connsiteY37" fmla="*/ 102413 h 1411834"/>
              <a:gd name="connsiteX38" fmla="*/ 4732934 w 5318150"/>
              <a:gd name="connsiteY38" fmla="*/ 131674 h 1411834"/>
              <a:gd name="connsiteX39" fmla="*/ 4893869 w 5318150"/>
              <a:gd name="connsiteY39" fmla="*/ 204826 h 1411834"/>
              <a:gd name="connsiteX40" fmla="*/ 5047488 w 5318150"/>
              <a:gd name="connsiteY40" fmla="*/ 248717 h 1411834"/>
              <a:gd name="connsiteX41" fmla="*/ 5135270 w 5318150"/>
              <a:gd name="connsiteY41" fmla="*/ 263347 h 1411834"/>
              <a:gd name="connsiteX42" fmla="*/ 5230368 w 5318150"/>
              <a:gd name="connsiteY42" fmla="*/ 219456 h 1411834"/>
              <a:gd name="connsiteX43" fmla="*/ 5296205 w 5318150"/>
              <a:gd name="connsiteY43" fmla="*/ 102413 h 1411834"/>
              <a:gd name="connsiteX44" fmla="*/ 5318150 w 5318150"/>
              <a:gd name="connsiteY4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789273 w 5318150"/>
              <a:gd name="connsiteY26" fmla="*/ 1104595 h 1411834"/>
              <a:gd name="connsiteX27" fmla="*/ 3855110 w 5318150"/>
              <a:gd name="connsiteY27" fmla="*/ 965607 h 1411834"/>
              <a:gd name="connsiteX28" fmla="*/ 3877056 w 5318150"/>
              <a:gd name="connsiteY28" fmla="*/ 892455 h 1411834"/>
              <a:gd name="connsiteX29" fmla="*/ 3935577 w 5318150"/>
              <a:gd name="connsiteY29" fmla="*/ 811987 h 1411834"/>
              <a:gd name="connsiteX30" fmla="*/ 4016045 w 5318150"/>
              <a:gd name="connsiteY30" fmla="*/ 760781 h 1411834"/>
              <a:gd name="connsiteX31" fmla="*/ 4125773 w 5318150"/>
              <a:gd name="connsiteY31" fmla="*/ 709575 h 1411834"/>
              <a:gd name="connsiteX32" fmla="*/ 4242816 w 5318150"/>
              <a:gd name="connsiteY32" fmla="*/ 694944 h 1411834"/>
              <a:gd name="connsiteX33" fmla="*/ 4308653 w 5318150"/>
              <a:gd name="connsiteY33" fmla="*/ 636423 h 1411834"/>
              <a:gd name="connsiteX34" fmla="*/ 4418381 w 5318150"/>
              <a:gd name="connsiteY34" fmla="*/ 299923 h 1411834"/>
              <a:gd name="connsiteX35" fmla="*/ 4476902 w 5318150"/>
              <a:gd name="connsiteY35" fmla="*/ 168250 h 1411834"/>
              <a:gd name="connsiteX36" fmla="*/ 4593945 w 5318150"/>
              <a:gd name="connsiteY36" fmla="*/ 102413 h 1411834"/>
              <a:gd name="connsiteX37" fmla="*/ 4732934 w 5318150"/>
              <a:gd name="connsiteY37" fmla="*/ 131674 h 1411834"/>
              <a:gd name="connsiteX38" fmla="*/ 4893869 w 5318150"/>
              <a:gd name="connsiteY38" fmla="*/ 204826 h 1411834"/>
              <a:gd name="connsiteX39" fmla="*/ 5047488 w 5318150"/>
              <a:gd name="connsiteY39" fmla="*/ 248717 h 1411834"/>
              <a:gd name="connsiteX40" fmla="*/ 5135270 w 5318150"/>
              <a:gd name="connsiteY40" fmla="*/ 263347 h 1411834"/>
              <a:gd name="connsiteX41" fmla="*/ 5230368 w 5318150"/>
              <a:gd name="connsiteY41" fmla="*/ 219456 h 1411834"/>
              <a:gd name="connsiteX42" fmla="*/ 5296205 w 5318150"/>
              <a:gd name="connsiteY42" fmla="*/ 102413 h 1411834"/>
              <a:gd name="connsiteX43" fmla="*/ 5318150 w 5318150"/>
              <a:gd name="connsiteY4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877056 w 5318150"/>
              <a:gd name="connsiteY27" fmla="*/ 892455 h 1411834"/>
              <a:gd name="connsiteX28" fmla="*/ 3935577 w 5318150"/>
              <a:gd name="connsiteY28" fmla="*/ 811987 h 1411834"/>
              <a:gd name="connsiteX29" fmla="*/ 4016045 w 5318150"/>
              <a:gd name="connsiteY29" fmla="*/ 760781 h 1411834"/>
              <a:gd name="connsiteX30" fmla="*/ 4125773 w 5318150"/>
              <a:gd name="connsiteY30" fmla="*/ 709575 h 1411834"/>
              <a:gd name="connsiteX31" fmla="*/ 4242816 w 5318150"/>
              <a:gd name="connsiteY31" fmla="*/ 694944 h 1411834"/>
              <a:gd name="connsiteX32" fmla="*/ 4308653 w 5318150"/>
              <a:gd name="connsiteY32" fmla="*/ 636423 h 1411834"/>
              <a:gd name="connsiteX33" fmla="*/ 4418381 w 5318150"/>
              <a:gd name="connsiteY33" fmla="*/ 299923 h 1411834"/>
              <a:gd name="connsiteX34" fmla="*/ 4476902 w 5318150"/>
              <a:gd name="connsiteY34" fmla="*/ 168250 h 1411834"/>
              <a:gd name="connsiteX35" fmla="*/ 4593945 w 5318150"/>
              <a:gd name="connsiteY35" fmla="*/ 102413 h 1411834"/>
              <a:gd name="connsiteX36" fmla="*/ 4732934 w 5318150"/>
              <a:gd name="connsiteY36" fmla="*/ 131674 h 1411834"/>
              <a:gd name="connsiteX37" fmla="*/ 4893869 w 5318150"/>
              <a:gd name="connsiteY37" fmla="*/ 204826 h 1411834"/>
              <a:gd name="connsiteX38" fmla="*/ 5047488 w 5318150"/>
              <a:gd name="connsiteY38" fmla="*/ 248717 h 1411834"/>
              <a:gd name="connsiteX39" fmla="*/ 5135270 w 5318150"/>
              <a:gd name="connsiteY39" fmla="*/ 263347 h 1411834"/>
              <a:gd name="connsiteX40" fmla="*/ 5230368 w 5318150"/>
              <a:gd name="connsiteY40" fmla="*/ 219456 h 1411834"/>
              <a:gd name="connsiteX41" fmla="*/ 5296205 w 5318150"/>
              <a:gd name="connsiteY41" fmla="*/ 102413 h 1411834"/>
              <a:gd name="connsiteX42" fmla="*/ 5318150 w 5318150"/>
              <a:gd name="connsiteY4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3935577 w 5318150"/>
              <a:gd name="connsiteY27" fmla="*/ 811987 h 1411834"/>
              <a:gd name="connsiteX28" fmla="*/ 4016045 w 5318150"/>
              <a:gd name="connsiteY28" fmla="*/ 760781 h 1411834"/>
              <a:gd name="connsiteX29" fmla="*/ 4125773 w 5318150"/>
              <a:gd name="connsiteY29" fmla="*/ 709575 h 1411834"/>
              <a:gd name="connsiteX30" fmla="*/ 4242816 w 5318150"/>
              <a:gd name="connsiteY30" fmla="*/ 694944 h 1411834"/>
              <a:gd name="connsiteX31" fmla="*/ 4308653 w 5318150"/>
              <a:gd name="connsiteY31" fmla="*/ 636423 h 1411834"/>
              <a:gd name="connsiteX32" fmla="*/ 4418381 w 5318150"/>
              <a:gd name="connsiteY32" fmla="*/ 299923 h 1411834"/>
              <a:gd name="connsiteX33" fmla="*/ 4476902 w 5318150"/>
              <a:gd name="connsiteY33" fmla="*/ 168250 h 1411834"/>
              <a:gd name="connsiteX34" fmla="*/ 4593945 w 5318150"/>
              <a:gd name="connsiteY34" fmla="*/ 102413 h 1411834"/>
              <a:gd name="connsiteX35" fmla="*/ 4732934 w 5318150"/>
              <a:gd name="connsiteY35" fmla="*/ 131674 h 1411834"/>
              <a:gd name="connsiteX36" fmla="*/ 4893869 w 5318150"/>
              <a:gd name="connsiteY36" fmla="*/ 204826 h 1411834"/>
              <a:gd name="connsiteX37" fmla="*/ 5047488 w 5318150"/>
              <a:gd name="connsiteY37" fmla="*/ 248717 h 1411834"/>
              <a:gd name="connsiteX38" fmla="*/ 5135270 w 5318150"/>
              <a:gd name="connsiteY38" fmla="*/ 263347 h 1411834"/>
              <a:gd name="connsiteX39" fmla="*/ 5230368 w 5318150"/>
              <a:gd name="connsiteY39" fmla="*/ 219456 h 1411834"/>
              <a:gd name="connsiteX40" fmla="*/ 5296205 w 5318150"/>
              <a:gd name="connsiteY40" fmla="*/ 102413 h 1411834"/>
              <a:gd name="connsiteX41" fmla="*/ 5318150 w 5318150"/>
              <a:gd name="connsiteY4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016045 w 5318150"/>
              <a:gd name="connsiteY27" fmla="*/ 760781 h 1411834"/>
              <a:gd name="connsiteX28" fmla="*/ 4125773 w 5318150"/>
              <a:gd name="connsiteY28" fmla="*/ 709575 h 1411834"/>
              <a:gd name="connsiteX29" fmla="*/ 4242816 w 5318150"/>
              <a:gd name="connsiteY29" fmla="*/ 694944 h 1411834"/>
              <a:gd name="connsiteX30" fmla="*/ 4308653 w 5318150"/>
              <a:gd name="connsiteY30" fmla="*/ 636423 h 1411834"/>
              <a:gd name="connsiteX31" fmla="*/ 4418381 w 5318150"/>
              <a:gd name="connsiteY31" fmla="*/ 299923 h 1411834"/>
              <a:gd name="connsiteX32" fmla="*/ 4476902 w 5318150"/>
              <a:gd name="connsiteY32" fmla="*/ 168250 h 1411834"/>
              <a:gd name="connsiteX33" fmla="*/ 4593945 w 5318150"/>
              <a:gd name="connsiteY33" fmla="*/ 102413 h 1411834"/>
              <a:gd name="connsiteX34" fmla="*/ 4732934 w 5318150"/>
              <a:gd name="connsiteY34" fmla="*/ 131674 h 1411834"/>
              <a:gd name="connsiteX35" fmla="*/ 4893869 w 5318150"/>
              <a:gd name="connsiteY35" fmla="*/ 204826 h 1411834"/>
              <a:gd name="connsiteX36" fmla="*/ 5047488 w 5318150"/>
              <a:gd name="connsiteY36" fmla="*/ 248717 h 1411834"/>
              <a:gd name="connsiteX37" fmla="*/ 5135270 w 5318150"/>
              <a:gd name="connsiteY37" fmla="*/ 263347 h 1411834"/>
              <a:gd name="connsiteX38" fmla="*/ 5230368 w 5318150"/>
              <a:gd name="connsiteY38" fmla="*/ 219456 h 1411834"/>
              <a:gd name="connsiteX39" fmla="*/ 5296205 w 5318150"/>
              <a:gd name="connsiteY39" fmla="*/ 102413 h 1411834"/>
              <a:gd name="connsiteX40" fmla="*/ 5318150 w 5318150"/>
              <a:gd name="connsiteY4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125773 w 5318150"/>
              <a:gd name="connsiteY27" fmla="*/ 709575 h 1411834"/>
              <a:gd name="connsiteX28" fmla="*/ 4242816 w 5318150"/>
              <a:gd name="connsiteY28" fmla="*/ 694944 h 1411834"/>
              <a:gd name="connsiteX29" fmla="*/ 4308653 w 5318150"/>
              <a:gd name="connsiteY29" fmla="*/ 636423 h 1411834"/>
              <a:gd name="connsiteX30" fmla="*/ 4418381 w 5318150"/>
              <a:gd name="connsiteY30" fmla="*/ 299923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42816 w 5318150"/>
              <a:gd name="connsiteY27" fmla="*/ 69494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308653 w 5318150"/>
              <a:gd name="connsiteY27" fmla="*/ 636423 h 1411834"/>
              <a:gd name="connsiteX28" fmla="*/ 4418381 w 5318150"/>
              <a:gd name="connsiteY28" fmla="*/ 299923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18381 w 5318150"/>
              <a:gd name="connsiteY29" fmla="*/ 299923 h 1411834"/>
              <a:gd name="connsiteX30" fmla="*/ 4445684 w 5318150"/>
              <a:gd name="connsiteY30" fmla="*/ 247615 h 1411834"/>
              <a:gd name="connsiteX31" fmla="*/ 4476902 w 5318150"/>
              <a:gd name="connsiteY31" fmla="*/ 168250 h 1411834"/>
              <a:gd name="connsiteX32" fmla="*/ 4593945 w 5318150"/>
              <a:gd name="connsiteY32" fmla="*/ 102413 h 1411834"/>
              <a:gd name="connsiteX33" fmla="*/ 4732934 w 5318150"/>
              <a:gd name="connsiteY33" fmla="*/ 131674 h 1411834"/>
              <a:gd name="connsiteX34" fmla="*/ 4893869 w 5318150"/>
              <a:gd name="connsiteY34" fmla="*/ 204826 h 1411834"/>
              <a:gd name="connsiteX35" fmla="*/ 5047488 w 5318150"/>
              <a:gd name="connsiteY35" fmla="*/ 248717 h 1411834"/>
              <a:gd name="connsiteX36" fmla="*/ 5135270 w 5318150"/>
              <a:gd name="connsiteY36" fmla="*/ 263347 h 1411834"/>
              <a:gd name="connsiteX37" fmla="*/ 5230368 w 5318150"/>
              <a:gd name="connsiteY37" fmla="*/ 219456 h 1411834"/>
              <a:gd name="connsiteX38" fmla="*/ 5296205 w 5318150"/>
              <a:gd name="connsiteY38" fmla="*/ 102413 h 1411834"/>
              <a:gd name="connsiteX39" fmla="*/ 5318150 w 5318150"/>
              <a:gd name="connsiteY39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308653 w 5318150"/>
              <a:gd name="connsiteY28" fmla="*/ 636423 h 1411834"/>
              <a:gd name="connsiteX29" fmla="*/ 4445684 w 5318150"/>
              <a:gd name="connsiteY29" fmla="*/ 247615 h 1411834"/>
              <a:gd name="connsiteX30" fmla="*/ 4476902 w 5318150"/>
              <a:gd name="connsiteY30" fmla="*/ 168250 h 1411834"/>
              <a:gd name="connsiteX31" fmla="*/ 4593945 w 5318150"/>
              <a:gd name="connsiteY31" fmla="*/ 102413 h 1411834"/>
              <a:gd name="connsiteX32" fmla="*/ 4732934 w 5318150"/>
              <a:gd name="connsiteY32" fmla="*/ 131674 h 1411834"/>
              <a:gd name="connsiteX33" fmla="*/ 4893869 w 5318150"/>
              <a:gd name="connsiteY33" fmla="*/ 204826 h 1411834"/>
              <a:gd name="connsiteX34" fmla="*/ 5047488 w 5318150"/>
              <a:gd name="connsiteY34" fmla="*/ 248717 h 1411834"/>
              <a:gd name="connsiteX35" fmla="*/ 5135270 w 5318150"/>
              <a:gd name="connsiteY35" fmla="*/ 263347 h 1411834"/>
              <a:gd name="connsiteX36" fmla="*/ 5230368 w 5318150"/>
              <a:gd name="connsiteY36" fmla="*/ 219456 h 1411834"/>
              <a:gd name="connsiteX37" fmla="*/ 5296205 w 5318150"/>
              <a:gd name="connsiteY37" fmla="*/ 102413 h 1411834"/>
              <a:gd name="connsiteX38" fmla="*/ 5318150 w 5318150"/>
              <a:gd name="connsiteY38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286658 w 5318150"/>
              <a:gd name="connsiteY27" fmla="*/ 669034 h 1411834"/>
              <a:gd name="connsiteX28" fmla="*/ 4445684 w 5318150"/>
              <a:gd name="connsiteY28" fmla="*/ 247615 h 1411834"/>
              <a:gd name="connsiteX29" fmla="*/ 4476902 w 5318150"/>
              <a:gd name="connsiteY29" fmla="*/ 168250 h 1411834"/>
              <a:gd name="connsiteX30" fmla="*/ 4593945 w 5318150"/>
              <a:gd name="connsiteY30" fmla="*/ 102413 h 1411834"/>
              <a:gd name="connsiteX31" fmla="*/ 4732934 w 5318150"/>
              <a:gd name="connsiteY31" fmla="*/ 131674 h 1411834"/>
              <a:gd name="connsiteX32" fmla="*/ 4893869 w 5318150"/>
              <a:gd name="connsiteY32" fmla="*/ 204826 h 1411834"/>
              <a:gd name="connsiteX33" fmla="*/ 5047488 w 5318150"/>
              <a:gd name="connsiteY33" fmla="*/ 248717 h 1411834"/>
              <a:gd name="connsiteX34" fmla="*/ 5135270 w 5318150"/>
              <a:gd name="connsiteY34" fmla="*/ 263347 h 1411834"/>
              <a:gd name="connsiteX35" fmla="*/ 5230368 w 5318150"/>
              <a:gd name="connsiteY35" fmla="*/ 219456 h 1411834"/>
              <a:gd name="connsiteX36" fmla="*/ 5296205 w 5318150"/>
              <a:gd name="connsiteY36" fmla="*/ 102413 h 1411834"/>
              <a:gd name="connsiteX37" fmla="*/ 5318150 w 5318150"/>
              <a:gd name="connsiteY37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476902 w 5318150"/>
              <a:gd name="connsiteY28" fmla="*/ 168250 h 1411834"/>
              <a:gd name="connsiteX29" fmla="*/ 4593945 w 5318150"/>
              <a:gd name="connsiteY29" fmla="*/ 102413 h 1411834"/>
              <a:gd name="connsiteX30" fmla="*/ 4732934 w 5318150"/>
              <a:gd name="connsiteY30" fmla="*/ 131674 h 1411834"/>
              <a:gd name="connsiteX31" fmla="*/ 4893869 w 5318150"/>
              <a:gd name="connsiteY31" fmla="*/ 204826 h 1411834"/>
              <a:gd name="connsiteX32" fmla="*/ 5047488 w 5318150"/>
              <a:gd name="connsiteY32" fmla="*/ 248717 h 1411834"/>
              <a:gd name="connsiteX33" fmla="*/ 5135270 w 5318150"/>
              <a:gd name="connsiteY33" fmla="*/ 263347 h 1411834"/>
              <a:gd name="connsiteX34" fmla="*/ 5230368 w 5318150"/>
              <a:gd name="connsiteY34" fmla="*/ 219456 h 1411834"/>
              <a:gd name="connsiteX35" fmla="*/ 5296205 w 5318150"/>
              <a:gd name="connsiteY35" fmla="*/ 102413 h 1411834"/>
              <a:gd name="connsiteX36" fmla="*/ 5318150 w 5318150"/>
              <a:gd name="connsiteY36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593945 w 5318150"/>
              <a:gd name="connsiteY28" fmla="*/ 102413 h 1411834"/>
              <a:gd name="connsiteX29" fmla="*/ 4732934 w 5318150"/>
              <a:gd name="connsiteY29" fmla="*/ 131674 h 1411834"/>
              <a:gd name="connsiteX30" fmla="*/ 4893869 w 5318150"/>
              <a:gd name="connsiteY30" fmla="*/ 204826 h 1411834"/>
              <a:gd name="connsiteX31" fmla="*/ 5047488 w 5318150"/>
              <a:gd name="connsiteY31" fmla="*/ 248717 h 1411834"/>
              <a:gd name="connsiteX32" fmla="*/ 5135270 w 5318150"/>
              <a:gd name="connsiteY32" fmla="*/ 263347 h 1411834"/>
              <a:gd name="connsiteX33" fmla="*/ 5230368 w 5318150"/>
              <a:gd name="connsiteY33" fmla="*/ 219456 h 1411834"/>
              <a:gd name="connsiteX34" fmla="*/ 5296205 w 5318150"/>
              <a:gd name="connsiteY34" fmla="*/ 102413 h 1411834"/>
              <a:gd name="connsiteX35" fmla="*/ 5318150 w 5318150"/>
              <a:gd name="connsiteY35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732934 w 5318150"/>
              <a:gd name="connsiteY28" fmla="*/ 131674 h 1411834"/>
              <a:gd name="connsiteX29" fmla="*/ 4893869 w 5318150"/>
              <a:gd name="connsiteY29" fmla="*/ 204826 h 1411834"/>
              <a:gd name="connsiteX30" fmla="*/ 5047488 w 5318150"/>
              <a:gd name="connsiteY30" fmla="*/ 248717 h 1411834"/>
              <a:gd name="connsiteX31" fmla="*/ 5135270 w 5318150"/>
              <a:gd name="connsiteY31" fmla="*/ 263347 h 1411834"/>
              <a:gd name="connsiteX32" fmla="*/ 5230368 w 5318150"/>
              <a:gd name="connsiteY32" fmla="*/ 219456 h 1411834"/>
              <a:gd name="connsiteX33" fmla="*/ 5296205 w 5318150"/>
              <a:gd name="connsiteY33" fmla="*/ 102413 h 1411834"/>
              <a:gd name="connsiteX34" fmla="*/ 5318150 w 5318150"/>
              <a:gd name="connsiteY34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135270 w 5318150"/>
              <a:gd name="connsiteY30" fmla="*/ 263347 h 1411834"/>
              <a:gd name="connsiteX31" fmla="*/ 5230368 w 5318150"/>
              <a:gd name="connsiteY31" fmla="*/ 219456 h 1411834"/>
              <a:gd name="connsiteX32" fmla="*/ 5296205 w 5318150"/>
              <a:gd name="connsiteY32" fmla="*/ 102413 h 1411834"/>
              <a:gd name="connsiteX33" fmla="*/ 5318150 w 5318150"/>
              <a:gd name="connsiteY33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047488 w 5318150"/>
              <a:gd name="connsiteY29" fmla="*/ 248717 h 1411834"/>
              <a:gd name="connsiteX30" fmla="*/ 5230368 w 5318150"/>
              <a:gd name="connsiteY30" fmla="*/ 219456 h 1411834"/>
              <a:gd name="connsiteX31" fmla="*/ 5296205 w 5318150"/>
              <a:gd name="connsiteY31" fmla="*/ 102413 h 1411834"/>
              <a:gd name="connsiteX32" fmla="*/ 5318150 w 5318150"/>
              <a:gd name="connsiteY32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4893869 w 5318150"/>
              <a:gd name="connsiteY28" fmla="*/ 204826 h 1411834"/>
              <a:gd name="connsiteX29" fmla="*/ 5230368 w 5318150"/>
              <a:gd name="connsiteY29" fmla="*/ 219456 h 1411834"/>
              <a:gd name="connsiteX30" fmla="*/ 5296205 w 5318150"/>
              <a:gd name="connsiteY30" fmla="*/ 102413 h 1411834"/>
              <a:gd name="connsiteX31" fmla="*/ 5318150 w 5318150"/>
              <a:gd name="connsiteY31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296205 w 5318150"/>
              <a:gd name="connsiteY29" fmla="*/ 102413 h 1411834"/>
              <a:gd name="connsiteX30" fmla="*/ 5318150 w 5318150"/>
              <a:gd name="connsiteY30" fmla="*/ 0 h 1411834"/>
              <a:gd name="connsiteX0" fmla="*/ 0 w 5318150"/>
              <a:gd name="connsiteY0" fmla="*/ 234087 h 1411834"/>
              <a:gd name="connsiteX1" fmla="*/ 124358 w 5318150"/>
              <a:gd name="connsiteY1" fmla="*/ 321869 h 1411834"/>
              <a:gd name="connsiteX2" fmla="*/ 234086 w 5318150"/>
              <a:gd name="connsiteY2" fmla="*/ 380391 h 1411834"/>
              <a:gd name="connsiteX3" fmla="*/ 453542 w 5318150"/>
              <a:gd name="connsiteY3" fmla="*/ 358445 h 1411834"/>
              <a:gd name="connsiteX4" fmla="*/ 614477 w 5318150"/>
              <a:gd name="connsiteY4" fmla="*/ 343815 h 1411834"/>
              <a:gd name="connsiteX5" fmla="*/ 738835 w 5318150"/>
              <a:gd name="connsiteY5" fmla="*/ 380391 h 1411834"/>
              <a:gd name="connsiteX6" fmla="*/ 855878 w 5318150"/>
              <a:gd name="connsiteY6" fmla="*/ 453543 h 1411834"/>
              <a:gd name="connsiteX7" fmla="*/ 980237 w 5318150"/>
              <a:gd name="connsiteY7" fmla="*/ 599847 h 1411834"/>
              <a:gd name="connsiteX8" fmla="*/ 1060704 w 5318150"/>
              <a:gd name="connsiteY8" fmla="*/ 746151 h 1411834"/>
              <a:gd name="connsiteX9" fmla="*/ 1126541 w 5318150"/>
              <a:gd name="connsiteY9" fmla="*/ 790042 h 1411834"/>
              <a:gd name="connsiteX10" fmla="*/ 1221638 w 5318150"/>
              <a:gd name="connsiteY10" fmla="*/ 848563 h 1411834"/>
              <a:gd name="connsiteX11" fmla="*/ 1302105 w 5318150"/>
              <a:gd name="connsiteY11" fmla="*/ 914400 h 1411834"/>
              <a:gd name="connsiteX12" fmla="*/ 1367942 w 5318150"/>
              <a:gd name="connsiteY12" fmla="*/ 1016813 h 1411834"/>
              <a:gd name="connsiteX13" fmla="*/ 1426464 w 5318150"/>
              <a:gd name="connsiteY13" fmla="*/ 1068019 h 1411834"/>
              <a:gd name="connsiteX14" fmla="*/ 1499616 w 5318150"/>
              <a:gd name="connsiteY14" fmla="*/ 1082650 h 1411834"/>
              <a:gd name="connsiteX15" fmla="*/ 1565453 w 5318150"/>
              <a:gd name="connsiteY15" fmla="*/ 1046074 h 1411834"/>
              <a:gd name="connsiteX16" fmla="*/ 1645920 w 5318150"/>
              <a:gd name="connsiteY16" fmla="*/ 1009498 h 1411834"/>
              <a:gd name="connsiteX17" fmla="*/ 1762963 w 5318150"/>
              <a:gd name="connsiteY17" fmla="*/ 1009498 h 1411834"/>
              <a:gd name="connsiteX18" fmla="*/ 1850745 w 5318150"/>
              <a:gd name="connsiteY18" fmla="*/ 1009498 h 1411834"/>
              <a:gd name="connsiteX19" fmla="*/ 1909267 w 5318150"/>
              <a:gd name="connsiteY19" fmla="*/ 1038759 h 1411834"/>
              <a:gd name="connsiteX20" fmla="*/ 1945843 w 5318150"/>
              <a:gd name="connsiteY20" fmla="*/ 1097280 h 1411834"/>
              <a:gd name="connsiteX21" fmla="*/ 1989734 w 5318150"/>
              <a:gd name="connsiteY21" fmla="*/ 1163117 h 1411834"/>
              <a:gd name="connsiteX22" fmla="*/ 2077517 w 5318150"/>
              <a:gd name="connsiteY22" fmla="*/ 1170432 h 1411834"/>
              <a:gd name="connsiteX23" fmla="*/ 2933395 w 5318150"/>
              <a:gd name="connsiteY23" fmla="*/ 1411834 h 1411834"/>
              <a:gd name="connsiteX24" fmla="*/ 3401568 w 5318150"/>
              <a:gd name="connsiteY24" fmla="*/ 1148487 h 1411834"/>
              <a:gd name="connsiteX25" fmla="*/ 3635654 w 5318150"/>
              <a:gd name="connsiteY25" fmla="*/ 1163117 h 1411834"/>
              <a:gd name="connsiteX26" fmla="*/ 3855110 w 5318150"/>
              <a:gd name="connsiteY26" fmla="*/ 965607 h 1411834"/>
              <a:gd name="connsiteX27" fmla="*/ 4445684 w 5318150"/>
              <a:gd name="connsiteY27" fmla="*/ 247615 h 1411834"/>
              <a:gd name="connsiteX28" fmla="*/ 5230368 w 5318150"/>
              <a:gd name="connsiteY28" fmla="*/ 219456 h 1411834"/>
              <a:gd name="connsiteX29" fmla="*/ 5318150 w 5318150"/>
              <a:gd name="connsiteY29" fmla="*/ 0 h 1411834"/>
              <a:gd name="connsiteX0" fmla="*/ 0 w 5230368"/>
              <a:gd name="connsiteY0" fmla="*/ 14631 h 1192378"/>
              <a:gd name="connsiteX1" fmla="*/ 124358 w 5230368"/>
              <a:gd name="connsiteY1" fmla="*/ 102413 h 1192378"/>
              <a:gd name="connsiteX2" fmla="*/ 234086 w 5230368"/>
              <a:gd name="connsiteY2" fmla="*/ 160935 h 1192378"/>
              <a:gd name="connsiteX3" fmla="*/ 453542 w 5230368"/>
              <a:gd name="connsiteY3" fmla="*/ 138989 h 1192378"/>
              <a:gd name="connsiteX4" fmla="*/ 614477 w 5230368"/>
              <a:gd name="connsiteY4" fmla="*/ 124359 h 1192378"/>
              <a:gd name="connsiteX5" fmla="*/ 738835 w 5230368"/>
              <a:gd name="connsiteY5" fmla="*/ 160935 h 1192378"/>
              <a:gd name="connsiteX6" fmla="*/ 855878 w 5230368"/>
              <a:gd name="connsiteY6" fmla="*/ 234087 h 1192378"/>
              <a:gd name="connsiteX7" fmla="*/ 980237 w 5230368"/>
              <a:gd name="connsiteY7" fmla="*/ 380391 h 1192378"/>
              <a:gd name="connsiteX8" fmla="*/ 1060704 w 5230368"/>
              <a:gd name="connsiteY8" fmla="*/ 526695 h 1192378"/>
              <a:gd name="connsiteX9" fmla="*/ 1126541 w 5230368"/>
              <a:gd name="connsiteY9" fmla="*/ 570586 h 1192378"/>
              <a:gd name="connsiteX10" fmla="*/ 1221638 w 5230368"/>
              <a:gd name="connsiteY10" fmla="*/ 629107 h 1192378"/>
              <a:gd name="connsiteX11" fmla="*/ 1302105 w 5230368"/>
              <a:gd name="connsiteY11" fmla="*/ 694944 h 1192378"/>
              <a:gd name="connsiteX12" fmla="*/ 1367942 w 5230368"/>
              <a:gd name="connsiteY12" fmla="*/ 797357 h 1192378"/>
              <a:gd name="connsiteX13" fmla="*/ 1426464 w 5230368"/>
              <a:gd name="connsiteY13" fmla="*/ 848563 h 1192378"/>
              <a:gd name="connsiteX14" fmla="*/ 1499616 w 5230368"/>
              <a:gd name="connsiteY14" fmla="*/ 863194 h 1192378"/>
              <a:gd name="connsiteX15" fmla="*/ 1565453 w 5230368"/>
              <a:gd name="connsiteY15" fmla="*/ 826618 h 1192378"/>
              <a:gd name="connsiteX16" fmla="*/ 1645920 w 5230368"/>
              <a:gd name="connsiteY16" fmla="*/ 790042 h 1192378"/>
              <a:gd name="connsiteX17" fmla="*/ 1762963 w 5230368"/>
              <a:gd name="connsiteY17" fmla="*/ 790042 h 1192378"/>
              <a:gd name="connsiteX18" fmla="*/ 1850745 w 5230368"/>
              <a:gd name="connsiteY18" fmla="*/ 790042 h 1192378"/>
              <a:gd name="connsiteX19" fmla="*/ 1909267 w 5230368"/>
              <a:gd name="connsiteY19" fmla="*/ 819303 h 1192378"/>
              <a:gd name="connsiteX20" fmla="*/ 1945843 w 5230368"/>
              <a:gd name="connsiteY20" fmla="*/ 877824 h 1192378"/>
              <a:gd name="connsiteX21" fmla="*/ 1989734 w 5230368"/>
              <a:gd name="connsiteY21" fmla="*/ 943661 h 1192378"/>
              <a:gd name="connsiteX22" fmla="*/ 2077517 w 5230368"/>
              <a:gd name="connsiteY22" fmla="*/ 950976 h 1192378"/>
              <a:gd name="connsiteX23" fmla="*/ 2933395 w 5230368"/>
              <a:gd name="connsiteY23" fmla="*/ 1192378 h 1192378"/>
              <a:gd name="connsiteX24" fmla="*/ 3401568 w 5230368"/>
              <a:gd name="connsiteY24" fmla="*/ 929031 h 1192378"/>
              <a:gd name="connsiteX25" fmla="*/ 3635654 w 5230368"/>
              <a:gd name="connsiteY25" fmla="*/ 943661 h 1192378"/>
              <a:gd name="connsiteX26" fmla="*/ 3855110 w 5230368"/>
              <a:gd name="connsiteY26" fmla="*/ 746151 h 1192378"/>
              <a:gd name="connsiteX27" fmla="*/ 4445684 w 5230368"/>
              <a:gd name="connsiteY27" fmla="*/ 28159 h 1192378"/>
              <a:gd name="connsiteX28" fmla="*/ 5230368 w 5230368"/>
              <a:gd name="connsiteY28" fmla="*/ 0 h 1192378"/>
              <a:gd name="connsiteX0" fmla="*/ 0 w 4445684"/>
              <a:gd name="connsiteY0" fmla="*/ 0 h 1177747"/>
              <a:gd name="connsiteX1" fmla="*/ 124358 w 4445684"/>
              <a:gd name="connsiteY1" fmla="*/ 87782 h 1177747"/>
              <a:gd name="connsiteX2" fmla="*/ 234086 w 4445684"/>
              <a:gd name="connsiteY2" fmla="*/ 146304 h 1177747"/>
              <a:gd name="connsiteX3" fmla="*/ 453542 w 4445684"/>
              <a:gd name="connsiteY3" fmla="*/ 124358 h 1177747"/>
              <a:gd name="connsiteX4" fmla="*/ 614477 w 4445684"/>
              <a:gd name="connsiteY4" fmla="*/ 109728 h 1177747"/>
              <a:gd name="connsiteX5" fmla="*/ 738835 w 4445684"/>
              <a:gd name="connsiteY5" fmla="*/ 146304 h 1177747"/>
              <a:gd name="connsiteX6" fmla="*/ 855878 w 4445684"/>
              <a:gd name="connsiteY6" fmla="*/ 219456 h 1177747"/>
              <a:gd name="connsiteX7" fmla="*/ 980237 w 4445684"/>
              <a:gd name="connsiteY7" fmla="*/ 365760 h 1177747"/>
              <a:gd name="connsiteX8" fmla="*/ 1060704 w 4445684"/>
              <a:gd name="connsiteY8" fmla="*/ 512064 h 1177747"/>
              <a:gd name="connsiteX9" fmla="*/ 1126541 w 4445684"/>
              <a:gd name="connsiteY9" fmla="*/ 555955 h 1177747"/>
              <a:gd name="connsiteX10" fmla="*/ 1221638 w 4445684"/>
              <a:gd name="connsiteY10" fmla="*/ 614476 h 1177747"/>
              <a:gd name="connsiteX11" fmla="*/ 1302105 w 4445684"/>
              <a:gd name="connsiteY11" fmla="*/ 680313 h 1177747"/>
              <a:gd name="connsiteX12" fmla="*/ 1367942 w 4445684"/>
              <a:gd name="connsiteY12" fmla="*/ 782726 h 1177747"/>
              <a:gd name="connsiteX13" fmla="*/ 1426464 w 4445684"/>
              <a:gd name="connsiteY13" fmla="*/ 833932 h 1177747"/>
              <a:gd name="connsiteX14" fmla="*/ 1499616 w 4445684"/>
              <a:gd name="connsiteY14" fmla="*/ 848563 h 1177747"/>
              <a:gd name="connsiteX15" fmla="*/ 1565453 w 4445684"/>
              <a:gd name="connsiteY15" fmla="*/ 811987 h 1177747"/>
              <a:gd name="connsiteX16" fmla="*/ 1645920 w 4445684"/>
              <a:gd name="connsiteY16" fmla="*/ 775411 h 1177747"/>
              <a:gd name="connsiteX17" fmla="*/ 1762963 w 4445684"/>
              <a:gd name="connsiteY17" fmla="*/ 775411 h 1177747"/>
              <a:gd name="connsiteX18" fmla="*/ 1850745 w 4445684"/>
              <a:gd name="connsiteY18" fmla="*/ 775411 h 1177747"/>
              <a:gd name="connsiteX19" fmla="*/ 1909267 w 4445684"/>
              <a:gd name="connsiteY19" fmla="*/ 804672 h 1177747"/>
              <a:gd name="connsiteX20" fmla="*/ 1945843 w 4445684"/>
              <a:gd name="connsiteY20" fmla="*/ 863193 h 1177747"/>
              <a:gd name="connsiteX21" fmla="*/ 1989734 w 4445684"/>
              <a:gd name="connsiteY21" fmla="*/ 929030 h 1177747"/>
              <a:gd name="connsiteX22" fmla="*/ 2077517 w 4445684"/>
              <a:gd name="connsiteY22" fmla="*/ 936345 h 1177747"/>
              <a:gd name="connsiteX23" fmla="*/ 2933395 w 4445684"/>
              <a:gd name="connsiteY23" fmla="*/ 1177747 h 1177747"/>
              <a:gd name="connsiteX24" fmla="*/ 3401568 w 4445684"/>
              <a:gd name="connsiteY24" fmla="*/ 914400 h 1177747"/>
              <a:gd name="connsiteX25" fmla="*/ 3635654 w 4445684"/>
              <a:gd name="connsiteY25" fmla="*/ 929030 h 1177747"/>
              <a:gd name="connsiteX26" fmla="*/ 3855110 w 4445684"/>
              <a:gd name="connsiteY26" fmla="*/ 731520 h 1177747"/>
              <a:gd name="connsiteX27" fmla="*/ 4445684 w 4445684"/>
              <a:gd name="connsiteY27" fmla="*/ 13528 h 1177747"/>
              <a:gd name="connsiteX0" fmla="*/ 0 w 3855110"/>
              <a:gd name="connsiteY0" fmla="*/ 0 h 1177747"/>
              <a:gd name="connsiteX1" fmla="*/ 124358 w 3855110"/>
              <a:gd name="connsiteY1" fmla="*/ 87782 h 1177747"/>
              <a:gd name="connsiteX2" fmla="*/ 234086 w 3855110"/>
              <a:gd name="connsiteY2" fmla="*/ 146304 h 1177747"/>
              <a:gd name="connsiteX3" fmla="*/ 453542 w 3855110"/>
              <a:gd name="connsiteY3" fmla="*/ 124358 h 1177747"/>
              <a:gd name="connsiteX4" fmla="*/ 614477 w 3855110"/>
              <a:gd name="connsiteY4" fmla="*/ 109728 h 1177747"/>
              <a:gd name="connsiteX5" fmla="*/ 738835 w 3855110"/>
              <a:gd name="connsiteY5" fmla="*/ 146304 h 1177747"/>
              <a:gd name="connsiteX6" fmla="*/ 855878 w 3855110"/>
              <a:gd name="connsiteY6" fmla="*/ 219456 h 1177747"/>
              <a:gd name="connsiteX7" fmla="*/ 980237 w 3855110"/>
              <a:gd name="connsiteY7" fmla="*/ 365760 h 1177747"/>
              <a:gd name="connsiteX8" fmla="*/ 1060704 w 3855110"/>
              <a:gd name="connsiteY8" fmla="*/ 512064 h 1177747"/>
              <a:gd name="connsiteX9" fmla="*/ 1126541 w 3855110"/>
              <a:gd name="connsiteY9" fmla="*/ 555955 h 1177747"/>
              <a:gd name="connsiteX10" fmla="*/ 1221638 w 3855110"/>
              <a:gd name="connsiteY10" fmla="*/ 614476 h 1177747"/>
              <a:gd name="connsiteX11" fmla="*/ 1302105 w 3855110"/>
              <a:gd name="connsiteY11" fmla="*/ 680313 h 1177747"/>
              <a:gd name="connsiteX12" fmla="*/ 1367942 w 3855110"/>
              <a:gd name="connsiteY12" fmla="*/ 782726 h 1177747"/>
              <a:gd name="connsiteX13" fmla="*/ 1426464 w 3855110"/>
              <a:gd name="connsiteY13" fmla="*/ 833932 h 1177747"/>
              <a:gd name="connsiteX14" fmla="*/ 1499616 w 3855110"/>
              <a:gd name="connsiteY14" fmla="*/ 848563 h 1177747"/>
              <a:gd name="connsiteX15" fmla="*/ 1565453 w 3855110"/>
              <a:gd name="connsiteY15" fmla="*/ 811987 h 1177747"/>
              <a:gd name="connsiteX16" fmla="*/ 1645920 w 3855110"/>
              <a:gd name="connsiteY16" fmla="*/ 775411 h 1177747"/>
              <a:gd name="connsiteX17" fmla="*/ 1762963 w 3855110"/>
              <a:gd name="connsiteY17" fmla="*/ 775411 h 1177747"/>
              <a:gd name="connsiteX18" fmla="*/ 1850745 w 3855110"/>
              <a:gd name="connsiteY18" fmla="*/ 775411 h 1177747"/>
              <a:gd name="connsiteX19" fmla="*/ 1909267 w 3855110"/>
              <a:gd name="connsiteY19" fmla="*/ 804672 h 1177747"/>
              <a:gd name="connsiteX20" fmla="*/ 1945843 w 3855110"/>
              <a:gd name="connsiteY20" fmla="*/ 863193 h 1177747"/>
              <a:gd name="connsiteX21" fmla="*/ 1989734 w 3855110"/>
              <a:gd name="connsiteY21" fmla="*/ 929030 h 1177747"/>
              <a:gd name="connsiteX22" fmla="*/ 2077517 w 3855110"/>
              <a:gd name="connsiteY22" fmla="*/ 936345 h 1177747"/>
              <a:gd name="connsiteX23" fmla="*/ 2933395 w 3855110"/>
              <a:gd name="connsiteY23" fmla="*/ 1177747 h 1177747"/>
              <a:gd name="connsiteX24" fmla="*/ 3401568 w 3855110"/>
              <a:gd name="connsiteY24" fmla="*/ 914400 h 1177747"/>
              <a:gd name="connsiteX25" fmla="*/ 3635654 w 3855110"/>
              <a:gd name="connsiteY25" fmla="*/ 929030 h 1177747"/>
              <a:gd name="connsiteX26" fmla="*/ 3855110 w 3855110"/>
              <a:gd name="connsiteY26" fmla="*/ 731520 h 1177747"/>
              <a:gd name="connsiteX0" fmla="*/ 0 w 3635654"/>
              <a:gd name="connsiteY0" fmla="*/ 0 h 1177747"/>
              <a:gd name="connsiteX1" fmla="*/ 124358 w 3635654"/>
              <a:gd name="connsiteY1" fmla="*/ 87782 h 1177747"/>
              <a:gd name="connsiteX2" fmla="*/ 234086 w 3635654"/>
              <a:gd name="connsiteY2" fmla="*/ 146304 h 1177747"/>
              <a:gd name="connsiteX3" fmla="*/ 453542 w 3635654"/>
              <a:gd name="connsiteY3" fmla="*/ 124358 h 1177747"/>
              <a:gd name="connsiteX4" fmla="*/ 614477 w 3635654"/>
              <a:gd name="connsiteY4" fmla="*/ 109728 h 1177747"/>
              <a:gd name="connsiteX5" fmla="*/ 738835 w 3635654"/>
              <a:gd name="connsiteY5" fmla="*/ 146304 h 1177747"/>
              <a:gd name="connsiteX6" fmla="*/ 855878 w 3635654"/>
              <a:gd name="connsiteY6" fmla="*/ 219456 h 1177747"/>
              <a:gd name="connsiteX7" fmla="*/ 980237 w 3635654"/>
              <a:gd name="connsiteY7" fmla="*/ 365760 h 1177747"/>
              <a:gd name="connsiteX8" fmla="*/ 1060704 w 3635654"/>
              <a:gd name="connsiteY8" fmla="*/ 512064 h 1177747"/>
              <a:gd name="connsiteX9" fmla="*/ 1126541 w 3635654"/>
              <a:gd name="connsiteY9" fmla="*/ 555955 h 1177747"/>
              <a:gd name="connsiteX10" fmla="*/ 1221638 w 3635654"/>
              <a:gd name="connsiteY10" fmla="*/ 614476 h 1177747"/>
              <a:gd name="connsiteX11" fmla="*/ 1302105 w 3635654"/>
              <a:gd name="connsiteY11" fmla="*/ 680313 h 1177747"/>
              <a:gd name="connsiteX12" fmla="*/ 1367942 w 3635654"/>
              <a:gd name="connsiteY12" fmla="*/ 782726 h 1177747"/>
              <a:gd name="connsiteX13" fmla="*/ 1426464 w 3635654"/>
              <a:gd name="connsiteY13" fmla="*/ 833932 h 1177747"/>
              <a:gd name="connsiteX14" fmla="*/ 1499616 w 3635654"/>
              <a:gd name="connsiteY14" fmla="*/ 848563 h 1177747"/>
              <a:gd name="connsiteX15" fmla="*/ 1565453 w 3635654"/>
              <a:gd name="connsiteY15" fmla="*/ 811987 h 1177747"/>
              <a:gd name="connsiteX16" fmla="*/ 1645920 w 3635654"/>
              <a:gd name="connsiteY16" fmla="*/ 775411 h 1177747"/>
              <a:gd name="connsiteX17" fmla="*/ 1762963 w 3635654"/>
              <a:gd name="connsiteY17" fmla="*/ 775411 h 1177747"/>
              <a:gd name="connsiteX18" fmla="*/ 1850745 w 3635654"/>
              <a:gd name="connsiteY18" fmla="*/ 775411 h 1177747"/>
              <a:gd name="connsiteX19" fmla="*/ 1909267 w 3635654"/>
              <a:gd name="connsiteY19" fmla="*/ 804672 h 1177747"/>
              <a:gd name="connsiteX20" fmla="*/ 1945843 w 3635654"/>
              <a:gd name="connsiteY20" fmla="*/ 863193 h 1177747"/>
              <a:gd name="connsiteX21" fmla="*/ 1989734 w 3635654"/>
              <a:gd name="connsiteY21" fmla="*/ 929030 h 1177747"/>
              <a:gd name="connsiteX22" fmla="*/ 2077517 w 3635654"/>
              <a:gd name="connsiteY22" fmla="*/ 936345 h 1177747"/>
              <a:gd name="connsiteX23" fmla="*/ 2933395 w 3635654"/>
              <a:gd name="connsiteY23" fmla="*/ 1177747 h 1177747"/>
              <a:gd name="connsiteX24" fmla="*/ 3401568 w 3635654"/>
              <a:gd name="connsiteY24" fmla="*/ 914400 h 1177747"/>
              <a:gd name="connsiteX25" fmla="*/ 3635654 w 3635654"/>
              <a:gd name="connsiteY25" fmla="*/ 929030 h 1177747"/>
              <a:gd name="connsiteX0" fmla="*/ 0 w 3401568"/>
              <a:gd name="connsiteY0" fmla="*/ 0 h 1177747"/>
              <a:gd name="connsiteX1" fmla="*/ 124358 w 3401568"/>
              <a:gd name="connsiteY1" fmla="*/ 87782 h 1177747"/>
              <a:gd name="connsiteX2" fmla="*/ 234086 w 3401568"/>
              <a:gd name="connsiteY2" fmla="*/ 146304 h 1177747"/>
              <a:gd name="connsiteX3" fmla="*/ 453542 w 3401568"/>
              <a:gd name="connsiteY3" fmla="*/ 124358 h 1177747"/>
              <a:gd name="connsiteX4" fmla="*/ 614477 w 3401568"/>
              <a:gd name="connsiteY4" fmla="*/ 109728 h 1177747"/>
              <a:gd name="connsiteX5" fmla="*/ 738835 w 3401568"/>
              <a:gd name="connsiteY5" fmla="*/ 146304 h 1177747"/>
              <a:gd name="connsiteX6" fmla="*/ 855878 w 3401568"/>
              <a:gd name="connsiteY6" fmla="*/ 219456 h 1177747"/>
              <a:gd name="connsiteX7" fmla="*/ 980237 w 3401568"/>
              <a:gd name="connsiteY7" fmla="*/ 365760 h 1177747"/>
              <a:gd name="connsiteX8" fmla="*/ 1060704 w 3401568"/>
              <a:gd name="connsiteY8" fmla="*/ 512064 h 1177747"/>
              <a:gd name="connsiteX9" fmla="*/ 1126541 w 3401568"/>
              <a:gd name="connsiteY9" fmla="*/ 555955 h 1177747"/>
              <a:gd name="connsiteX10" fmla="*/ 1221638 w 3401568"/>
              <a:gd name="connsiteY10" fmla="*/ 614476 h 1177747"/>
              <a:gd name="connsiteX11" fmla="*/ 1302105 w 3401568"/>
              <a:gd name="connsiteY11" fmla="*/ 680313 h 1177747"/>
              <a:gd name="connsiteX12" fmla="*/ 1367942 w 3401568"/>
              <a:gd name="connsiteY12" fmla="*/ 782726 h 1177747"/>
              <a:gd name="connsiteX13" fmla="*/ 1426464 w 3401568"/>
              <a:gd name="connsiteY13" fmla="*/ 833932 h 1177747"/>
              <a:gd name="connsiteX14" fmla="*/ 1499616 w 3401568"/>
              <a:gd name="connsiteY14" fmla="*/ 848563 h 1177747"/>
              <a:gd name="connsiteX15" fmla="*/ 1565453 w 3401568"/>
              <a:gd name="connsiteY15" fmla="*/ 811987 h 1177747"/>
              <a:gd name="connsiteX16" fmla="*/ 1645920 w 3401568"/>
              <a:gd name="connsiteY16" fmla="*/ 775411 h 1177747"/>
              <a:gd name="connsiteX17" fmla="*/ 1762963 w 3401568"/>
              <a:gd name="connsiteY17" fmla="*/ 775411 h 1177747"/>
              <a:gd name="connsiteX18" fmla="*/ 1850745 w 3401568"/>
              <a:gd name="connsiteY18" fmla="*/ 775411 h 1177747"/>
              <a:gd name="connsiteX19" fmla="*/ 1909267 w 3401568"/>
              <a:gd name="connsiteY19" fmla="*/ 804672 h 1177747"/>
              <a:gd name="connsiteX20" fmla="*/ 1945843 w 3401568"/>
              <a:gd name="connsiteY20" fmla="*/ 863193 h 1177747"/>
              <a:gd name="connsiteX21" fmla="*/ 1989734 w 3401568"/>
              <a:gd name="connsiteY21" fmla="*/ 929030 h 1177747"/>
              <a:gd name="connsiteX22" fmla="*/ 2077517 w 3401568"/>
              <a:gd name="connsiteY22" fmla="*/ 936345 h 1177747"/>
              <a:gd name="connsiteX23" fmla="*/ 2933395 w 3401568"/>
              <a:gd name="connsiteY23" fmla="*/ 1177747 h 1177747"/>
              <a:gd name="connsiteX24" fmla="*/ 3401568 w 3401568"/>
              <a:gd name="connsiteY24" fmla="*/ 914400 h 1177747"/>
              <a:gd name="connsiteX0" fmla="*/ 0 w 2933395"/>
              <a:gd name="connsiteY0" fmla="*/ 0 h 1177747"/>
              <a:gd name="connsiteX1" fmla="*/ 124358 w 2933395"/>
              <a:gd name="connsiteY1" fmla="*/ 87782 h 1177747"/>
              <a:gd name="connsiteX2" fmla="*/ 234086 w 2933395"/>
              <a:gd name="connsiteY2" fmla="*/ 146304 h 1177747"/>
              <a:gd name="connsiteX3" fmla="*/ 453542 w 2933395"/>
              <a:gd name="connsiteY3" fmla="*/ 124358 h 1177747"/>
              <a:gd name="connsiteX4" fmla="*/ 614477 w 2933395"/>
              <a:gd name="connsiteY4" fmla="*/ 109728 h 1177747"/>
              <a:gd name="connsiteX5" fmla="*/ 738835 w 2933395"/>
              <a:gd name="connsiteY5" fmla="*/ 146304 h 1177747"/>
              <a:gd name="connsiteX6" fmla="*/ 855878 w 2933395"/>
              <a:gd name="connsiteY6" fmla="*/ 219456 h 1177747"/>
              <a:gd name="connsiteX7" fmla="*/ 980237 w 2933395"/>
              <a:gd name="connsiteY7" fmla="*/ 365760 h 1177747"/>
              <a:gd name="connsiteX8" fmla="*/ 1060704 w 2933395"/>
              <a:gd name="connsiteY8" fmla="*/ 512064 h 1177747"/>
              <a:gd name="connsiteX9" fmla="*/ 1126541 w 2933395"/>
              <a:gd name="connsiteY9" fmla="*/ 555955 h 1177747"/>
              <a:gd name="connsiteX10" fmla="*/ 1221638 w 2933395"/>
              <a:gd name="connsiteY10" fmla="*/ 614476 h 1177747"/>
              <a:gd name="connsiteX11" fmla="*/ 1302105 w 2933395"/>
              <a:gd name="connsiteY11" fmla="*/ 680313 h 1177747"/>
              <a:gd name="connsiteX12" fmla="*/ 1367942 w 2933395"/>
              <a:gd name="connsiteY12" fmla="*/ 782726 h 1177747"/>
              <a:gd name="connsiteX13" fmla="*/ 1426464 w 2933395"/>
              <a:gd name="connsiteY13" fmla="*/ 833932 h 1177747"/>
              <a:gd name="connsiteX14" fmla="*/ 1499616 w 2933395"/>
              <a:gd name="connsiteY14" fmla="*/ 848563 h 1177747"/>
              <a:gd name="connsiteX15" fmla="*/ 1565453 w 2933395"/>
              <a:gd name="connsiteY15" fmla="*/ 811987 h 1177747"/>
              <a:gd name="connsiteX16" fmla="*/ 1645920 w 2933395"/>
              <a:gd name="connsiteY16" fmla="*/ 775411 h 1177747"/>
              <a:gd name="connsiteX17" fmla="*/ 1762963 w 2933395"/>
              <a:gd name="connsiteY17" fmla="*/ 775411 h 1177747"/>
              <a:gd name="connsiteX18" fmla="*/ 1850745 w 2933395"/>
              <a:gd name="connsiteY18" fmla="*/ 775411 h 1177747"/>
              <a:gd name="connsiteX19" fmla="*/ 1909267 w 2933395"/>
              <a:gd name="connsiteY19" fmla="*/ 804672 h 1177747"/>
              <a:gd name="connsiteX20" fmla="*/ 1945843 w 2933395"/>
              <a:gd name="connsiteY20" fmla="*/ 863193 h 1177747"/>
              <a:gd name="connsiteX21" fmla="*/ 1989734 w 2933395"/>
              <a:gd name="connsiteY21" fmla="*/ 929030 h 1177747"/>
              <a:gd name="connsiteX22" fmla="*/ 2077517 w 2933395"/>
              <a:gd name="connsiteY22" fmla="*/ 936345 h 1177747"/>
              <a:gd name="connsiteX23" fmla="*/ 2933395 w 2933395"/>
              <a:gd name="connsiteY23" fmla="*/ 1177747 h 1177747"/>
              <a:gd name="connsiteX0" fmla="*/ 0 w 2077517"/>
              <a:gd name="connsiteY0" fmla="*/ 0 h 936345"/>
              <a:gd name="connsiteX1" fmla="*/ 124358 w 2077517"/>
              <a:gd name="connsiteY1" fmla="*/ 87782 h 936345"/>
              <a:gd name="connsiteX2" fmla="*/ 234086 w 2077517"/>
              <a:gd name="connsiteY2" fmla="*/ 146304 h 936345"/>
              <a:gd name="connsiteX3" fmla="*/ 453542 w 2077517"/>
              <a:gd name="connsiteY3" fmla="*/ 124358 h 936345"/>
              <a:gd name="connsiteX4" fmla="*/ 614477 w 2077517"/>
              <a:gd name="connsiteY4" fmla="*/ 109728 h 936345"/>
              <a:gd name="connsiteX5" fmla="*/ 738835 w 2077517"/>
              <a:gd name="connsiteY5" fmla="*/ 146304 h 936345"/>
              <a:gd name="connsiteX6" fmla="*/ 855878 w 2077517"/>
              <a:gd name="connsiteY6" fmla="*/ 219456 h 936345"/>
              <a:gd name="connsiteX7" fmla="*/ 980237 w 2077517"/>
              <a:gd name="connsiteY7" fmla="*/ 365760 h 936345"/>
              <a:gd name="connsiteX8" fmla="*/ 1060704 w 2077517"/>
              <a:gd name="connsiteY8" fmla="*/ 512064 h 936345"/>
              <a:gd name="connsiteX9" fmla="*/ 1126541 w 2077517"/>
              <a:gd name="connsiteY9" fmla="*/ 555955 h 936345"/>
              <a:gd name="connsiteX10" fmla="*/ 1221638 w 2077517"/>
              <a:gd name="connsiteY10" fmla="*/ 614476 h 936345"/>
              <a:gd name="connsiteX11" fmla="*/ 1302105 w 2077517"/>
              <a:gd name="connsiteY11" fmla="*/ 680313 h 936345"/>
              <a:gd name="connsiteX12" fmla="*/ 1367942 w 2077517"/>
              <a:gd name="connsiteY12" fmla="*/ 782726 h 936345"/>
              <a:gd name="connsiteX13" fmla="*/ 1426464 w 2077517"/>
              <a:gd name="connsiteY13" fmla="*/ 833932 h 936345"/>
              <a:gd name="connsiteX14" fmla="*/ 1499616 w 2077517"/>
              <a:gd name="connsiteY14" fmla="*/ 848563 h 936345"/>
              <a:gd name="connsiteX15" fmla="*/ 1565453 w 2077517"/>
              <a:gd name="connsiteY15" fmla="*/ 811987 h 936345"/>
              <a:gd name="connsiteX16" fmla="*/ 1645920 w 2077517"/>
              <a:gd name="connsiteY16" fmla="*/ 775411 h 936345"/>
              <a:gd name="connsiteX17" fmla="*/ 1762963 w 2077517"/>
              <a:gd name="connsiteY17" fmla="*/ 775411 h 936345"/>
              <a:gd name="connsiteX18" fmla="*/ 1850745 w 2077517"/>
              <a:gd name="connsiteY18" fmla="*/ 775411 h 936345"/>
              <a:gd name="connsiteX19" fmla="*/ 1909267 w 2077517"/>
              <a:gd name="connsiteY19" fmla="*/ 804672 h 936345"/>
              <a:gd name="connsiteX20" fmla="*/ 1945843 w 2077517"/>
              <a:gd name="connsiteY20" fmla="*/ 863193 h 936345"/>
              <a:gd name="connsiteX21" fmla="*/ 1989734 w 2077517"/>
              <a:gd name="connsiteY21" fmla="*/ 929030 h 936345"/>
              <a:gd name="connsiteX22" fmla="*/ 2077517 w 2077517"/>
              <a:gd name="connsiteY22" fmla="*/ 936345 h 936345"/>
              <a:gd name="connsiteX0" fmla="*/ 0 w 1989734"/>
              <a:gd name="connsiteY0" fmla="*/ 0 h 929030"/>
              <a:gd name="connsiteX1" fmla="*/ 124358 w 1989734"/>
              <a:gd name="connsiteY1" fmla="*/ 87782 h 929030"/>
              <a:gd name="connsiteX2" fmla="*/ 234086 w 1989734"/>
              <a:gd name="connsiteY2" fmla="*/ 146304 h 929030"/>
              <a:gd name="connsiteX3" fmla="*/ 453542 w 1989734"/>
              <a:gd name="connsiteY3" fmla="*/ 124358 h 929030"/>
              <a:gd name="connsiteX4" fmla="*/ 614477 w 1989734"/>
              <a:gd name="connsiteY4" fmla="*/ 109728 h 929030"/>
              <a:gd name="connsiteX5" fmla="*/ 738835 w 1989734"/>
              <a:gd name="connsiteY5" fmla="*/ 146304 h 929030"/>
              <a:gd name="connsiteX6" fmla="*/ 855878 w 1989734"/>
              <a:gd name="connsiteY6" fmla="*/ 219456 h 929030"/>
              <a:gd name="connsiteX7" fmla="*/ 980237 w 1989734"/>
              <a:gd name="connsiteY7" fmla="*/ 365760 h 929030"/>
              <a:gd name="connsiteX8" fmla="*/ 1060704 w 1989734"/>
              <a:gd name="connsiteY8" fmla="*/ 512064 h 929030"/>
              <a:gd name="connsiteX9" fmla="*/ 1126541 w 1989734"/>
              <a:gd name="connsiteY9" fmla="*/ 555955 h 929030"/>
              <a:gd name="connsiteX10" fmla="*/ 1221638 w 1989734"/>
              <a:gd name="connsiteY10" fmla="*/ 614476 h 929030"/>
              <a:gd name="connsiteX11" fmla="*/ 1302105 w 1989734"/>
              <a:gd name="connsiteY11" fmla="*/ 680313 h 929030"/>
              <a:gd name="connsiteX12" fmla="*/ 1367942 w 1989734"/>
              <a:gd name="connsiteY12" fmla="*/ 782726 h 929030"/>
              <a:gd name="connsiteX13" fmla="*/ 1426464 w 1989734"/>
              <a:gd name="connsiteY13" fmla="*/ 833932 h 929030"/>
              <a:gd name="connsiteX14" fmla="*/ 1499616 w 1989734"/>
              <a:gd name="connsiteY14" fmla="*/ 848563 h 929030"/>
              <a:gd name="connsiteX15" fmla="*/ 1565453 w 1989734"/>
              <a:gd name="connsiteY15" fmla="*/ 811987 h 929030"/>
              <a:gd name="connsiteX16" fmla="*/ 1645920 w 1989734"/>
              <a:gd name="connsiteY16" fmla="*/ 775411 h 929030"/>
              <a:gd name="connsiteX17" fmla="*/ 1762963 w 1989734"/>
              <a:gd name="connsiteY17" fmla="*/ 775411 h 929030"/>
              <a:gd name="connsiteX18" fmla="*/ 1850745 w 1989734"/>
              <a:gd name="connsiteY18" fmla="*/ 775411 h 929030"/>
              <a:gd name="connsiteX19" fmla="*/ 1909267 w 1989734"/>
              <a:gd name="connsiteY19" fmla="*/ 804672 h 929030"/>
              <a:gd name="connsiteX20" fmla="*/ 1945843 w 1989734"/>
              <a:gd name="connsiteY20" fmla="*/ 863193 h 929030"/>
              <a:gd name="connsiteX21" fmla="*/ 1989734 w 1989734"/>
              <a:gd name="connsiteY21" fmla="*/ 929030 h 929030"/>
              <a:gd name="connsiteX0" fmla="*/ 0 w 1945843"/>
              <a:gd name="connsiteY0" fmla="*/ 0 h 863193"/>
              <a:gd name="connsiteX1" fmla="*/ 124358 w 1945843"/>
              <a:gd name="connsiteY1" fmla="*/ 87782 h 863193"/>
              <a:gd name="connsiteX2" fmla="*/ 234086 w 1945843"/>
              <a:gd name="connsiteY2" fmla="*/ 146304 h 863193"/>
              <a:gd name="connsiteX3" fmla="*/ 453542 w 1945843"/>
              <a:gd name="connsiteY3" fmla="*/ 124358 h 863193"/>
              <a:gd name="connsiteX4" fmla="*/ 614477 w 1945843"/>
              <a:gd name="connsiteY4" fmla="*/ 109728 h 863193"/>
              <a:gd name="connsiteX5" fmla="*/ 738835 w 1945843"/>
              <a:gd name="connsiteY5" fmla="*/ 146304 h 863193"/>
              <a:gd name="connsiteX6" fmla="*/ 855878 w 1945843"/>
              <a:gd name="connsiteY6" fmla="*/ 219456 h 863193"/>
              <a:gd name="connsiteX7" fmla="*/ 980237 w 1945843"/>
              <a:gd name="connsiteY7" fmla="*/ 365760 h 863193"/>
              <a:gd name="connsiteX8" fmla="*/ 1060704 w 1945843"/>
              <a:gd name="connsiteY8" fmla="*/ 512064 h 863193"/>
              <a:gd name="connsiteX9" fmla="*/ 1126541 w 1945843"/>
              <a:gd name="connsiteY9" fmla="*/ 555955 h 863193"/>
              <a:gd name="connsiteX10" fmla="*/ 1221638 w 1945843"/>
              <a:gd name="connsiteY10" fmla="*/ 614476 h 863193"/>
              <a:gd name="connsiteX11" fmla="*/ 1302105 w 1945843"/>
              <a:gd name="connsiteY11" fmla="*/ 680313 h 863193"/>
              <a:gd name="connsiteX12" fmla="*/ 1367942 w 1945843"/>
              <a:gd name="connsiteY12" fmla="*/ 782726 h 863193"/>
              <a:gd name="connsiteX13" fmla="*/ 1426464 w 1945843"/>
              <a:gd name="connsiteY13" fmla="*/ 833932 h 863193"/>
              <a:gd name="connsiteX14" fmla="*/ 1499616 w 1945843"/>
              <a:gd name="connsiteY14" fmla="*/ 848563 h 863193"/>
              <a:gd name="connsiteX15" fmla="*/ 1565453 w 1945843"/>
              <a:gd name="connsiteY15" fmla="*/ 811987 h 863193"/>
              <a:gd name="connsiteX16" fmla="*/ 1645920 w 1945843"/>
              <a:gd name="connsiteY16" fmla="*/ 775411 h 863193"/>
              <a:gd name="connsiteX17" fmla="*/ 1762963 w 1945843"/>
              <a:gd name="connsiteY17" fmla="*/ 775411 h 863193"/>
              <a:gd name="connsiteX18" fmla="*/ 1850745 w 1945843"/>
              <a:gd name="connsiteY18" fmla="*/ 775411 h 863193"/>
              <a:gd name="connsiteX19" fmla="*/ 1909267 w 1945843"/>
              <a:gd name="connsiteY19" fmla="*/ 804672 h 863193"/>
              <a:gd name="connsiteX20" fmla="*/ 1945843 w 1945843"/>
              <a:gd name="connsiteY20" fmla="*/ 863193 h 863193"/>
              <a:gd name="connsiteX0" fmla="*/ 0 w 1909267"/>
              <a:gd name="connsiteY0" fmla="*/ 0 h 848563"/>
              <a:gd name="connsiteX1" fmla="*/ 124358 w 1909267"/>
              <a:gd name="connsiteY1" fmla="*/ 87782 h 848563"/>
              <a:gd name="connsiteX2" fmla="*/ 234086 w 1909267"/>
              <a:gd name="connsiteY2" fmla="*/ 146304 h 848563"/>
              <a:gd name="connsiteX3" fmla="*/ 453542 w 1909267"/>
              <a:gd name="connsiteY3" fmla="*/ 124358 h 848563"/>
              <a:gd name="connsiteX4" fmla="*/ 614477 w 1909267"/>
              <a:gd name="connsiteY4" fmla="*/ 109728 h 848563"/>
              <a:gd name="connsiteX5" fmla="*/ 738835 w 1909267"/>
              <a:gd name="connsiteY5" fmla="*/ 146304 h 848563"/>
              <a:gd name="connsiteX6" fmla="*/ 855878 w 1909267"/>
              <a:gd name="connsiteY6" fmla="*/ 219456 h 848563"/>
              <a:gd name="connsiteX7" fmla="*/ 980237 w 1909267"/>
              <a:gd name="connsiteY7" fmla="*/ 365760 h 848563"/>
              <a:gd name="connsiteX8" fmla="*/ 1060704 w 1909267"/>
              <a:gd name="connsiteY8" fmla="*/ 512064 h 848563"/>
              <a:gd name="connsiteX9" fmla="*/ 1126541 w 1909267"/>
              <a:gd name="connsiteY9" fmla="*/ 555955 h 848563"/>
              <a:gd name="connsiteX10" fmla="*/ 1221638 w 1909267"/>
              <a:gd name="connsiteY10" fmla="*/ 614476 h 848563"/>
              <a:gd name="connsiteX11" fmla="*/ 1302105 w 1909267"/>
              <a:gd name="connsiteY11" fmla="*/ 680313 h 848563"/>
              <a:gd name="connsiteX12" fmla="*/ 1367942 w 1909267"/>
              <a:gd name="connsiteY12" fmla="*/ 782726 h 848563"/>
              <a:gd name="connsiteX13" fmla="*/ 1426464 w 1909267"/>
              <a:gd name="connsiteY13" fmla="*/ 833932 h 848563"/>
              <a:gd name="connsiteX14" fmla="*/ 1499616 w 1909267"/>
              <a:gd name="connsiteY14" fmla="*/ 848563 h 848563"/>
              <a:gd name="connsiteX15" fmla="*/ 1565453 w 1909267"/>
              <a:gd name="connsiteY15" fmla="*/ 811987 h 848563"/>
              <a:gd name="connsiteX16" fmla="*/ 1645920 w 1909267"/>
              <a:gd name="connsiteY16" fmla="*/ 775411 h 848563"/>
              <a:gd name="connsiteX17" fmla="*/ 1762963 w 1909267"/>
              <a:gd name="connsiteY17" fmla="*/ 775411 h 848563"/>
              <a:gd name="connsiteX18" fmla="*/ 1850745 w 1909267"/>
              <a:gd name="connsiteY18" fmla="*/ 775411 h 848563"/>
              <a:gd name="connsiteX19" fmla="*/ 1909267 w 1909267"/>
              <a:gd name="connsiteY19" fmla="*/ 804672 h 848563"/>
              <a:gd name="connsiteX0" fmla="*/ 0 w 1850745"/>
              <a:gd name="connsiteY0" fmla="*/ 0 h 848563"/>
              <a:gd name="connsiteX1" fmla="*/ 124358 w 1850745"/>
              <a:gd name="connsiteY1" fmla="*/ 87782 h 848563"/>
              <a:gd name="connsiteX2" fmla="*/ 234086 w 1850745"/>
              <a:gd name="connsiteY2" fmla="*/ 146304 h 848563"/>
              <a:gd name="connsiteX3" fmla="*/ 453542 w 1850745"/>
              <a:gd name="connsiteY3" fmla="*/ 124358 h 848563"/>
              <a:gd name="connsiteX4" fmla="*/ 614477 w 1850745"/>
              <a:gd name="connsiteY4" fmla="*/ 109728 h 848563"/>
              <a:gd name="connsiteX5" fmla="*/ 738835 w 1850745"/>
              <a:gd name="connsiteY5" fmla="*/ 146304 h 848563"/>
              <a:gd name="connsiteX6" fmla="*/ 855878 w 1850745"/>
              <a:gd name="connsiteY6" fmla="*/ 219456 h 848563"/>
              <a:gd name="connsiteX7" fmla="*/ 980237 w 1850745"/>
              <a:gd name="connsiteY7" fmla="*/ 365760 h 848563"/>
              <a:gd name="connsiteX8" fmla="*/ 1060704 w 1850745"/>
              <a:gd name="connsiteY8" fmla="*/ 512064 h 848563"/>
              <a:gd name="connsiteX9" fmla="*/ 1126541 w 1850745"/>
              <a:gd name="connsiteY9" fmla="*/ 555955 h 848563"/>
              <a:gd name="connsiteX10" fmla="*/ 1221638 w 1850745"/>
              <a:gd name="connsiteY10" fmla="*/ 614476 h 848563"/>
              <a:gd name="connsiteX11" fmla="*/ 1302105 w 1850745"/>
              <a:gd name="connsiteY11" fmla="*/ 680313 h 848563"/>
              <a:gd name="connsiteX12" fmla="*/ 1367942 w 1850745"/>
              <a:gd name="connsiteY12" fmla="*/ 782726 h 848563"/>
              <a:gd name="connsiteX13" fmla="*/ 1426464 w 1850745"/>
              <a:gd name="connsiteY13" fmla="*/ 833932 h 848563"/>
              <a:gd name="connsiteX14" fmla="*/ 1499616 w 1850745"/>
              <a:gd name="connsiteY14" fmla="*/ 848563 h 848563"/>
              <a:gd name="connsiteX15" fmla="*/ 1565453 w 1850745"/>
              <a:gd name="connsiteY15" fmla="*/ 811987 h 848563"/>
              <a:gd name="connsiteX16" fmla="*/ 1645920 w 1850745"/>
              <a:gd name="connsiteY16" fmla="*/ 775411 h 848563"/>
              <a:gd name="connsiteX17" fmla="*/ 1762963 w 1850745"/>
              <a:gd name="connsiteY17" fmla="*/ 775411 h 848563"/>
              <a:gd name="connsiteX18" fmla="*/ 1850745 w 1850745"/>
              <a:gd name="connsiteY18" fmla="*/ 775411 h 848563"/>
              <a:gd name="connsiteX0" fmla="*/ 0 w 1762963"/>
              <a:gd name="connsiteY0" fmla="*/ 0 h 848563"/>
              <a:gd name="connsiteX1" fmla="*/ 124358 w 1762963"/>
              <a:gd name="connsiteY1" fmla="*/ 87782 h 848563"/>
              <a:gd name="connsiteX2" fmla="*/ 234086 w 1762963"/>
              <a:gd name="connsiteY2" fmla="*/ 146304 h 848563"/>
              <a:gd name="connsiteX3" fmla="*/ 453542 w 1762963"/>
              <a:gd name="connsiteY3" fmla="*/ 124358 h 848563"/>
              <a:gd name="connsiteX4" fmla="*/ 614477 w 1762963"/>
              <a:gd name="connsiteY4" fmla="*/ 109728 h 848563"/>
              <a:gd name="connsiteX5" fmla="*/ 738835 w 1762963"/>
              <a:gd name="connsiteY5" fmla="*/ 146304 h 848563"/>
              <a:gd name="connsiteX6" fmla="*/ 855878 w 1762963"/>
              <a:gd name="connsiteY6" fmla="*/ 219456 h 848563"/>
              <a:gd name="connsiteX7" fmla="*/ 980237 w 1762963"/>
              <a:gd name="connsiteY7" fmla="*/ 365760 h 848563"/>
              <a:gd name="connsiteX8" fmla="*/ 1060704 w 1762963"/>
              <a:gd name="connsiteY8" fmla="*/ 512064 h 848563"/>
              <a:gd name="connsiteX9" fmla="*/ 1126541 w 1762963"/>
              <a:gd name="connsiteY9" fmla="*/ 555955 h 848563"/>
              <a:gd name="connsiteX10" fmla="*/ 1221638 w 1762963"/>
              <a:gd name="connsiteY10" fmla="*/ 614476 h 848563"/>
              <a:gd name="connsiteX11" fmla="*/ 1302105 w 1762963"/>
              <a:gd name="connsiteY11" fmla="*/ 680313 h 848563"/>
              <a:gd name="connsiteX12" fmla="*/ 1367942 w 1762963"/>
              <a:gd name="connsiteY12" fmla="*/ 782726 h 848563"/>
              <a:gd name="connsiteX13" fmla="*/ 1426464 w 1762963"/>
              <a:gd name="connsiteY13" fmla="*/ 833932 h 848563"/>
              <a:gd name="connsiteX14" fmla="*/ 1499616 w 1762963"/>
              <a:gd name="connsiteY14" fmla="*/ 848563 h 848563"/>
              <a:gd name="connsiteX15" fmla="*/ 1565453 w 1762963"/>
              <a:gd name="connsiteY15" fmla="*/ 811987 h 848563"/>
              <a:gd name="connsiteX16" fmla="*/ 1645920 w 1762963"/>
              <a:gd name="connsiteY16" fmla="*/ 775411 h 848563"/>
              <a:gd name="connsiteX17" fmla="*/ 1762963 w 1762963"/>
              <a:gd name="connsiteY17" fmla="*/ 775411 h 848563"/>
              <a:gd name="connsiteX0" fmla="*/ 0 w 1645920"/>
              <a:gd name="connsiteY0" fmla="*/ 0 h 848563"/>
              <a:gd name="connsiteX1" fmla="*/ 124358 w 1645920"/>
              <a:gd name="connsiteY1" fmla="*/ 87782 h 848563"/>
              <a:gd name="connsiteX2" fmla="*/ 234086 w 1645920"/>
              <a:gd name="connsiteY2" fmla="*/ 146304 h 848563"/>
              <a:gd name="connsiteX3" fmla="*/ 453542 w 1645920"/>
              <a:gd name="connsiteY3" fmla="*/ 124358 h 848563"/>
              <a:gd name="connsiteX4" fmla="*/ 614477 w 1645920"/>
              <a:gd name="connsiteY4" fmla="*/ 109728 h 848563"/>
              <a:gd name="connsiteX5" fmla="*/ 738835 w 1645920"/>
              <a:gd name="connsiteY5" fmla="*/ 146304 h 848563"/>
              <a:gd name="connsiteX6" fmla="*/ 855878 w 1645920"/>
              <a:gd name="connsiteY6" fmla="*/ 219456 h 848563"/>
              <a:gd name="connsiteX7" fmla="*/ 980237 w 1645920"/>
              <a:gd name="connsiteY7" fmla="*/ 365760 h 848563"/>
              <a:gd name="connsiteX8" fmla="*/ 1060704 w 1645920"/>
              <a:gd name="connsiteY8" fmla="*/ 512064 h 848563"/>
              <a:gd name="connsiteX9" fmla="*/ 1126541 w 1645920"/>
              <a:gd name="connsiteY9" fmla="*/ 555955 h 848563"/>
              <a:gd name="connsiteX10" fmla="*/ 1221638 w 1645920"/>
              <a:gd name="connsiteY10" fmla="*/ 614476 h 848563"/>
              <a:gd name="connsiteX11" fmla="*/ 1302105 w 1645920"/>
              <a:gd name="connsiteY11" fmla="*/ 680313 h 848563"/>
              <a:gd name="connsiteX12" fmla="*/ 1367942 w 1645920"/>
              <a:gd name="connsiteY12" fmla="*/ 782726 h 848563"/>
              <a:gd name="connsiteX13" fmla="*/ 1426464 w 1645920"/>
              <a:gd name="connsiteY13" fmla="*/ 833932 h 848563"/>
              <a:gd name="connsiteX14" fmla="*/ 1499616 w 1645920"/>
              <a:gd name="connsiteY14" fmla="*/ 848563 h 848563"/>
              <a:gd name="connsiteX15" fmla="*/ 1565453 w 1645920"/>
              <a:gd name="connsiteY15" fmla="*/ 811987 h 848563"/>
              <a:gd name="connsiteX16" fmla="*/ 1645920 w 1645920"/>
              <a:gd name="connsiteY16" fmla="*/ 775411 h 848563"/>
              <a:gd name="connsiteX0" fmla="*/ 0 w 1565453"/>
              <a:gd name="connsiteY0" fmla="*/ 0 h 848563"/>
              <a:gd name="connsiteX1" fmla="*/ 124358 w 1565453"/>
              <a:gd name="connsiteY1" fmla="*/ 87782 h 848563"/>
              <a:gd name="connsiteX2" fmla="*/ 234086 w 1565453"/>
              <a:gd name="connsiteY2" fmla="*/ 146304 h 848563"/>
              <a:gd name="connsiteX3" fmla="*/ 453542 w 1565453"/>
              <a:gd name="connsiteY3" fmla="*/ 124358 h 848563"/>
              <a:gd name="connsiteX4" fmla="*/ 614477 w 1565453"/>
              <a:gd name="connsiteY4" fmla="*/ 109728 h 848563"/>
              <a:gd name="connsiteX5" fmla="*/ 738835 w 1565453"/>
              <a:gd name="connsiteY5" fmla="*/ 146304 h 848563"/>
              <a:gd name="connsiteX6" fmla="*/ 855878 w 1565453"/>
              <a:gd name="connsiteY6" fmla="*/ 219456 h 848563"/>
              <a:gd name="connsiteX7" fmla="*/ 980237 w 1565453"/>
              <a:gd name="connsiteY7" fmla="*/ 365760 h 848563"/>
              <a:gd name="connsiteX8" fmla="*/ 1060704 w 1565453"/>
              <a:gd name="connsiteY8" fmla="*/ 512064 h 848563"/>
              <a:gd name="connsiteX9" fmla="*/ 1126541 w 1565453"/>
              <a:gd name="connsiteY9" fmla="*/ 555955 h 848563"/>
              <a:gd name="connsiteX10" fmla="*/ 1221638 w 1565453"/>
              <a:gd name="connsiteY10" fmla="*/ 614476 h 848563"/>
              <a:gd name="connsiteX11" fmla="*/ 1302105 w 1565453"/>
              <a:gd name="connsiteY11" fmla="*/ 680313 h 848563"/>
              <a:gd name="connsiteX12" fmla="*/ 1367942 w 1565453"/>
              <a:gd name="connsiteY12" fmla="*/ 782726 h 848563"/>
              <a:gd name="connsiteX13" fmla="*/ 1426464 w 1565453"/>
              <a:gd name="connsiteY13" fmla="*/ 833932 h 848563"/>
              <a:gd name="connsiteX14" fmla="*/ 1499616 w 1565453"/>
              <a:gd name="connsiteY14" fmla="*/ 848563 h 848563"/>
              <a:gd name="connsiteX15" fmla="*/ 1565453 w 1565453"/>
              <a:gd name="connsiteY15" fmla="*/ 811987 h 848563"/>
              <a:gd name="connsiteX0" fmla="*/ 0 w 1499616"/>
              <a:gd name="connsiteY0" fmla="*/ 0 h 848563"/>
              <a:gd name="connsiteX1" fmla="*/ 124358 w 1499616"/>
              <a:gd name="connsiteY1" fmla="*/ 87782 h 848563"/>
              <a:gd name="connsiteX2" fmla="*/ 234086 w 1499616"/>
              <a:gd name="connsiteY2" fmla="*/ 146304 h 848563"/>
              <a:gd name="connsiteX3" fmla="*/ 453542 w 1499616"/>
              <a:gd name="connsiteY3" fmla="*/ 124358 h 848563"/>
              <a:gd name="connsiteX4" fmla="*/ 614477 w 1499616"/>
              <a:gd name="connsiteY4" fmla="*/ 109728 h 848563"/>
              <a:gd name="connsiteX5" fmla="*/ 738835 w 1499616"/>
              <a:gd name="connsiteY5" fmla="*/ 146304 h 848563"/>
              <a:gd name="connsiteX6" fmla="*/ 855878 w 1499616"/>
              <a:gd name="connsiteY6" fmla="*/ 219456 h 848563"/>
              <a:gd name="connsiteX7" fmla="*/ 980237 w 1499616"/>
              <a:gd name="connsiteY7" fmla="*/ 365760 h 848563"/>
              <a:gd name="connsiteX8" fmla="*/ 1060704 w 1499616"/>
              <a:gd name="connsiteY8" fmla="*/ 512064 h 848563"/>
              <a:gd name="connsiteX9" fmla="*/ 1126541 w 1499616"/>
              <a:gd name="connsiteY9" fmla="*/ 555955 h 848563"/>
              <a:gd name="connsiteX10" fmla="*/ 1221638 w 1499616"/>
              <a:gd name="connsiteY10" fmla="*/ 614476 h 848563"/>
              <a:gd name="connsiteX11" fmla="*/ 1302105 w 1499616"/>
              <a:gd name="connsiteY11" fmla="*/ 680313 h 848563"/>
              <a:gd name="connsiteX12" fmla="*/ 1367942 w 1499616"/>
              <a:gd name="connsiteY12" fmla="*/ 782726 h 848563"/>
              <a:gd name="connsiteX13" fmla="*/ 1426464 w 1499616"/>
              <a:gd name="connsiteY13" fmla="*/ 833932 h 848563"/>
              <a:gd name="connsiteX14" fmla="*/ 1499616 w 1499616"/>
              <a:gd name="connsiteY14" fmla="*/ 848563 h 848563"/>
              <a:gd name="connsiteX0" fmla="*/ 0 w 1426464"/>
              <a:gd name="connsiteY0" fmla="*/ 0 h 833932"/>
              <a:gd name="connsiteX1" fmla="*/ 124358 w 1426464"/>
              <a:gd name="connsiteY1" fmla="*/ 87782 h 833932"/>
              <a:gd name="connsiteX2" fmla="*/ 234086 w 1426464"/>
              <a:gd name="connsiteY2" fmla="*/ 146304 h 833932"/>
              <a:gd name="connsiteX3" fmla="*/ 453542 w 1426464"/>
              <a:gd name="connsiteY3" fmla="*/ 124358 h 833932"/>
              <a:gd name="connsiteX4" fmla="*/ 614477 w 1426464"/>
              <a:gd name="connsiteY4" fmla="*/ 109728 h 833932"/>
              <a:gd name="connsiteX5" fmla="*/ 738835 w 1426464"/>
              <a:gd name="connsiteY5" fmla="*/ 146304 h 833932"/>
              <a:gd name="connsiteX6" fmla="*/ 855878 w 1426464"/>
              <a:gd name="connsiteY6" fmla="*/ 219456 h 833932"/>
              <a:gd name="connsiteX7" fmla="*/ 980237 w 1426464"/>
              <a:gd name="connsiteY7" fmla="*/ 365760 h 833932"/>
              <a:gd name="connsiteX8" fmla="*/ 1060704 w 1426464"/>
              <a:gd name="connsiteY8" fmla="*/ 512064 h 833932"/>
              <a:gd name="connsiteX9" fmla="*/ 1126541 w 1426464"/>
              <a:gd name="connsiteY9" fmla="*/ 555955 h 833932"/>
              <a:gd name="connsiteX10" fmla="*/ 1221638 w 1426464"/>
              <a:gd name="connsiteY10" fmla="*/ 614476 h 833932"/>
              <a:gd name="connsiteX11" fmla="*/ 1302105 w 1426464"/>
              <a:gd name="connsiteY11" fmla="*/ 680313 h 833932"/>
              <a:gd name="connsiteX12" fmla="*/ 1367942 w 1426464"/>
              <a:gd name="connsiteY12" fmla="*/ 782726 h 833932"/>
              <a:gd name="connsiteX13" fmla="*/ 1426464 w 1426464"/>
              <a:gd name="connsiteY13" fmla="*/ 833932 h 833932"/>
              <a:gd name="connsiteX0" fmla="*/ 0 w 1367942"/>
              <a:gd name="connsiteY0" fmla="*/ 0 h 782726"/>
              <a:gd name="connsiteX1" fmla="*/ 124358 w 1367942"/>
              <a:gd name="connsiteY1" fmla="*/ 87782 h 782726"/>
              <a:gd name="connsiteX2" fmla="*/ 234086 w 1367942"/>
              <a:gd name="connsiteY2" fmla="*/ 146304 h 782726"/>
              <a:gd name="connsiteX3" fmla="*/ 453542 w 1367942"/>
              <a:gd name="connsiteY3" fmla="*/ 124358 h 782726"/>
              <a:gd name="connsiteX4" fmla="*/ 614477 w 1367942"/>
              <a:gd name="connsiteY4" fmla="*/ 109728 h 782726"/>
              <a:gd name="connsiteX5" fmla="*/ 738835 w 1367942"/>
              <a:gd name="connsiteY5" fmla="*/ 146304 h 782726"/>
              <a:gd name="connsiteX6" fmla="*/ 855878 w 1367942"/>
              <a:gd name="connsiteY6" fmla="*/ 219456 h 782726"/>
              <a:gd name="connsiteX7" fmla="*/ 980237 w 1367942"/>
              <a:gd name="connsiteY7" fmla="*/ 365760 h 782726"/>
              <a:gd name="connsiteX8" fmla="*/ 1060704 w 1367942"/>
              <a:gd name="connsiteY8" fmla="*/ 512064 h 782726"/>
              <a:gd name="connsiteX9" fmla="*/ 1126541 w 1367942"/>
              <a:gd name="connsiteY9" fmla="*/ 555955 h 782726"/>
              <a:gd name="connsiteX10" fmla="*/ 1221638 w 1367942"/>
              <a:gd name="connsiteY10" fmla="*/ 614476 h 782726"/>
              <a:gd name="connsiteX11" fmla="*/ 1302105 w 1367942"/>
              <a:gd name="connsiteY11" fmla="*/ 680313 h 782726"/>
              <a:gd name="connsiteX12" fmla="*/ 1367942 w 1367942"/>
              <a:gd name="connsiteY12" fmla="*/ 782726 h 782726"/>
              <a:gd name="connsiteX0" fmla="*/ 0 w 1302105"/>
              <a:gd name="connsiteY0" fmla="*/ 0 h 680313"/>
              <a:gd name="connsiteX1" fmla="*/ 124358 w 1302105"/>
              <a:gd name="connsiteY1" fmla="*/ 87782 h 680313"/>
              <a:gd name="connsiteX2" fmla="*/ 234086 w 1302105"/>
              <a:gd name="connsiteY2" fmla="*/ 146304 h 680313"/>
              <a:gd name="connsiteX3" fmla="*/ 453542 w 1302105"/>
              <a:gd name="connsiteY3" fmla="*/ 124358 h 680313"/>
              <a:gd name="connsiteX4" fmla="*/ 614477 w 1302105"/>
              <a:gd name="connsiteY4" fmla="*/ 109728 h 680313"/>
              <a:gd name="connsiteX5" fmla="*/ 738835 w 1302105"/>
              <a:gd name="connsiteY5" fmla="*/ 146304 h 680313"/>
              <a:gd name="connsiteX6" fmla="*/ 855878 w 1302105"/>
              <a:gd name="connsiteY6" fmla="*/ 219456 h 680313"/>
              <a:gd name="connsiteX7" fmla="*/ 980237 w 1302105"/>
              <a:gd name="connsiteY7" fmla="*/ 365760 h 680313"/>
              <a:gd name="connsiteX8" fmla="*/ 1060704 w 1302105"/>
              <a:gd name="connsiteY8" fmla="*/ 512064 h 680313"/>
              <a:gd name="connsiteX9" fmla="*/ 1126541 w 1302105"/>
              <a:gd name="connsiteY9" fmla="*/ 555955 h 680313"/>
              <a:gd name="connsiteX10" fmla="*/ 1221638 w 1302105"/>
              <a:gd name="connsiteY10" fmla="*/ 614476 h 680313"/>
              <a:gd name="connsiteX11" fmla="*/ 1302105 w 1302105"/>
              <a:gd name="connsiteY11" fmla="*/ 680313 h 680313"/>
              <a:gd name="connsiteX0" fmla="*/ 0 w 1221638"/>
              <a:gd name="connsiteY0" fmla="*/ 0 h 614476"/>
              <a:gd name="connsiteX1" fmla="*/ 124358 w 1221638"/>
              <a:gd name="connsiteY1" fmla="*/ 87782 h 614476"/>
              <a:gd name="connsiteX2" fmla="*/ 234086 w 1221638"/>
              <a:gd name="connsiteY2" fmla="*/ 146304 h 614476"/>
              <a:gd name="connsiteX3" fmla="*/ 453542 w 1221638"/>
              <a:gd name="connsiteY3" fmla="*/ 124358 h 614476"/>
              <a:gd name="connsiteX4" fmla="*/ 614477 w 1221638"/>
              <a:gd name="connsiteY4" fmla="*/ 109728 h 614476"/>
              <a:gd name="connsiteX5" fmla="*/ 738835 w 1221638"/>
              <a:gd name="connsiteY5" fmla="*/ 146304 h 614476"/>
              <a:gd name="connsiteX6" fmla="*/ 855878 w 1221638"/>
              <a:gd name="connsiteY6" fmla="*/ 219456 h 614476"/>
              <a:gd name="connsiteX7" fmla="*/ 980237 w 1221638"/>
              <a:gd name="connsiteY7" fmla="*/ 365760 h 614476"/>
              <a:gd name="connsiteX8" fmla="*/ 1060704 w 1221638"/>
              <a:gd name="connsiteY8" fmla="*/ 512064 h 614476"/>
              <a:gd name="connsiteX9" fmla="*/ 1126541 w 1221638"/>
              <a:gd name="connsiteY9" fmla="*/ 555955 h 614476"/>
              <a:gd name="connsiteX10" fmla="*/ 1221638 w 1221638"/>
              <a:gd name="connsiteY10" fmla="*/ 614476 h 614476"/>
              <a:gd name="connsiteX0" fmla="*/ 0 w 1126541"/>
              <a:gd name="connsiteY0" fmla="*/ 0 h 555955"/>
              <a:gd name="connsiteX1" fmla="*/ 124358 w 1126541"/>
              <a:gd name="connsiteY1" fmla="*/ 87782 h 555955"/>
              <a:gd name="connsiteX2" fmla="*/ 234086 w 1126541"/>
              <a:gd name="connsiteY2" fmla="*/ 146304 h 555955"/>
              <a:gd name="connsiteX3" fmla="*/ 453542 w 1126541"/>
              <a:gd name="connsiteY3" fmla="*/ 124358 h 555955"/>
              <a:gd name="connsiteX4" fmla="*/ 614477 w 1126541"/>
              <a:gd name="connsiteY4" fmla="*/ 109728 h 555955"/>
              <a:gd name="connsiteX5" fmla="*/ 738835 w 1126541"/>
              <a:gd name="connsiteY5" fmla="*/ 146304 h 555955"/>
              <a:gd name="connsiteX6" fmla="*/ 855878 w 1126541"/>
              <a:gd name="connsiteY6" fmla="*/ 219456 h 555955"/>
              <a:gd name="connsiteX7" fmla="*/ 980237 w 1126541"/>
              <a:gd name="connsiteY7" fmla="*/ 365760 h 555955"/>
              <a:gd name="connsiteX8" fmla="*/ 1060704 w 1126541"/>
              <a:gd name="connsiteY8" fmla="*/ 512064 h 555955"/>
              <a:gd name="connsiteX9" fmla="*/ 1126541 w 1126541"/>
              <a:gd name="connsiteY9" fmla="*/ 555955 h 555955"/>
              <a:gd name="connsiteX0" fmla="*/ 0 w 1060704"/>
              <a:gd name="connsiteY0" fmla="*/ 0 h 512064"/>
              <a:gd name="connsiteX1" fmla="*/ 124358 w 1060704"/>
              <a:gd name="connsiteY1" fmla="*/ 87782 h 512064"/>
              <a:gd name="connsiteX2" fmla="*/ 234086 w 1060704"/>
              <a:gd name="connsiteY2" fmla="*/ 146304 h 512064"/>
              <a:gd name="connsiteX3" fmla="*/ 453542 w 1060704"/>
              <a:gd name="connsiteY3" fmla="*/ 124358 h 512064"/>
              <a:gd name="connsiteX4" fmla="*/ 614477 w 1060704"/>
              <a:gd name="connsiteY4" fmla="*/ 109728 h 512064"/>
              <a:gd name="connsiteX5" fmla="*/ 738835 w 1060704"/>
              <a:gd name="connsiteY5" fmla="*/ 146304 h 512064"/>
              <a:gd name="connsiteX6" fmla="*/ 855878 w 1060704"/>
              <a:gd name="connsiteY6" fmla="*/ 219456 h 512064"/>
              <a:gd name="connsiteX7" fmla="*/ 980237 w 1060704"/>
              <a:gd name="connsiteY7" fmla="*/ 365760 h 512064"/>
              <a:gd name="connsiteX8" fmla="*/ 1060704 w 1060704"/>
              <a:gd name="connsiteY8" fmla="*/ 512064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704" h="512064">
                <a:moveTo>
                  <a:pt x="0" y="0"/>
                </a:moveTo>
                <a:lnTo>
                  <a:pt x="124358" y="87782"/>
                </a:lnTo>
                <a:lnTo>
                  <a:pt x="234086" y="146304"/>
                </a:lnTo>
                <a:lnTo>
                  <a:pt x="453542" y="124358"/>
                </a:lnTo>
                <a:lnTo>
                  <a:pt x="614477" y="109728"/>
                </a:lnTo>
                <a:lnTo>
                  <a:pt x="738835" y="146304"/>
                </a:lnTo>
                <a:lnTo>
                  <a:pt x="855878" y="219456"/>
                </a:lnTo>
                <a:lnTo>
                  <a:pt x="980237" y="365760"/>
                </a:lnTo>
                <a:lnTo>
                  <a:pt x="1060704" y="512064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4" name="Forme libre 33"/>
          <p:cNvSpPr/>
          <p:nvPr/>
        </p:nvSpPr>
        <p:spPr>
          <a:xfrm>
            <a:off x="8192252" y="2365875"/>
            <a:ext cx="59425" cy="207656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9425 w 59425"/>
              <a:gd name="connsiteY0" fmla="*/ 207656 h 207656"/>
              <a:gd name="connsiteX1" fmla="*/ 0 w 59425"/>
              <a:gd name="connsiteY1" fmla="*/ 0 h 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25" h="207656">
                <a:moveTo>
                  <a:pt x="59425" y="207656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5" name="Forme libre 34"/>
          <p:cNvSpPr/>
          <p:nvPr/>
        </p:nvSpPr>
        <p:spPr>
          <a:xfrm>
            <a:off x="8121413" y="2147990"/>
            <a:ext cx="62034" cy="217885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6145 w 62034"/>
              <a:gd name="connsiteY0" fmla="*/ 197574 h 217885"/>
              <a:gd name="connsiteX1" fmla="*/ 0 w 62034"/>
              <a:gd name="connsiteY1" fmla="*/ 0 h 21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34" h="217885">
                <a:moveTo>
                  <a:pt x="56145" y="197574"/>
                </a:moveTo>
                <a:cubicBezTo>
                  <a:pt x="77047" y="270153"/>
                  <a:pt x="38523" y="135077"/>
                  <a:pt x="0" y="0"/>
                </a:cubicBezTo>
              </a:path>
            </a:pathLst>
          </a:custGeom>
          <a:noFill/>
          <a:ln w="190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17880000">
            <a:off x="1014966" y="2302162"/>
            <a:ext cx="1896680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Fort d’Issy Vanves Clamart</a:t>
            </a:r>
          </a:p>
        </p:txBody>
      </p:sp>
      <p:sp>
        <p:nvSpPr>
          <p:cNvPr id="37" name="Triangle isocèle 36"/>
          <p:cNvSpPr/>
          <p:nvPr/>
        </p:nvSpPr>
        <p:spPr>
          <a:xfrm>
            <a:off x="303747" y="2672677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8" name="Triangle isocèle 37"/>
          <p:cNvSpPr/>
          <p:nvPr/>
        </p:nvSpPr>
        <p:spPr>
          <a:xfrm>
            <a:off x="6904016" y="2953766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384527" y="3347807"/>
            <a:ext cx="1016336" cy="598610"/>
          </a:xfrm>
          <a:custGeom>
            <a:avLst/>
            <a:gdLst>
              <a:gd name="connsiteX0" fmla="*/ 1771650 w 1771650"/>
              <a:gd name="connsiteY0" fmla="*/ 1276350 h 1276350"/>
              <a:gd name="connsiteX1" fmla="*/ 1200150 w 1771650"/>
              <a:gd name="connsiteY1" fmla="*/ 971550 h 1276350"/>
              <a:gd name="connsiteX2" fmla="*/ 228600 w 1771650"/>
              <a:gd name="connsiteY2" fmla="*/ 342900 h 1276350"/>
              <a:gd name="connsiteX3" fmla="*/ 0 w 1771650"/>
              <a:gd name="connsiteY3" fmla="*/ 0 h 1276350"/>
              <a:gd name="connsiteX0" fmla="*/ 1790700 w 1790700"/>
              <a:gd name="connsiteY0" fmla="*/ 1181100 h 1181100"/>
              <a:gd name="connsiteX1" fmla="*/ 1219200 w 1790700"/>
              <a:gd name="connsiteY1" fmla="*/ 876300 h 1181100"/>
              <a:gd name="connsiteX2" fmla="*/ 247650 w 1790700"/>
              <a:gd name="connsiteY2" fmla="*/ 247650 h 1181100"/>
              <a:gd name="connsiteX3" fmla="*/ 0 w 1790700"/>
              <a:gd name="connsiteY3" fmla="*/ 0 h 1181100"/>
              <a:gd name="connsiteX0" fmla="*/ 1790700 w 1790700"/>
              <a:gd name="connsiteY0" fmla="*/ 1181100 h 1181100"/>
              <a:gd name="connsiteX1" fmla="*/ 1219200 w 1790700"/>
              <a:gd name="connsiteY1" fmla="*/ 876300 h 1181100"/>
              <a:gd name="connsiteX2" fmla="*/ 247650 w 1790700"/>
              <a:gd name="connsiteY2" fmla="*/ 247650 h 1181100"/>
              <a:gd name="connsiteX3" fmla="*/ 0 w 1790700"/>
              <a:gd name="connsiteY3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1181100">
                <a:moveTo>
                  <a:pt x="1790700" y="1181100"/>
                </a:moveTo>
                <a:cubicBezTo>
                  <a:pt x="1633537" y="1106487"/>
                  <a:pt x="1476375" y="1031875"/>
                  <a:pt x="1219200" y="876300"/>
                </a:cubicBezTo>
                <a:cubicBezTo>
                  <a:pt x="962025" y="720725"/>
                  <a:pt x="447675" y="409575"/>
                  <a:pt x="247650" y="247650"/>
                </a:cubicBezTo>
                <a:cubicBezTo>
                  <a:pt x="47625" y="85725"/>
                  <a:pt x="39687" y="77787"/>
                  <a:pt x="0" y="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triangle" w="med" len="med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0" name="Forme libre 39"/>
          <p:cNvSpPr/>
          <p:nvPr/>
        </p:nvSpPr>
        <p:spPr>
          <a:xfrm rot="3227249" flipH="1">
            <a:off x="1471298" y="3985751"/>
            <a:ext cx="913815" cy="458062"/>
          </a:xfrm>
          <a:custGeom>
            <a:avLst/>
            <a:gdLst>
              <a:gd name="connsiteX0" fmla="*/ 0 w 3619500"/>
              <a:gd name="connsiteY0" fmla="*/ 0 h 1314450"/>
              <a:gd name="connsiteX1" fmla="*/ 952500 w 3619500"/>
              <a:gd name="connsiteY1" fmla="*/ 533400 h 1314450"/>
              <a:gd name="connsiteX2" fmla="*/ 2781300 w 3619500"/>
              <a:gd name="connsiteY2" fmla="*/ 1162050 h 1314450"/>
              <a:gd name="connsiteX3" fmla="*/ 3619500 w 3619500"/>
              <a:gd name="connsiteY3" fmla="*/ 1314450 h 1314450"/>
              <a:gd name="connsiteX0" fmla="*/ 0 w 3517900"/>
              <a:gd name="connsiteY0" fmla="*/ 0 h 1238250"/>
              <a:gd name="connsiteX1" fmla="*/ 850900 w 3517900"/>
              <a:gd name="connsiteY1" fmla="*/ 457200 h 1238250"/>
              <a:gd name="connsiteX2" fmla="*/ 2679700 w 3517900"/>
              <a:gd name="connsiteY2" fmla="*/ 1085850 h 1238250"/>
              <a:gd name="connsiteX3" fmla="*/ 3517900 w 3517900"/>
              <a:gd name="connsiteY3" fmla="*/ 1238250 h 1238250"/>
              <a:gd name="connsiteX0" fmla="*/ 0 w 3416300"/>
              <a:gd name="connsiteY0" fmla="*/ 0 h 1238250"/>
              <a:gd name="connsiteX1" fmla="*/ 850900 w 3416300"/>
              <a:gd name="connsiteY1" fmla="*/ 457200 h 1238250"/>
              <a:gd name="connsiteX2" fmla="*/ 2679700 w 3416300"/>
              <a:gd name="connsiteY2" fmla="*/ 1085850 h 1238250"/>
              <a:gd name="connsiteX3" fmla="*/ 3416300 w 3416300"/>
              <a:gd name="connsiteY3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1238250">
                <a:moveTo>
                  <a:pt x="0" y="0"/>
                </a:moveTo>
                <a:cubicBezTo>
                  <a:pt x="244475" y="169862"/>
                  <a:pt x="404283" y="276225"/>
                  <a:pt x="850900" y="457200"/>
                </a:cubicBezTo>
                <a:cubicBezTo>
                  <a:pt x="1297517" y="638175"/>
                  <a:pt x="2252133" y="955675"/>
                  <a:pt x="2679700" y="1085850"/>
                </a:cubicBezTo>
                <a:cubicBezTo>
                  <a:pt x="3107267" y="1216025"/>
                  <a:pt x="3279775" y="1206500"/>
                  <a:pt x="3416300" y="123825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2730620" y="4633517"/>
            <a:ext cx="769662" cy="239161"/>
          </a:xfrm>
          <a:custGeom>
            <a:avLst/>
            <a:gdLst>
              <a:gd name="connsiteX0" fmla="*/ 0 w 3619500"/>
              <a:gd name="connsiteY0" fmla="*/ 0 h 1314450"/>
              <a:gd name="connsiteX1" fmla="*/ 952500 w 3619500"/>
              <a:gd name="connsiteY1" fmla="*/ 533400 h 1314450"/>
              <a:gd name="connsiteX2" fmla="*/ 2781300 w 3619500"/>
              <a:gd name="connsiteY2" fmla="*/ 1162050 h 1314450"/>
              <a:gd name="connsiteX3" fmla="*/ 3619500 w 3619500"/>
              <a:gd name="connsiteY3" fmla="*/ 1314450 h 1314450"/>
              <a:gd name="connsiteX0" fmla="*/ 0 w 3517900"/>
              <a:gd name="connsiteY0" fmla="*/ 0 h 1238250"/>
              <a:gd name="connsiteX1" fmla="*/ 850900 w 3517900"/>
              <a:gd name="connsiteY1" fmla="*/ 457200 h 1238250"/>
              <a:gd name="connsiteX2" fmla="*/ 2679700 w 3517900"/>
              <a:gd name="connsiteY2" fmla="*/ 1085850 h 1238250"/>
              <a:gd name="connsiteX3" fmla="*/ 3517900 w 3517900"/>
              <a:gd name="connsiteY3" fmla="*/ 1238250 h 1238250"/>
              <a:gd name="connsiteX0" fmla="*/ 0 w 3416300"/>
              <a:gd name="connsiteY0" fmla="*/ 0 h 1238250"/>
              <a:gd name="connsiteX1" fmla="*/ 850900 w 3416300"/>
              <a:gd name="connsiteY1" fmla="*/ 457200 h 1238250"/>
              <a:gd name="connsiteX2" fmla="*/ 2679700 w 3416300"/>
              <a:gd name="connsiteY2" fmla="*/ 1085850 h 1238250"/>
              <a:gd name="connsiteX3" fmla="*/ 3416300 w 3416300"/>
              <a:gd name="connsiteY3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1238250">
                <a:moveTo>
                  <a:pt x="0" y="0"/>
                </a:moveTo>
                <a:cubicBezTo>
                  <a:pt x="244475" y="169862"/>
                  <a:pt x="404283" y="276225"/>
                  <a:pt x="850900" y="457200"/>
                </a:cubicBezTo>
                <a:cubicBezTo>
                  <a:pt x="1297517" y="638175"/>
                  <a:pt x="2252133" y="955675"/>
                  <a:pt x="2679700" y="1085850"/>
                </a:cubicBezTo>
                <a:cubicBezTo>
                  <a:pt x="3107267" y="1216025"/>
                  <a:pt x="3279775" y="1206500"/>
                  <a:pt x="3416300" y="123825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371122" y="5562265"/>
            <a:ext cx="252484" cy="233671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43" name="Triangle isocèle 42"/>
          <p:cNvSpPr/>
          <p:nvPr/>
        </p:nvSpPr>
        <p:spPr>
          <a:xfrm>
            <a:off x="383775" y="5921656"/>
            <a:ext cx="227178" cy="242454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474529" y="2311803"/>
            <a:ext cx="7769934" cy="2246014"/>
            <a:chOff x="417929" y="2066997"/>
            <a:chExt cx="7769934" cy="2246014"/>
          </a:xfrm>
        </p:grpSpPr>
        <p:sp>
          <p:nvSpPr>
            <p:cNvPr id="46" name="Ellipse 45"/>
            <p:cNvSpPr/>
            <p:nvPr/>
          </p:nvSpPr>
          <p:spPr>
            <a:xfrm>
              <a:off x="417929" y="2558612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1043608" y="27823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1983408" y="31506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2986708" y="37729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2535858" y="36205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2326308" y="34300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3380408" y="394436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1342058" y="302361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3805401" y="3881249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4811910" y="3915534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4273159" y="4170396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5172172" y="3701611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5676418" y="3318663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59" name="Ellipse 58"/>
            <p:cNvSpPr/>
            <p:nvPr/>
          </p:nvSpPr>
          <p:spPr>
            <a:xfrm>
              <a:off x="6315171" y="2990060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6847808" y="2729164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8046992" y="2066997"/>
              <a:ext cx="140871" cy="14261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62" name="Ellipse 61"/>
          <p:cNvSpPr/>
          <p:nvPr/>
        </p:nvSpPr>
        <p:spPr>
          <a:xfrm>
            <a:off x="476734" y="2803418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1102413" y="30271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2042213" y="33954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3045513" y="40177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2594663" y="38653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2385113" y="36748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3439213" y="418917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400863" y="326842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0" name="Triangle isocèle 69"/>
          <p:cNvSpPr/>
          <p:nvPr/>
        </p:nvSpPr>
        <p:spPr>
          <a:xfrm>
            <a:off x="2429389" y="3691555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1" name="Forme libre 70"/>
          <p:cNvSpPr/>
          <p:nvPr/>
        </p:nvSpPr>
        <p:spPr>
          <a:xfrm>
            <a:off x="6978582" y="2621624"/>
            <a:ext cx="1396640" cy="970305"/>
          </a:xfrm>
          <a:custGeom>
            <a:avLst/>
            <a:gdLst>
              <a:gd name="connsiteX0" fmla="*/ 0 w 2703146"/>
              <a:gd name="connsiteY0" fmla="*/ 1930876 h 1930876"/>
              <a:gd name="connsiteX1" fmla="*/ 769257 w 2703146"/>
              <a:gd name="connsiteY1" fmla="*/ 1814762 h 1930876"/>
              <a:gd name="connsiteX2" fmla="*/ 1828800 w 2703146"/>
              <a:gd name="connsiteY2" fmla="*/ 1248704 h 1930876"/>
              <a:gd name="connsiteX3" fmla="*/ 2627085 w 2703146"/>
              <a:gd name="connsiteY3" fmla="*/ 189162 h 1930876"/>
              <a:gd name="connsiteX4" fmla="*/ 2670628 w 2703146"/>
              <a:gd name="connsiteY4" fmla="*/ 476 h 1930876"/>
              <a:gd name="connsiteX0" fmla="*/ 0 w 2725401"/>
              <a:gd name="connsiteY0" fmla="*/ 1911058 h 1911058"/>
              <a:gd name="connsiteX1" fmla="*/ 769257 w 2725401"/>
              <a:gd name="connsiteY1" fmla="*/ 1794944 h 1911058"/>
              <a:gd name="connsiteX2" fmla="*/ 1828800 w 2725401"/>
              <a:gd name="connsiteY2" fmla="*/ 1228886 h 1911058"/>
              <a:gd name="connsiteX3" fmla="*/ 2627085 w 2725401"/>
              <a:gd name="connsiteY3" fmla="*/ 169344 h 1911058"/>
              <a:gd name="connsiteX4" fmla="*/ 2716348 w 2725401"/>
              <a:gd name="connsiteY4" fmla="*/ 3518 h 1911058"/>
              <a:gd name="connsiteX0" fmla="*/ 0 w 2725401"/>
              <a:gd name="connsiteY0" fmla="*/ 1889361 h 1889361"/>
              <a:gd name="connsiteX1" fmla="*/ 769257 w 2725401"/>
              <a:gd name="connsiteY1" fmla="*/ 1773247 h 1889361"/>
              <a:gd name="connsiteX2" fmla="*/ 1828800 w 2725401"/>
              <a:gd name="connsiteY2" fmla="*/ 1207189 h 1889361"/>
              <a:gd name="connsiteX3" fmla="*/ 2627085 w 2725401"/>
              <a:gd name="connsiteY3" fmla="*/ 147647 h 1889361"/>
              <a:gd name="connsiteX4" fmla="*/ 2716348 w 2725401"/>
              <a:gd name="connsiteY4" fmla="*/ 12301 h 18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401" h="1889361">
                <a:moveTo>
                  <a:pt x="0" y="1889361"/>
                </a:moveTo>
                <a:cubicBezTo>
                  <a:pt x="232228" y="1888151"/>
                  <a:pt x="464457" y="1886942"/>
                  <a:pt x="769257" y="1773247"/>
                </a:cubicBezTo>
                <a:cubicBezTo>
                  <a:pt x="1074057" y="1659552"/>
                  <a:pt x="1519162" y="1478122"/>
                  <a:pt x="1828800" y="1207189"/>
                </a:cubicBezTo>
                <a:cubicBezTo>
                  <a:pt x="2138438" y="936256"/>
                  <a:pt x="2486780" y="355685"/>
                  <a:pt x="2627085" y="147647"/>
                </a:cubicBezTo>
                <a:cubicBezTo>
                  <a:pt x="2767390" y="-60391"/>
                  <a:pt x="2716348" y="12301"/>
                  <a:pt x="2716348" y="12301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triangle" w="med" len="med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2" name="Forme libre 71"/>
          <p:cNvSpPr/>
          <p:nvPr/>
        </p:nvSpPr>
        <p:spPr>
          <a:xfrm>
            <a:off x="8114199" y="2138881"/>
            <a:ext cx="62034" cy="217885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6145 w 62034"/>
              <a:gd name="connsiteY0" fmla="*/ 197574 h 217885"/>
              <a:gd name="connsiteX1" fmla="*/ 0 w 62034"/>
              <a:gd name="connsiteY1" fmla="*/ 0 h 21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34" h="217885">
                <a:moveTo>
                  <a:pt x="56145" y="197574"/>
                </a:moveTo>
                <a:cubicBezTo>
                  <a:pt x="77047" y="270153"/>
                  <a:pt x="38523" y="135077"/>
                  <a:pt x="0" y="0"/>
                </a:cubicBez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3" name="Triangle isocèle 72"/>
          <p:cNvSpPr/>
          <p:nvPr/>
        </p:nvSpPr>
        <p:spPr>
          <a:xfrm>
            <a:off x="6904016" y="2953766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4" name="Forme libre 73"/>
          <p:cNvSpPr/>
          <p:nvPr/>
        </p:nvSpPr>
        <p:spPr>
          <a:xfrm>
            <a:off x="6173359" y="3026608"/>
            <a:ext cx="797357" cy="329184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642260"/>
              <a:gd name="connsiteY0" fmla="*/ 1692705 h 1692705"/>
              <a:gd name="connsiteX1" fmla="*/ 109728 w 2642260"/>
              <a:gd name="connsiteY1" fmla="*/ 1641499 h 1692705"/>
              <a:gd name="connsiteX2" fmla="*/ 226771 w 2642260"/>
              <a:gd name="connsiteY2" fmla="*/ 1626868 h 1692705"/>
              <a:gd name="connsiteX3" fmla="*/ 292608 w 2642260"/>
              <a:gd name="connsiteY3" fmla="*/ 1568347 h 1692705"/>
              <a:gd name="connsiteX4" fmla="*/ 365760 w 2642260"/>
              <a:gd name="connsiteY4" fmla="*/ 1429358 h 1692705"/>
              <a:gd name="connsiteX5" fmla="*/ 402336 w 2642260"/>
              <a:gd name="connsiteY5" fmla="*/ 1231847 h 1692705"/>
              <a:gd name="connsiteX6" fmla="*/ 460857 w 2642260"/>
              <a:gd name="connsiteY6" fmla="*/ 1100174 h 1692705"/>
              <a:gd name="connsiteX7" fmla="*/ 577900 w 2642260"/>
              <a:gd name="connsiteY7" fmla="*/ 1034337 h 1692705"/>
              <a:gd name="connsiteX8" fmla="*/ 716889 w 2642260"/>
              <a:gd name="connsiteY8" fmla="*/ 1063598 h 1692705"/>
              <a:gd name="connsiteX9" fmla="*/ 877824 w 2642260"/>
              <a:gd name="connsiteY9" fmla="*/ 1136750 h 1692705"/>
              <a:gd name="connsiteX10" fmla="*/ 1031443 w 2642260"/>
              <a:gd name="connsiteY10" fmla="*/ 1180641 h 1692705"/>
              <a:gd name="connsiteX11" fmla="*/ 1119225 w 2642260"/>
              <a:gd name="connsiteY11" fmla="*/ 1195271 h 1692705"/>
              <a:gd name="connsiteX12" fmla="*/ 1214323 w 2642260"/>
              <a:gd name="connsiteY12" fmla="*/ 1151380 h 1692705"/>
              <a:gd name="connsiteX13" fmla="*/ 1280160 w 2642260"/>
              <a:gd name="connsiteY13" fmla="*/ 1034337 h 1692705"/>
              <a:gd name="connsiteX14" fmla="*/ 1302105 w 2642260"/>
              <a:gd name="connsiteY14" fmla="*/ 931924 h 1692705"/>
              <a:gd name="connsiteX15" fmla="*/ 1382572 w 2642260"/>
              <a:gd name="connsiteY15" fmla="*/ 888033 h 1692705"/>
              <a:gd name="connsiteX16" fmla="*/ 1514246 w 2642260"/>
              <a:gd name="connsiteY16" fmla="*/ 866087 h 1692705"/>
              <a:gd name="connsiteX17" fmla="*/ 2642260 w 2642260"/>
              <a:gd name="connsiteY17" fmla="*/ 0 h 1692705"/>
              <a:gd name="connsiteX0" fmla="*/ 0 w 1514246"/>
              <a:gd name="connsiteY0" fmla="*/ 826618 h 826618"/>
              <a:gd name="connsiteX1" fmla="*/ 109728 w 1514246"/>
              <a:gd name="connsiteY1" fmla="*/ 775412 h 826618"/>
              <a:gd name="connsiteX2" fmla="*/ 226771 w 1514246"/>
              <a:gd name="connsiteY2" fmla="*/ 760781 h 826618"/>
              <a:gd name="connsiteX3" fmla="*/ 292608 w 1514246"/>
              <a:gd name="connsiteY3" fmla="*/ 702260 h 826618"/>
              <a:gd name="connsiteX4" fmla="*/ 365760 w 1514246"/>
              <a:gd name="connsiteY4" fmla="*/ 563271 h 826618"/>
              <a:gd name="connsiteX5" fmla="*/ 402336 w 1514246"/>
              <a:gd name="connsiteY5" fmla="*/ 365760 h 826618"/>
              <a:gd name="connsiteX6" fmla="*/ 460857 w 1514246"/>
              <a:gd name="connsiteY6" fmla="*/ 234087 h 826618"/>
              <a:gd name="connsiteX7" fmla="*/ 577900 w 1514246"/>
              <a:gd name="connsiteY7" fmla="*/ 168250 h 826618"/>
              <a:gd name="connsiteX8" fmla="*/ 716889 w 1514246"/>
              <a:gd name="connsiteY8" fmla="*/ 197511 h 826618"/>
              <a:gd name="connsiteX9" fmla="*/ 877824 w 1514246"/>
              <a:gd name="connsiteY9" fmla="*/ 270663 h 826618"/>
              <a:gd name="connsiteX10" fmla="*/ 1031443 w 1514246"/>
              <a:gd name="connsiteY10" fmla="*/ 314554 h 826618"/>
              <a:gd name="connsiteX11" fmla="*/ 1119225 w 1514246"/>
              <a:gd name="connsiteY11" fmla="*/ 329184 h 826618"/>
              <a:gd name="connsiteX12" fmla="*/ 1214323 w 1514246"/>
              <a:gd name="connsiteY12" fmla="*/ 285293 h 826618"/>
              <a:gd name="connsiteX13" fmla="*/ 1280160 w 1514246"/>
              <a:gd name="connsiteY13" fmla="*/ 168250 h 826618"/>
              <a:gd name="connsiteX14" fmla="*/ 1302105 w 1514246"/>
              <a:gd name="connsiteY14" fmla="*/ 65837 h 826618"/>
              <a:gd name="connsiteX15" fmla="*/ 1382572 w 1514246"/>
              <a:gd name="connsiteY15" fmla="*/ 21946 h 826618"/>
              <a:gd name="connsiteX16" fmla="*/ 1514246 w 1514246"/>
              <a:gd name="connsiteY16" fmla="*/ 0 h 826618"/>
              <a:gd name="connsiteX0" fmla="*/ 0 w 1404518"/>
              <a:gd name="connsiteY0" fmla="*/ 775412 h 775412"/>
              <a:gd name="connsiteX1" fmla="*/ 117043 w 1404518"/>
              <a:gd name="connsiteY1" fmla="*/ 760781 h 775412"/>
              <a:gd name="connsiteX2" fmla="*/ 182880 w 1404518"/>
              <a:gd name="connsiteY2" fmla="*/ 702260 h 775412"/>
              <a:gd name="connsiteX3" fmla="*/ 256032 w 1404518"/>
              <a:gd name="connsiteY3" fmla="*/ 563271 h 775412"/>
              <a:gd name="connsiteX4" fmla="*/ 292608 w 1404518"/>
              <a:gd name="connsiteY4" fmla="*/ 365760 h 775412"/>
              <a:gd name="connsiteX5" fmla="*/ 351129 w 1404518"/>
              <a:gd name="connsiteY5" fmla="*/ 234087 h 775412"/>
              <a:gd name="connsiteX6" fmla="*/ 468172 w 1404518"/>
              <a:gd name="connsiteY6" fmla="*/ 168250 h 775412"/>
              <a:gd name="connsiteX7" fmla="*/ 607161 w 1404518"/>
              <a:gd name="connsiteY7" fmla="*/ 197511 h 775412"/>
              <a:gd name="connsiteX8" fmla="*/ 768096 w 1404518"/>
              <a:gd name="connsiteY8" fmla="*/ 270663 h 775412"/>
              <a:gd name="connsiteX9" fmla="*/ 921715 w 1404518"/>
              <a:gd name="connsiteY9" fmla="*/ 314554 h 775412"/>
              <a:gd name="connsiteX10" fmla="*/ 1009497 w 1404518"/>
              <a:gd name="connsiteY10" fmla="*/ 329184 h 775412"/>
              <a:gd name="connsiteX11" fmla="*/ 1104595 w 1404518"/>
              <a:gd name="connsiteY11" fmla="*/ 285293 h 775412"/>
              <a:gd name="connsiteX12" fmla="*/ 1170432 w 1404518"/>
              <a:gd name="connsiteY12" fmla="*/ 168250 h 775412"/>
              <a:gd name="connsiteX13" fmla="*/ 1192377 w 1404518"/>
              <a:gd name="connsiteY13" fmla="*/ 65837 h 775412"/>
              <a:gd name="connsiteX14" fmla="*/ 1272844 w 1404518"/>
              <a:gd name="connsiteY14" fmla="*/ 21946 h 775412"/>
              <a:gd name="connsiteX15" fmla="*/ 1404518 w 1404518"/>
              <a:gd name="connsiteY15" fmla="*/ 0 h 775412"/>
              <a:gd name="connsiteX0" fmla="*/ 0 w 1287475"/>
              <a:gd name="connsiteY0" fmla="*/ 760781 h 760781"/>
              <a:gd name="connsiteX1" fmla="*/ 65837 w 1287475"/>
              <a:gd name="connsiteY1" fmla="*/ 702260 h 760781"/>
              <a:gd name="connsiteX2" fmla="*/ 138989 w 1287475"/>
              <a:gd name="connsiteY2" fmla="*/ 563271 h 760781"/>
              <a:gd name="connsiteX3" fmla="*/ 175565 w 1287475"/>
              <a:gd name="connsiteY3" fmla="*/ 365760 h 760781"/>
              <a:gd name="connsiteX4" fmla="*/ 234086 w 1287475"/>
              <a:gd name="connsiteY4" fmla="*/ 234087 h 760781"/>
              <a:gd name="connsiteX5" fmla="*/ 351129 w 1287475"/>
              <a:gd name="connsiteY5" fmla="*/ 168250 h 760781"/>
              <a:gd name="connsiteX6" fmla="*/ 490118 w 1287475"/>
              <a:gd name="connsiteY6" fmla="*/ 197511 h 760781"/>
              <a:gd name="connsiteX7" fmla="*/ 651053 w 1287475"/>
              <a:gd name="connsiteY7" fmla="*/ 270663 h 760781"/>
              <a:gd name="connsiteX8" fmla="*/ 804672 w 1287475"/>
              <a:gd name="connsiteY8" fmla="*/ 314554 h 760781"/>
              <a:gd name="connsiteX9" fmla="*/ 892454 w 1287475"/>
              <a:gd name="connsiteY9" fmla="*/ 329184 h 760781"/>
              <a:gd name="connsiteX10" fmla="*/ 987552 w 1287475"/>
              <a:gd name="connsiteY10" fmla="*/ 285293 h 760781"/>
              <a:gd name="connsiteX11" fmla="*/ 1053389 w 1287475"/>
              <a:gd name="connsiteY11" fmla="*/ 168250 h 760781"/>
              <a:gd name="connsiteX12" fmla="*/ 1075334 w 1287475"/>
              <a:gd name="connsiteY12" fmla="*/ 65837 h 760781"/>
              <a:gd name="connsiteX13" fmla="*/ 1155801 w 1287475"/>
              <a:gd name="connsiteY13" fmla="*/ 21946 h 760781"/>
              <a:gd name="connsiteX14" fmla="*/ 1287475 w 1287475"/>
              <a:gd name="connsiteY14" fmla="*/ 0 h 760781"/>
              <a:gd name="connsiteX0" fmla="*/ 0 w 1221638"/>
              <a:gd name="connsiteY0" fmla="*/ 702260 h 702260"/>
              <a:gd name="connsiteX1" fmla="*/ 73152 w 1221638"/>
              <a:gd name="connsiteY1" fmla="*/ 563271 h 702260"/>
              <a:gd name="connsiteX2" fmla="*/ 109728 w 1221638"/>
              <a:gd name="connsiteY2" fmla="*/ 365760 h 702260"/>
              <a:gd name="connsiteX3" fmla="*/ 168249 w 1221638"/>
              <a:gd name="connsiteY3" fmla="*/ 234087 h 702260"/>
              <a:gd name="connsiteX4" fmla="*/ 285292 w 1221638"/>
              <a:gd name="connsiteY4" fmla="*/ 168250 h 702260"/>
              <a:gd name="connsiteX5" fmla="*/ 424281 w 1221638"/>
              <a:gd name="connsiteY5" fmla="*/ 197511 h 702260"/>
              <a:gd name="connsiteX6" fmla="*/ 585216 w 1221638"/>
              <a:gd name="connsiteY6" fmla="*/ 270663 h 702260"/>
              <a:gd name="connsiteX7" fmla="*/ 738835 w 1221638"/>
              <a:gd name="connsiteY7" fmla="*/ 314554 h 702260"/>
              <a:gd name="connsiteX8" fmla="*/ 826617 w 1221638"/>
              <a:gd name="connsiteY8" fmla="*/ 329184 h 702260"/>
              <a:gd name="connsiteX9" fmla="*/ 921715 w 1221638"/>
              <a:gd name="connsiteY9" fmla="*/ 285293 h 702260"/>
              <a:gd name="connsiteX10" fmla="*/ 987552 w 1221638"/>
              <a:gd name="connsiteY10" fmla="*/ 168250 h 702260"/>
              <a:gd name="connsiteX11" fmla="*/ 1009497 w 1221638"/>
              <a:gd name="connsiteY11" fmla="*/ 65837 h 702260"/>
              <a:gd name="connsiteX12" fmla="*/ 1089964 w 1221638"/>
              <a:gd name="connsiteY12" fmla="*/ 21946 h 702260"/>
              <a:gd name="connsiteX13" fmla="*/ 1221638 w 1221638"/>
              <a:gd name="connsiteY13" fmla="*/ 0 h 702260"/>
              <a:gd name="connsiteX0" fmla="*/ 0 w 1148486"/>
              <a:gd name="connsiteY0" fmla="*/ 563271 h 563271"/>
              <a:gd name="connsiteX1" fmla="*/ 36576 w 1148486"/>
              <a:gd name="connsiteY1" fmla="*/ 365760 h 563271"/>
              <a:gd name="connsiteX2" fmla="*/ 95097 w 1148486"/>
              <a:gd name="connsiteY2" fmla="*/ 234087 h 563271"/>
              <a:gd name="connsiteX3" fmla="*/ 212140 w 1148486"/>
              <a:gd name="connsiteY3" fmla="*/ 168250 h 563271"/>
              <a:gd name="connsiteX4" fmla="*/ 351129 w 1148486"/>
              <a:gd name="connsiteY4" fmla="*/ 197511 h 563271"/>
              <a:gd name="connsiteX5" fmla="*/ 512064 w 1148486"/>
              <a:gd name="connsiteY5" fmla="*/ 270663 h 563271"/>
              <a:gd name="connsiteX6" fmla="*/ 665683 w 1148486"/>
              <a:gd name="connsiteY6" fmla="*/ 314554 h 563271"/>
              <a:gd name="connsiteX7" fmla="*/ 753465 w 1148486"/>
              <a:gd name="connsiteY7" fmla="*/ 329184 h 563271"/>
              <a:gd name="connsiteX8" fmla="*/ 848563 w 1148486"/>
              <a:gd name="connsiteY8" fmla="*/ 285293 h 563271"/>
              <a:gd name="connsiteX9" fmla="*/ 914400 w 1148486"/>
              <a:gd name="connsiteY9" fmla="*/ 168250 h 563271"/>
              <a:gd name="connsiteX10" fmla="*/ 936345 w 1148486"/>
              <a:gd name="connsiteY10" fmla="*/ 65837 h 563271"/>
              <a:gd name="connsiteX11" fmla="*/ 1016812 w 1148486"/>
              <a:gd name="connsiteY11" fmla="*/ 21946 h 563271"/>
              <a:gd name="connsiteX12" fmla="*/ 1148486 w 1148486"/>
              <a:gd name="connsiteY12" fmla="*/ 0 h 563271"/>
              <a:gd name="connsiteX0" fmla="*/ 0 w 1111910"/>
              <a:gd name="connsiteY0" fmla="*/ 365760 h 365760"/>
              <a:gd name="connsiteX1" fmla="*/ 58521 w 1111910"/>
              <a:gd name="connsiteY1" fmla="*/ 234087 h 365760"/>
              <a:gd name="connsiteX2" fmla="*/ 175564 w 1111910"/>
              <a:gd name="connsiteY2" fmla="*/ 168250 h 365760"/>
              <a:gd name="connsiteX3" fmla="*/ 314553 w 1111910"/>
              <a:gd name="connsiteY3" fmla="*/ 197511 h 365760"/>
              <a:gd name="connsiteX4" fmla="*/ 475488 w 1111910"/>
              <a:gd name="connsiteY4" fmla="*/ 270663 h 365760"/>
              <a:gd name="connsiteX5" fmla="*/ 629107 w 1111910"/>
              <a:gd name="connsiteY5" fmla="*/ 314554 h 365760"/>
              <a:gd name="connsiteX6" fmla="*/ 716889 w 1111910"/>
              <a:gd name="connsiteY6" fmla="*/ 329184 h 365760"/>
              <a:gd name="connsiteX7" fmla="*/ 811987 w 1111910"/>
              <a:gd name="connsiteY7" fmla="*/ 285293 h 365760"/>
              <a:gd name="connsiteX8" fmla="*/ 877824 w 1111910"/>
              <a:gd name="connsiteY8" fmla="*/ 168250 h 365760"/>
              <a:gd name="connsiteX9" fmla="*/ 899769 w 1111910"/>
              <a:gd name="connsiteY9" fmla="*/ 65837 h 365760"/>
              <a:gd name="connsiteX10" fmla="*/ 980236 w 1111910"/>
              <a:gd name="connsiteY10" fmla="*/ 21946 h 365760"/>
              <a:gd name="connsiteX11" fmla="*/ 1111910 w 1111910"/>
              <a:gd name="connsiteY11" fmla="*/ 0 h 365760"/>
              <a:gd name="connsiteX0" fmla="*/ 0 w 1053389"/>
              <a:gd name="connsiteY0" fmla="*/ 234087 h 329184"/>
              <a:gd name="connsiteX1" fmla="*/ 117043 w 1053389"/>
              <a:gd name="connsiteY1" fmla="*/ 168250 h 329184"/>
              <a:gd name="connsiteX2" fmla="*/ 256032 w 1053389"/>
              <a:gd name="connsiteY2" fmla="*/ 197511 h 329184"/>
              <a:gd name="connsiteX3" fmla="*/ 416967 w 1053389"/>
              <a:gd name="connsiteY3" fmla="*/ 270663 h 329184"/>
              <a:gd name="connsiteX4" fmla="*/ 570586 w 1053389"/>
              <a:gd name="connsiteY4" fmla="*/ 314554 h 329184"/>
              <a:gd name="connsiteX5" fmla="*/ 658368 w 1053389"/>
              <a:gd name="connsiteY5" fmla="*/ 329184 h 329184"/>
              <a:gd name="connsiteX6" fmla="*/ 753466 w 1053389"/>
              <a:gd name="connsiteY6" fmla="*/ 285293 h 329184"/>
              <a:gd name="connsiteX7" fmla="*/ 819303 w 1053389"/>
              <a:gd name="connsiteY7" fmla="*/ 168250 h 329184"/>
              <a:gd name="connsiteX8" fmla="*/ 841248 w 1053389"/>
              <a:gd name="connsiteY8" fmla="*/ 65837 h 329184"/>
              <a:gd name="connsiteX9" fmla="*/ 921715 w 1053389"/>
              <a:gd name="connsiteY9" fmla="*/ 21946 h 329184"/>
              <a:gd name="connsiteX10" fmla="*/ 1053389 w 1053389"/>
              <a:gd name="connsiteY10" fmla="*/ 0 h 329184"/>
              <a:gd name="connsiteX0" fmla="*/ 0 w 936346"/>
              <a:gd name="connsiteY0" fmla="*/ 168250 h 329184"/>
              <a:gd name="connsiteX1" fmla="*/ 138989 w 936346"/>
              <a:gd name="connsiteY1" fmla="*/ 197511 h 329184"/>
              <a:gd name="connsiteX2" fmla="*/ 299924 w 936346"/>
              <a:gd name="connsiteY2" fmla="*/ 270663 h 329184"/>
              <a:gd name="connsiteX3" fmla="*/ 453543 w 936346"/>
              <a:gd name="connsiteY3" fmla="*/ 314554 h 329184"/>
              <a:gd name="connsiteX4" fmla="*/ 541325 w 936346"/>
              <a:gd name="connsiteY4" fmla="*/ 329184 h 329184"/>
              <a:gd name="connsiteX5" fmla="*/ 636423 w 936346"/>
              <a:gd name="connsiteY5" fmla="*/ 285293 h 329184"/>
              <a:gd name="connsiteX6" fmla="*/ 702260 w 936346"/>
              <a:gd name="connsiteY6" fmla="*/ 168250 h 329184"/>
              <a:gd name="connsiteX7" fmla="*/ 724205 w 936346"/>
              <a:gd name="connsiteY7" fmla="*/ 65837 h 329184"/>
              <a:gd name="connsiteX8" fmla="*/ 804672 w 936346"/>
              <a:gd name="connsiteY8" fmla="*/ 21946 h 329184"/>
              <a:gd name="connsiteX9" fmla="*/ 936346 w 936346"/>
              <a:gd name="connsiteY9" fmla="*/ 0 h 329184"/>
              <a:gd name="connsiteX0" fmla="*/ 0 w 797357"/>
              <a:gd name="connsiteY0" fmla="*/ 197511 h 329184"/>
              <a:gd name="connsiteX1" fmla="*/ 160935 w 797357"/>
              <a:gd name="connsiteY1" fmla="*/ 270663 h 329184"/>
              <a:gd name="connsiteX2" fmla="*/ 314554 w 797357"/>
              <a:gd name="connsiteY2" fmla="*/ 314554 h 329184"/>
              <a:gd name="connsiteX3" fmla="*/ 402336 w 797357"/>
              <a:gd name="connsiteY3" fmla="*/ 329184 h 329184"/>
              <a:gd name="connsiteX4" fmla="*/ 497434 w 797357"/>
              <a:gd name="connsiteY4" fmla="*/ 285293 h 329184"/>
              <a:gd name="connsiteX5" fmla="*/ 563271 w 797357"/>
              <a:gd name="connsiteY5" fmla="*/ 168250 h 329184"/>
              <a:gd name="connsiteX6" fmla="*/ 585216 w 797357"/>
              <a:gd name="connsiteY6" fmla="*/ 65837 h 329184"/>
              <a:gd name="connsiteX7" fmla="*/ 665683 w 797357"/>
              <a:gd name="connsiteY7" fmla="*/ 21946 h 329184"/>
              <a:gd name="connsiteX8" fmla="*/ 797357 w 797357"/>
              <a:gd name="connsiteY8" fmla="*/ 0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357" h="329184">
                <a:moveTo>
                  <a:pt x="0" y="197511"/>
                </a:moveTo>
                <a:lnTo>
                  <a:pt x="160935" y="270663"/>
                </a:lnTo>
                <a:lnTo>
                  <a:pt x="314554" y="314554"/>
                </a:lnTo>
                <a:lnTo>
                  <a:pt x="402336" y="329184"/>
                </a:lnTo>
                <a:lnTo>
                  <a:pt x="497434" y="285293"/>
                </a:lnTo>
                <a:lnTo>
                  <a:pt x="563271" y="168250"/>
                </a:lnTo>
                <a:lnTo>
                  <a:pt x="585216" y="65837"/>
                </a:lnTo>
                <a:lnTo>
                  <a:pt x="665683" y="21946"/>
                </a:lnTo>
                <a:lnTo>
                  <a:pt x="797357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5735223" y="3563469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373976" y="3234866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 rot="-3720000">
            <a:off x="7913716" y="1764680"/>
            <a:ext cx="1017708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Noisy Champs</a:t>
            </a:r>
          </a:p>
        </p:txBody>
      </p:sp>
      <p:sp>
        <p:nvSpPr>
          <p:cNvPr id="78" name="Forme libre 77"/>
          <p:cNvSpPr/>
          <p:nvPr/>
        </p:nvSpPr>
        <p:spPr>
          <a:xfrm>
            <a:off x="8185038" y="2356766"/>
            <a:ext cx="59425" cy="207656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9425 w 59425"/>
              <a:gd name="connsiteY0" fmla="*/ 207656 h 207656"/>
              <a:gd name="connsiteX1" fmla="*/ 0 w 59425"/>
              <a:gd name="connsiteY1" fmla="*/ 0 h 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25" h="207656">
                <a:moveTo>
                  <a:pt x="59425" y="207656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8109531" y="2294567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80" name="Groupe 79"/>
          <p:cNvGrpSpPr/>
          <p:nvPr/>
        </p:nvGrpSpPr>
        <p:grpSpPr>
          <a:xfrm>
            <a:off x="6026238" y="1468817"/>
            <a:ext cx="1422163" cy="2116274"/>
            <a:chOff x="5967433" y="1224011"/>
            <a:chExt cx="1422163" cy="2116274"/>
          </a:xfrm>
        </p:grpSpPr>
        <p:sp>
          <p:nvSpPr>
            <p:cNvPr id="81" name="ZoneTexte 80"/>
            <p:cNvSpPr txBox="1"/>
            <p:nvPr/>
          </p:nvSpPr>
          <p:spPr>
            <a:xfrm rot="17880000">
              <a:off x="6530658" y="1929061"/>
              <a:ext cx="1563988" cy="153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fr-FR" sz="1000" dirty="0">
                  <a:solidFill>
                    <a:prstClr val="black"/>
                  </a:solidFill>
                  <a:latin typeface="Verdana"/>
                  <a:cs typeface="Verdana"/>
                </a:rPr>
                <a:t>Bry Villiers Champigny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 rot="17880000">
              <a:off x="6086334" y="2299552"/>
              <a:ext cx="1310124" cy="15372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fr-FR" sz="1000" dirty="0">
                  <a:solidFill>
                    <a:prstClr val="black"/>
                  </a:solidFill>
                  <a:latin typeface="Verdana"/>
                  <a:cs typeface="Verdana"/>
                </a:rPr>
                <a:t>Champigny Centre</a:t>
              </a:r>
            </a:p>
          </p:txBody>
        </p:sp>
        <p:sp>
          <p:nvSpPr>
            <p:cNvPr id="83" name="ZoneTexte 82"/>
            <p:cNvSpPr txBox="1"/>
            <p:nvPr/>
          </p:nvSpPr>
          <p:spPr>
            <a:xfrm rot="17880000">
              <a:off x="5405316" y="2624281"/>
              <a:ext cx="1278121" cy="153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fr-FR" sz="1000" dirty="0" err="1">
                  <a:solidFill>
                    <a:prstClr val="black"/>
                  </a:solidFill>
                  <a:latin typeface="Verdana"/>
                  <a:cs typeface="Verdana"/>
                </a:rPr>
                <a:t>Saint-Maur</a:t>
              </a:r>
              <a:r>
                <a:rPr lang="fr-FR" sz="1000" dirty="0">
                  <a:solidFill>
                    <a:prstClr val="black"/>
                  </a:solidFill>
                  <a:latin typeface="Verdana"/>
                  <a:cs typeface="Verdana"/>
                </a:rPr>
                <a:t> Créteil</a:t>
              </a:r>
            </a:p>
          </p:txBody>
        </p:sp>
      </p:grpSp>
      <p:sp>
        <p:nvSpPr>
          <p:cNvPr id="84" name="ZoneTexte 83"/>
          <p:cNvSpPr txBox="1"/>
          <p:nvPr/>
        </p:nvSpPr>
        <p:spPr>
          <a:xfrm rot="17880000">
            <a:off x="3764541" y="3664109"/>
            <a:ext cx="871546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Vitry Centre</a:t>
            </a:r>
          </a:p>
        </p:txBody>
      </p:sp>
      <p:sp>
        <p:nvSpPr>
          <p:cNvPr id="85" name="Forme libre 84"/>
          <p:cNvSpPr/>
          <p:nvPr/>
        </p:nvSpPr>
        <p:spPr>
          <a:xfrm>
            <a:off x="4235020" y="4354620"/>
            <a:ext cx="197892" cy="143301"/>
          </a:xfrm>
          <a:custGeom>
            <a:avLst/>
            <a:gdLst>
              <a:gd name="connsiteX0" fmla="*/ 197892 w 197892"/>
              <a:gd name="connsiteY0" fmla="*/ 95534 h 143301"/>
              <a:gd name="connsiteX1" fmla="*/ 143301 w 197892"/>
              <a:gd name="connsiteY1" fmla="*/ 27295 h 143301"/>
              <a:gd name="connsiteX2" fmla="*/ 47767 w 197892"/>
              <a:gd name="connsiteY2" fmla="*/ 0 h 143301"/>
              <a:gd name="connsiteX3" fmla="*/ 0 w 197892"/>
              <a:gd name="connsiteY3" fmla="*/ 47767 h 143301"/>
              <a:gd name="connsiteX4" fmla="*/ 13648 w 197892"/>
              <a:gd name="connsiteY4" fmla="*/ 143301 h 1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92" h="143301">
                <a:moveTo>
                  <a:pt x="197892" y="95534"/>
                </a:moveTo>
                <a:lnTo>
                  <a:pt x="143301" y="27295"/>
                </a:lnTo>
                <a:lnTo>
                  <a:pt x="47767" y="0"/>
                </a:lnTo>
                <a:lnTo>
                  <a:pt x="0" y="47767"/>
                </a:lnTo>
                <a:lnTo>
                  <a:pt x="13648" y="143301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6" name="Forme libre 85"/>
          <p:cNvSpPr/>
          <p:nvPr/>
        </p:nvSpPr>
        <p:spPr>
          <a:xfrm>
            <a:off x="4387193" y="4464856"/>
            <a:ext cx="45719" cy="205180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43584 w 1243584"/>
              <a:gd name="connsiteY8" fmla="*/ 405230 h 939239"/>
              <a:gd name="connsiteX9" fmla="*/ 1128014 w 1243584"/>
              <a:gd name="connsiteY9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243584 w 1243584"/>
              <a:gd name="connsiteY7" fmla="*/ 405230 h 939239"/>
              <a:gd name="connsiteX8" fmla="*/ 1128014 w 1243584"/>
              <a:gd name="connsiteY8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1243584 w 1243584"/>
              <a:gd name="connsiteY6" fmla="*/ 405230 h 939239"/>
              <a:gd name="connsiteX7" fmla="*/ 1128014 w 1243584"/>
              <a:gd name="connsiteY7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1243584 w 1243584"/>
              <a:gd name="connsiteY5" fmla="*/ 405230 h 939239"/>
              <a:gd name="connsiteX6" fmla="*/ 1128014 w 1243584"/>
              <a:gd name="connsiteY6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1243584 w 1243584"/>
              <a:gd name="connsiteY4" fmla="*/ 405230 h 939239"/>
              <a:gd name="connsiteX5" fmla="*/ 1128014 w 1243584"/>
              <a:gd name="connsiteY5" fmla="*/ 0 h 939239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1243584 w 1243584"/>
              <a:gd name="connsiteY3" fmla="*/ 405230 h 939239"/>
              <a:gd name="connsiteX4" fmla="*/ 1128014 w 1243584"/>
              <a:gd name="connsiteY4" fmla="*/ 0 h 939239"/>
              <a:gd name="connsiteX0" fmla="*/ 0 w 1243584"/>
              <a:gd name="connsiteY0" fmla="*/ 866087 h 931924"/>
              <a:gd name="connsiteX1" fmla="*/ 131674 w 1243584"/>
              <a:gd name="connsiteY1" fmla="*/ 931924 h 931924"/>
              <a:gd name="connsiteX2" fmla="*/ 1243584 w 1243584"/>
              <a:gd name="connsiteY2" fmla="*/ 405230 h 931924"/>
              <a:gd name="connsiteX3" fmla="*/ 1128014 w 1243584"/>
              <a:gd name="connsiteY3" fmla="*/ 0 h 931924"/>
              <a:gd name="connsiteX0" fmla="*/ 0 w 1243584"/>
              <a:gd name="connsiteY0" fmla="*/ 866087 h 866087"/>
              <a:gd name="connsiteX1" fmla="*/ 1243584 w 1243584"/>
              <a:gd name="connsiteY1" fmla="*/ 405230 h 866087"/>
              <a:gd name="connsiteX2" fmla="*/ 1128014 w 1243584"/>
              <a:gd name="connsiteY2" fmla="*/ 0 h 866087"/>
              <a:gd name="connsiteX0" fmla="*/ 115570 w 115570"/>
              <a:gd name="connsiteY0" fmla="*/ 405230 h 405230"/>
              <a:gd name="connsiteX1" fmla="*/ 0 w 115570"/>
              <a:gd name="connsiteY1" fmla="*/ 0 h 405230"/>
              <a:gd name="connsiteX0" fmla="*/ 115570 w 115570"/>
              <a:gd name="connsiteY0" fmla="*/ 405230 h 405230"/>
              <a:gd name="connsiteX1" fmla="*/ 56145 w 115570"/>
              <a:gd name="connsiteY1" fmla="*/ 197574 h 405230"/>
              <a:gd name="connsiteX2" fmla="*/ 0 w 115570"/>
              <a:gd name="connsiteY2" fmla="*/ 0 h 405230"/>
              <a:gd name="connsiteX0" fmla="*/ 56145 w 62034"/>
              <a:gd name="connsiteY0" fmla="*/ 197574 h 217885"/>
              <a:gd name="connsiteX1" fmla="*/ 0 w 62034"/>
              <a:gd name="connsiteY1" fmla="*/ 0 h 21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34" h="217885">
                <a:moveTo>
                  <a:pt x="56145" y="197574"/>
                </a:moveTo>
                <a:cubicBezTo>
                  <a:pt x="77047" y="270153"/>
                  <a:pt x="38523" y="135077"/>
                  <a:pt x="0" y="0"/>
                </a:cubicBez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7" name="Triangle isocèle 86"/>
          <p:cNvSpPr/>
          <p:nvPr/>
        </p:nvSpPr>
        <p:spPr>
          <a:xfrm>
            <a:off x="4553844" y="4287426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3864206" y="4126055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4870715" y="4160340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4331964" y="4415202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5230977" y="3946417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2" name="Forme libre 91"/>
          <p:cNvSpPr/>
          <p:nvPr/>
        </p:nvSpPr>
        <p:spPr>
          <a:xfrm>
            <a:off x="7019163" y="3078554"/>
            <a:ext cx="307075" cy="348018"/>
          </a:xfrm>
          <a:custGeom>
            <a:avLst/>
            <a:gdLst>
              <a:gd name="connsiteX0" fmla="*/ 307075 w 307075"/>
              <a:gd name="connsiteY0" fmla="*/ 0 h 348018"/>
              <a:gd name="connsiteX1" fmla="*/ 245660 w 307075"/>
              <a:gd name="connsiteY1" fmla="*/ 122830 h 348018"/>
              <a:gd name="connsiteX2" fmla="*/ 218364 w 307075"/>
              <a:gd name="connsiteY2" fmla="*/ 232012 h 348018"/>
              <a:gd name="connsiteX3" fmla="*/ 191069 w 307075"/>
              <a:gd name="connsiteY3" fmla="*/ 313899 h 348018"/>
              <a:gd name="connsiteX4" fmla="*/ 156949 w 307075"/>
              <a:gd name="connsiteY4" fmla="*/ 348018 h 348018"/>
              <a:gd name="connsiteX5" fmla="*/ 109182 w 307075"/>
              <a:gd name="connsiteY5" fmla="*/ 341194 h 348018"/>
              <a:gd name="connsiteX6" fmla="*/ 47767 w 307075"/>
              <a:gd name="connsiteY6" fmla="*/ 279779 h 348018"/>
              <a:gd name="connsiteX7" fmla="*/ 0 w 307075"/>
              <a:gd name="connsiteY7" fmla="*/ 197893 h 34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075" h="348018">
                <a:moveTo>
                  <a:pt x="307075" y="0"/>
                </a:moveTo>
                <a:lnTo>
                  <a:pt x="245660" y="122830"/>
                </a:lnTo>
                <a:lnTo>
                  <a:pt x="218364" y="232012"/>
                </a:lnTo>
                <a:lnTo>
                  <a:pt x="191069" y="313899"/>
                </a:lnTo>
                <a:lnTo>
                  <a:pt x="156949" y="348018"/>
                </a:lnTo>
                <a:lnTo>
                  <a:pt x="109182" y="341194"/>
                </a:lnTo>
                <a:lnTo>
                  <a:pt x="47767" y="279779"/>
                </a:lnTo>
                <a:lnTo>
                  <a:pt x="0" y="197893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3" name="Forme libre 92"/>
          <p:cNvSpPr/>
          <p:nvPr/>
        </p:nvSpPr>
        <p:spPr>
          <a:xfrm>
            <a:off x="6993952" y="2563446"/>
            <a:ext cx="1243584" cy="534009"/>
          </a:xfrm>
          <a:custGeom>
            <a:avLst/>
            <a:gdLst>
              <a:gd name="connsiteX0" fmla="*/ 0 w 7783373"/>
              <a:gd name="connsiteY0" fmla="*/ 563271 h 2282343"/>
              <a:gd name="connsiteX1" fmla="*/ 146304 w 7783373"/>
              <a:gd name="connsiteY1" fmla="*/ 694944 h 2282343"/>
              <a:gd name="connsiteX2" fmla="*/ 256032 w 7783373"/>
              <a:gd name="connsiteY2" fmla="*/ 782727 h 2282343"/>
              <a:gd name="connsiteX3" fmla="*/ 402336 w 7783373"/>
              <a:gd name="connsiteY3" fmla="*/ 826618 h 2282343"/>
              <a:gd name="connsiteX4" fmla="*/ 548640 w 7783373"/>
              <a:gd name="connsiteY4" fmla="*/ 863194 h 2282343"/>
              <a:gd name="connsiteX5" fmla="*/ 709575 w 7783373"/>
              <a:gd name="connsiteY5" fmla="*/ 870509 h 2282343"/>
              <a:gd name="connsiteX6" fmla="*/ 819303 w 7783373"/>
              <a:gd name="connsiteY6" fmla="*/ 892455 h 2282343"/>
              <a:gd name="connsiteX7" fmla="*/ 892455 w 7783373"/>
              <a:gd name="connsiteY7" fmla="*/ 950976 h 2282343"/>
              <a:gd name="connsiteX8" fmla="*/ 1009498 w 7783373"/>
              <a:gd name="connsiteY8" fmla="*/ 1104596 h 2282343"/>
              <a:gd name="connsiteX9" fmla="*/ 1133856 w 7783373"/>
              <a:gd name="connsiteY9" fmla="*/ 1192378 h 2282343"/>
              <a:gd name="connsiteX10" fmla="*/ 1243584 w 7783373"/>
              <a:gd name="connsiteY10" fmla="*/ 1250900 h 2282343"/>
              <a:gd name="connsiteX11" fmla="*/ 1463040 w 7783373"/>
              <a:gd name="connsiteY11" fmla="*/ 1228954 h 2282343"/>
              <a:gd name="connsiteX12" fmla="*/ 1623975 w 7783373"/>
              <a:gd name="connsiteY12" fmla="*/ 1214324 h 2282343"/>
              <a:gd name="connsiteX13" fmla="*/ 1748333 w 7783373"/>
              <a:gd name="connsiteY13" fmla="*/ 1250900 h 2282343"/>
              <a:gd name="connsiteX14" fmla="*/ 1865376 w 7783373"/>
              <a:gd name="connsiteY14" fmla="*/ 1324052 h 2282343"/>
              <a:gd name="connsiteX15" fmla="*/ 1989735 w 7783373"/>
              <a:gd name="connsiteY15" fmla="*/ 1470356 h 2282343"/>
              <a:gd name="connsiteX16" fmla="*/ 2070202 w 7783373"/>
              <a:gd name="connsiteY16" fmla="*/ 1616660 h 2282343"/>
              <a:gd name="connsiteX17" fmla="*/ 2136039 w 7783373"/>
              <a:gd name="connsiteY17" fmla="*/ 1660551 h 2282343"/>
              <a:gd name="connsiteX18" fmla="*/ 2231136 w 7783373"/>
              <a:gd name="connsiteY18" fmla="*/ 1719072 h 2282343"/>
              <a:gd name="connsiteX19" fmla="*/ 2311603 w 7783373"/>
              <a:gd name="connsiteY19" fmla="*/ 1784909 h 2282343"/>
              <a:gd name="connsiteX20" fmla="*/ 2377440 w 7783373"/>
              <a:gd name="connsiteY20" fmla="*/ 1887322 h 2282343"/>
              <a:gd name="connsiteX21" fmla="*/ 2435962 w 7783373"/>
              <a:gd name="connsiteY21" fmla="*/ 1938528 h 2282343"/>
              <a:gd name="connsiteX22" fmla="*/ 2509114 w 7783373"/>
              <a:gd name="connsiteY22" fmla="*/ 1953159 h 2282343"/>
              <a:gd name="connsiteX23" fmla="*/ 2574951 w 7783373"/>
              <a:gd name="connsiteY23" fmla="*/ 1916583 h 2282343"/>
              <a:gd name="connsiteX24" fmla="*/ 2655418 w 7783373"/>
              <a:gd name="connsiteY24" fmla="*/ 1880007 h 2282343"/>
              <a:gd name="connsiteX25" fmla="*/ 2772461 w 7783373"/>
              <a:gd name="connsiteY25" fmla="*/ 1880007 h 2282343"/>
              <a:gd name="connsiteX26" fmla="*/ 2860243 w 7783373"/>
              <a:gd name="connsiteY26" fmla="*/ 1880007 h 2282343"/>
              <a:gd name="connsiteX27" fmla="*/ 2918765 w 7783373"/>
              <a:gd name="connsiteY27" fmla="*/ 1909268 h 2282343"/>
              <a:gd name="connsiteX28" fmla="*/ 2955341 w 7783373"/>
              <a:gd name="connsiteY28" fmla="*/ 1967789 h 2282343"/>
              <a:gd name="connsiteX29" fmla="*/ 2999232 w 7783373"/>
              <a:gd name="connsiteY29" fmla="*/ 2033626 h 2282343"/>
              <a:gd name="connsiteX30" fmla="*/ 3087015 w 7783373"/>
              <a:gd name="connsiteY30" fmla="*/ 2040941 h 2282343"/>
              <a:gd name="connsiteX31" fmla="*/ 3218688 w 7783373"/>
              <a:gd name="connsiteY31" fmla="*/ 2011680 h 2282343"/>
              <a:gd name="connsiteX32" fmla="*/ 3335731 w 7783373"/>
              <a:gd name="connsiteY32" fmla="*/ 1975104 h 2282343"/>
              <a:gd name="connsiteX33" fmla="*/ 3438144 w 7783373"/>
              <a:gd name="connsiteY33" fmla="*/ 1945844 h 2282343"/>
              <a:gd name="connsiteX34" fmla="*/ 3533242 w 7783373"/>
              <a:gd name="connsiteY34" fmla="*/ 2018996 h 2282343"/>
              <a:gd name="connsiteX35" fmla="*/ 3613709 w 7783373"/>
              <a:gd name="connsiteY35" fmla="*/ 2143354 h 2282343"/>
              <a:gd name="connsiteX36" fmla="*/ 3664915 w 7783373"/>
              <a:gd name="connsiteY36" fmla="*/ 2238452 h 2282343"/>
              <a:gd name="connsiteX37" fmla="*/ 3716122 w 7783373"/>
              <a:gd name="connsiteY37" fmla="*/ 2267712 h 2282343"/>
              <a:gd name="connsiteX38" fmla="*/ 3833165 w 7783373"/>
              <a:gd name="connsiteY38" fmla="*/ 2282343 h 2282343"/>
              <a:gd name="connsiteX39" fmla="*/ 3942893 w 7783373"/>
              <a:gd name="connsiteY39" fmla="*/ 2282343 h 2282343"/>
              <a:gd name="connsiteX40" fmla="*/ 4059936 w 7783373"/>
              <a:gd name="connsiteY40" fmla="*/ 2245767 h 2282343"/>
              <a:gd name="connsiteX41" fmla="*/ 4184295 w 7783373"/>
              <a:gd name="connsiteY41" fmla="*/ 2157984 h 2282343"/>
              <a:gd name="connsiteX42" fmla="*/ 4308653 w 7783373"/>
              <a:gd name="connsiteY42" fmla="*/ 2077517 h 2282343"/>
              <a:gd name="connsiteX43" fmla="*/ 4411066 w 7783373"/>
              <a:gd name="connsiteY43" fmla="*/ 2018996 h 2282343"/>
              <a:gd name="connsiteX44" fmla="*/ 4535424 w 7783373"/>
              <a:gd name="connsiteY44" fmla="*/ 2011680 h 2282343"/>
              <a:gd name="connsiteX45" fmla="*/ 4645152 w 7783373"/>
              <a:gd name="connsiteY45" fmla="*/ 2033626 h 2282343"/>
              <a:gd name="connsiteX46" fmla="*/ 4732935 w 7783373"/>
              <a:gd name="connsiteY46" fmla="*/ 2033626 h 2282343"/>
              <a:gd name="connsiteX47" fmla="*/ 4798771 w 7783373"/>
              <a:gd name="connsiteY47" fmla="*/ 1975104 h 2282343"/>
              <a:gd name="connsiteX48" fmla="*/ 4864608 w 7783373"/>
              <a:gd name="connsiteY48" fmla="*/ 1836116 h 2282343"/>
              <a:gd name="connsiteX49" fmla="*/ 4886554 w 7783373"/>
              <a:gd name="connsiteY49" fmla="*/ 1762964 h 2282343"/>
              <a:gd name="connsiteX50" fmla="*/ 4945075 w 7783373"/>
              <a:gd name="connsiteY50" fmla="*/ 1682496 h 2282343"/>
              <a:gd name="connsiteX51" fmla="*/ 5025543 w 7783373"/>
              <a:gd name="connsiteY51" fmla="*/ 1631290 h 2282343"/>
              <a:gd name="connsiteX52" fmla="*/ 5135271 w 7783373"/>
              <a:gd name="connsiteY52" fmla="*/ 1580084 h 2282343"/>
              <a:gd name="connsiteX53" fmla="*/ 5252314 w 7783373"/>
              <a:gd name="connsiteY53" fmla="*/ 1565453 h 2282343"/>
              <a:gd name="connsiteX54" fmla="*/ 5318151 w 7783373"/>
              <a:gd name="connsiteY54" fmla="*/ 1506932 h 2282343"/>
              <a:gd name="connsiteX55" fmla="*/ 5391303 w 7783373"/>
              <a:gd name="connsiteY55" fmla="*/ 1367943 h 2282343"/>
              <a:gd name="connsiteX56" fmla="*/ 5427879 w 7783373"/>
              <a:gd name="connsiteY56" fmla="*/ 1170432 h 2282343"/>
              <a:gd name="connsiteX57" fmla="*/ 5486400 w 7783373"/>
              <a:gd name="connsiteY57" fmla="*/ 1038759 h 2282343"/>
              <a:gd name="connsiteX58" fmla="*/ 5603443 w 7783373"/>
              <a:gd name="connsiteY58" fmla="*/ 972922 h 2282343"/>
              <a:gd name="connsiteX59" fmla="*/ 5742432 w 7783373"/>
              <a:gd name="connsiteY59" fmla="*/ 1002183 h 2282343"/>
              <a:gd name="connsiteX60" fmla="*/ 5903367 w 7783373"/>
              <a:gd name="connsiteY60" fmla="*/ 1075335 h 2282343"/>
              <a:gd name="connsiteX61" fmla="*/ 6056986 w 7783373"/>
              <a:gd name="connsiteY61" fmla="*/ 1119226 h 2282343"/>
              <a:gd name="connsiteX62" fmla="*/ 6144768 w 7783373"/>
              <a:gd name="connsiteY62" fmla="*/ 1133856 h 2282343"/>
              <a:gd name="connsiteX63" fmla="*/ 6239866 w 7783373"/>
              <a:gd name="connsiteY63" fmla="*/ 1089965 h 2282343"/>
              <a:gd name="connsiteX64" fmla="*/ 6305703 w 7783373"/>
              <a:gd name="connsiteY64" fmla="*/ 972922 h 2282343"/>
              <a:gd name="connsiteX65" fmla="*/ 6327648 w 7783373"/>
              <a:gd name="connsiteY65" fmla="*/ 870509 h 2282343"/>
              <a:gd name="connsiteX66" fmla="*/ 6408115 w 7783373"/>
              <a:gd name="connsiteY66" fmla="*/ 826618 h 2282343"/>
              <a:gd name="connsiteX67" fmla="*/ 6539789 w 7783373"/>
              <a:gd name="connsiteY67" fmla="*/ 804672 h 2282343"/>
              <a:gd name="connsiteX68" fmla="*/ 6671463 w 7783373"/>
              <a:gd name="connsiteY68" fmla="*/ 870509 h 2282343"/>
              <a:gd name="connsiteX69" fmla="*/ 6810451 w 7783373"/>
              <a:gd name="connsiteY69" fmla="*/ 877824 h 2282343"/>
              <a:gd name="connsiteX70" fmla="*/ 6986016 w 7783373"/>
              <a:gd name="connsiteY70" fmla="*/ 804672 h 2282343"/>
              <a:gd name="connsiteX71" fmla="*/ 7154266 w 7783373"/>
              <a:gd name="connsiteY71" fmla="*/ 694944 h 2282343"/>
              <a:gd name="connsiteX72" fmla="*/ 7300570 w 7783373"/>
              <a:gd name="connsiteY72" fmla="*/ 643738 h 2282343"/>
              <a:gd name="connsiteX73" fmla="*/ 7483450 w 7783373"/>
              <a:gd name="connsiteY73" fmla="*/ 621792 h 2282343"/>
              <a:gd name="connsiteX74" fmla="*/ 7702906 w 7783373"/>
              <a:gd name="connsiteY74" fmla="*/ 541325 h 2282343"/>
              <a:gd name="connsiteX75" fmla="*/ 7768743 w 7783373"/>
              <a:gd name="connsiteY75" fmla="*/ 446228 h 2282343"/>
              <a:gd name="connsiteX76" fmla="*/ 7783373 w 7783373"/>
              <a:gd name="connsiteY76" fmla="*/ 343815 h 2282343"/>
              <a:gd name="connsiteX77" fmla="*/ 7688275 w 7783373"/>
              <a:gd name="connsiteY77" fmla="*/ 0 h 2282343"/>
              <a:gd name="connsiteX0" fmla="*/ 0 w 7858436"/>
              <a:gd name="connsiteY0" fmla="*/ 515504 h 2282343"/>
              <a:gd name="connsiteX1" fmla="*/ 221367 w 7858436"/>
              <a:gd name="connsiteY1" fmla="*/ 694944 h 2282343"/>
              <a:gd name="connsiteX2" fmla="*/ 331095 w 7858436"/>
              <a:gd name="connsiteY2" fmla="*/ 782727 h 2282343"/>
              <a:gd name="connsiteX3" fmla="*/ 477399 w 7858436"/>
              <a:gd name="connsiteY3" fmla="*/ 826618 h 2282343"/>
              <a:gd name="connsiteX4" fmla="*/ 623703 w 7858436"/>
              <a:gd name="connsiteY4" fmla="*/ 863194 h 2282343"/>
              <a:gd name="connsiteX5" fmla="*/ 784638 w 7858436"/>
              <a:gd name="connsiteY5" fmla="*/ 870509 h 2282343"/>
              <a:gd name="connsiteX6" fmla="*/ 894366 w 7858436"/>
              <a:gd name="connsiteY6" fmla="*/ 892455 h 2282343"/>
              <a:gd name="connsiteX7" fmla="*/ 967518 w 7858436"/>
              <a:gd name="connsiteY7" fmla="*/ 950976 h 2282343"/>
              <a:gd name="connsiteX8" fmla="*/ 1084561 w 7858436"/>
              <a:gd name="connsiteY8" fmla="*/ 1104596 h 2282343"/>
              <a:gd name="connsiteX9" fmla="*/ 1208919 w 7858436"/>
              <a:gd name="connsiteY9" fmla="*/ 1192378 h 2282343"/>
              <a:gd name="connsiteX10" fmla="*/ 1318647 w 7858436"/>
              <a:gd name="connsiteY10" fmla="*/ 1250900 h 2282343"/>
              <a:gd name="connsiteX11" fmla="*/ 1538103 w 7858436"/>
              <a:gd name="connsiteY11" fmla="*/ 1228954 h 2282343"/>
              <a:gd name="connsiteX12" fmla="*/ 1699038 w 7858436"/>
              <a:gd name="connsiteY12" fmla="*/ 1214324 h 2282343"/>
              <a:gd name="connsiteX13" fmla="*/ 1823396 w 7858436"/>
              <a:gd name="connsiteY13" fmla="*/ 1250900 h 2282343"/>
              <a:gd name="connsiteX14" fmla="*/ 1940439 w 7858436"/>
              <a:gd name="connsiteY14" fmla="*/ 1324052 h 2282343"/>
              <a:gd name="connsiteX15" fmla="*/ 2064798 w 7858436"/>
              <a:gd name="connsiteY15" fmla="*/ 1470356 h 2282343"/>
              <a:gd name="connsiteX16" fmla="*/ 2145265 w 7858436"/>
              <a:gd name="connsiteY16" fmla="*/ 1616660 h 2282343"/>
              <a:gd name="connsiteX17" fmla="*/ 2211102 w 7858436"/>
              <a:gd name="connsiteY17" fmla="*/ 1660551 h 2282343"/>
              <a:gd name="connsiteX18" fmla="*/ 2306199 w 7858436"/>
              <a:gd name="connsiteY18" fmla="*/ 1719072 h 2282343"/>
              <a:gd name="connsiteX19" fmla="*/ 2386666 w 7858436"/>
              <a:gd name="connsiteY19" fmla="*/ 1784909 h 2282343"/>
              <a:gd name="connsiteX20" fmla="*/ 2452503 w 7858436"/>
              <a:gd name="connsiteY20" fmla="*/ 1887322 h 2282343"/>
              <a:gd name="connsiteX21" fmla="*/ 2511025 w 7858436"/>
              <a:gd name="connsiteY21" fmla="*/ 1938528 h 2282343"/>
              <a:gd name="connsiteX22" fmla="*/ 2584177 w 7858436"/>
              <a:gd name="connsiteY22" fmla="*/ 1953159 h 2282343"/>
              <a:gd name="connsiteX23" fmla="*/ 2650014 w 7858436"/>
              <a:gd name="connsiteY23" fmla="*/ 1916583 h 2282343"/>
              <a:gd name="connsiteX24" fmla="*/ 2730481 w 7858436"/>
              <a:gd name="connsiteY24" fmla="*/ 1880007 h 2282343"/>
              <a:gd name="connsiteX25" fmla="*/ 2847524 w 7858436"/>
              <a:gd name="connsiteY25" fmla="*/ 1880007 h 2282343"/>
              <a:gd name="connsiteX26" fmla="*/ 2935306 w 7858436"/>
              <a:gd name="connsiteY26" fmla="*/ 1880007 h 2282343"/>
              <a:gd name="connsiteX27" fmla="*/ 2993828 w 7858436"/>
              <a:gd name="connsiteY27" fmla="*/ 1909268 h 2282343"/>
              <a:gd name="connsiteX28" fmla="*/ 3030404 w 7858436"/>
              <a:gd name="connsiteY28" fmla="*/ 1967789 h 2282343"/>
              <a:gd name="connsiteX29" fmla="*/ 3074295 w 7858436"/>
              <a:gd name="connsiteY29" fmla="*/ 2033626 h 2282343"/>
              <a:gd name="connsiteX30" fmla="*/ 3162078 w 7858436"/>
              <a:gd name="connsiteY30" fmla="*/ 2040941 h 2282343"/>
              <a:gd name="connsiteX31" fmla="*/ 3293751 w 7858436"/>
              <a:gd name="connsiteY31" fmla="*/ 2011680 h 2282343"/>
              <a:gd name="connsiteX32" fmla="*/ 3410794 w 7858436"/>
              <a:gd name="connsiteY32" fmla="*/ 1975104 h 2282343"/>
              <a:gd name="connsiteX33" fmla="*/ 3513207 w 7858436"/>
              <a:gd name="connsiteY33" fmla="*/ 1945844 h 2282343"/>
              <a:gd name="connsiteX34" fmla="*/ 3608305 w 7858436"/>
              <a:gd name="connsiteY34" fmla="*/ 2018996 h 2282343"/>
              <a:gd name="connsiteX35" fmla="*/ 3688772 w 7858436"/>
              <a:gd name="connsiteY35" fmla="*/ 2143354 h 2282343"/>
              <a:gd name="connsiteX36" fmla="*/ 3739978 w 7858436"/>
              <a:gd name="connsiteY36" fmla="*/ 2238452 h 2282343"/>
              <a:gd name="connsiteX37" fmla="*/ 3791185 w 7858436"/>
              <a:gd name="connsiteY37" fmla="*/ 2267712 h 2282343"/>
              <a:gd name="connsiteX38" fmla="*/ 3908228 w 7858436"/>
              <a:gd name="connsiteY38" fmla="*/ 2282343 h 2282343"/>
              <a:gd name="connsiteX39" fmla="*/ 4017956 w 7858436"/>
              <a:gd name="connsiteY39" fmla="*/ 2282343 h 2282343"/>
              <a:gd name="connsiteX40" fmla="*/ 4134999 w 7858436"/>
              <a:gd name="connsiteY40" fmla="*/ 2245767 h 2282343"/>
              <a:gd name="connsiteX41" fmla="*/ 4259358 w 7858436"/>
              <a:gd name="connsiteY41" fmla="*/ 2157984 h 2282343"/>
              <a:gd name="connsiteX42" fmla="*/ 4383716 w 7858436"/>
              <a:gd name="connsiteY42" fmla="*/ 2077517 h 2282343"/>
              <a:gd name="connsiteX43" fmla="*/ 4486129 w 7858436"/>
              <a:gd name="connsiteY43" fmla="*/ 2018996 h 2282343"/>
              <a:gd name="connsiteX44" fmla="*/ 4610487 w 7858436"/>
              <a:gd name="connsiteY44" fmla="*/ 2011680 h 2282343"/>
              <a:gd name="connsiteX45" fmla="*/ 4720215 w 7858436"/>
              <a:gd name="connsiteY45" fmla="*/ 2033626 h 2282343"/>
              <a:gd name="connsiteX46" fmla="*/ 4807998 w 7858436"/>
              <a:gd name="connsiteY46" fmla="*/ 2033626 h 2282343"/>
              <a:gd name="connsiteX47" fmla="*/ 4873834 w 7858436"/>
              <a:gd name="connsiteY47" fmla="*/ 1975104 h 2282343"/>
              <a:gd name="connsiteX48" fmla="*/ 4939671 w 7858436"/>
              <a:gd name="connsiteY48" fmla="*/ 1836116 h 2282343"/>
              <a:gd name="connsiteX49" fmla="*/ 4961617 w 7858436"/>
              <a:gd name="connsiteY49" fmla="*/ 1762964 h 2282343"/>
              <a:gd name="connsiteX50" fmla="*/ 5020138 w 7858436"/>
              <a:gd name="connsiteY50" fmla="*/ 1682496 h 2282343"/>
              <a:gd name="connsiteX51" fmla="*/ 5100606 w 7858436"/>
              <a:gd name="connsiteY51" fmla="*/ 1631290 h 2282343"/>
              <a:gd name="connsiteX52" fmla="*/ 5210334 w 7858436"/>
              <a:gd name="connsiteY52" fmla="*/ 1580084 h 2282343"/>
              <a:gd name="connsiteX53" fmla="*/ 5327377 w 7858436"/>
              <a:gd name="connsiteY53" fmla="*/ 1565453 h 2282343"/>
              <a:gd name="connsiteX54" fmla="*/ 5393214 w 7858436"/>
              <a:gd name="connsiteY54" fmla="*/ 1506932 h 2282343"/>
              <a:gd name="connsiteX55" fmla="*/ 5466366 w 7858436"/>
              <a:gd name="connsiteY55" fmla="*/ 1367943 h 2282343"/>
              <a:gd name="connsiteX56" fmla="*/ 5502942 w 7858436"/>
              <a:gd name="connsiteY56" fmla="*/ 1170432 h 2282343"/>
              <a:gd name="connsiteX57" fmla="*/ 5561463 w 7858436"/>
              <a:gd name="connsiteY57" fmla="*/ 1038759 h 2282343"/>
              <a:gd name="connsiteX58" fmla="*/ 5678506 w 7858436"/>
              <a:gd name="connsiteY58" fmla="*/ 972922 h 2282343"/>
              <a:gd name="connsiteX59" fmla="*/ 5817495 w 7858436"/>
              <a:gd name="connsiteY59" fmla="*/ 1002183 h 2282343"/>
              <a:gd name="connsiteX60" fmla="*/ 5978430 w 7858436"/>
              <a:gd name="connsiteY60" fmla="*/ 1075335 h 2282343"/>
              <a:gd name="connsiteX61" fmla="*/ 6132049 w 7858436"/>
              <a:gd name="connsiteY61" fmla="*/ 1119226 h 2282343"/>
              <a:gd name="connsiteX62" fmla="*/ 6219831 w 7858436"/>
              <a:gd name="connsiteY62" fmla="*/ 1133856 h 2282343"/>
              <a:gd name="connsiteX63" fmla="*/ 6314929 w 7858436"/>
              <a:gd name="connsiteY63" fmla="*/ 1089965 h 2282343"/>
              <a:gd name="connsiteX64" fmla="*/ 6380766 w 7858436"/>
              <a:gd name="connsiteY64" fmla="*/ 972922 h 2282343"/>
              <a:gd name="connsiteX65" fmla="*/ 6402711 w 7858436"/>
              <a:gd name="connsiteY65" fmla="*/ 870509 h 2282343"/>
              <a:gd name="connsiteX66" fmla="*/ 6483178 w 7858436"/>
              <a:gd name="connsiteY66" fmla="*/ 826618 h 2282343"/>
              <a:gd name="connsiteX67" fmla="*/ 6614852 w 7858436"/>
              <a:gd name="connsiteY67" fmla="*/ 804672 h 2282343"/>
              <a:gd name="connsiteX68" fmla="*/ 6746526 w 7858436"/>
              <a:gd name="connsiteY68" fmla="*/ 870509 h 2282343"/>
              <a:gd name="connsiteX69" fmla="*/ 6885514 w 7858436"/>
              <a:gd name="connsiteY69" fmla="*/ 877824 h 2282343"/>
              <a:gd name="connsiteX70" fmla="*/ 7061079 w 7858436"/>
              <a:gd name="connsiteY70" fmla="*/ 804672 h 2282343"/>
              <a:gd name="connsiteX71" fmla="*/ 7229329 w 7858436"/>
              <a:gd name="connsiteY71" fmla="*/ 694944 h 2282343"/>
              <a:gd name="connsiteX72" fmla="*/ 7375633 w 7858436"/>
              <a:gd name="connsiteY72" fmla="*/ 643738 h 2282343"/>
              <a:gd name="connsiteX73" fmla="*/ 7558513 w 7858436"/>
              <a:gd name="connsiteY73" fmla="*/ 621792 h 2282343"/>
              <a:gd name="connsiteX74" fmla="*/ 7777969 w 7858436"/>
              <a:gd name="connsiteY74" fmla="*/ 541325 h 2282343"/>
              <a:gd name="connsiteX75" fmla="*/ 7843806 w 7858436"/>
              <a:gd name="connsiteY75" fmla="*/ 446228 h 2282343"/>
              <a:gd name="connsiteX76" fmla="*/ 7858436 w 7858436"/>
              <a:gd name="connsiteY76" fmla="*/ 343815 h 2282343"/>
              <a:gd name="connsiteX77" fmla="*/ 7763338 w 7858436"/>
              <a:gd name="connsiteY77" fmla="*/ 0 h 2282343"/>
              <a:gd name="connsiteX0" fmla="*/ 0 w 7858436"/>
              <a:gd name="connsiteY0" fmla="*/ 576919 h 2343758"/>
              <a:gd name="connsiteX1" fmla="*/ 221367 w 7858436"/>
              <a:gd name="connsiteY1" fmla="*/ 756359 h 2343758"/>
              <a:gd name="connsiteX2" fmla="*/ 331095 w 7858436"/>
              <a:gd name="connsiteY2" fmla="*/ 844142 h 2343758"/>
              <a:gd name="connsiteX3" fmla="*/ 477399 w 7858436"/>
              <a:gd name="connsiteY3" fmla="*/ 888033 h 2343758"/>
              <a:gd name="connsiteX4" fmla="*/ 623703 w 7858436"/>
              <a:gd name="connsiteY4" fmla="*/ 924609 h 2343758"/>
              <a:gd name="connsiteX5" fmla="*/ 784638 w 7858436"/>
              <a:gd name="connsiteY5" fmla="*/ 931924 h 2343758"/>
              <a:gd name="connsiteX6" fmla="*/ 894366 w 7858436"/>
              <a:gd name="connsiteY6" fmla="*/ 953870 h 2343758"/>
              <a:gd name="connsiteX7" fmla="*/ 967518 w 7858436"/>
              <a:gd name="connsiteY7" fmla="*/ 1012391 h 2343758"/>
              <a:gd name="connsiteX8" fmla="*/ 1084561 w 7858436"/>
              <a:gd name="connsiteY8" fmla="*/ 1166011 h 2343758"/>
              <a:gd name="connsiteX9" fmla="*/ 1208919 w 7858436"/>
              <a:gd name="connsiteY9" fmla="*/ 1253793 h 2343758"/>
              <a:gd name="connsiteX10" fmla="*/ 1318647 w 7858436"/>
              <a:gd name="connsiteY10" fmla="*/ 1312315 h 2343758"/>
              <a:gd name="connsiteX11" fmla="*/ 1538103 w 7858436"/>
              <a:gd name="connsiteY11" fmla="*/ 1290369 h 2343758"/>
              <a:gd name="connsiteX12" fmla="*/ 1699038 w 7858436"/>
              <a:gd name="connsiteY12" fmla="*/ 1275739 h 2343758"/>
              <a:gd name="connsiteX13" fmla="*/ 1823396 w 7858436"/>
              <a:gd name="connsiteY13" fmla="*/ 1312315 h 2343758"/>
              <a:gd name="connsiteX14" fmla="*/ 1940439 w 7858436"/>
              <a:gd name="connsiteY14" fmla="*/ 1385467 h 2343758"/>
              <a:gd name="connsiteX15" fmla="*/ 2064798 w 7858436"/>
              <a:gd name="connsiteY15" fmla="*/ 1531771 h 2343758"/>
              <a:gd name="connsiteX16" fmla="*/ 2145265 w 7858436"/>
              <a:gd name="connsiteY16" fmla="*/ 1678075 h 2343758"/>
              <a:gd name="connsiteX17" fmla="*/ 2211102 w 7858436"/>
              <a:gd name="connsiteY17" fmla="*/ 1721966 h 2343758"/>
              <a:gd name="connsiteX18" fmla="*/ 2306199 w 7858436"/>
              <a:gd name="connsiteY18" fmla="*/ 1780487 h 2343758"/>
              <a:gd name="connsiteX19" fmla="*/ 2386666 w 7858436"/>
              <a:gd name="connsiteY19" fmla="*/ 1846324 h 2343758"/>
              <a:gd name="connsiteX20" fmla="*/ 2452503 w 7858436"/>
              <a:gd name="connsiteY20" fmla="*/ 1948737 h 2343758"/>
              <a:gd name="connsiteX21" fmla="*/ 2511025 w 7858436"/>
              <a:gd name="connsiteY21" fmla="*/ 1999943 h 2343758"/>
              <a:gd name="connsiteX22" fmla="*/ 2584177 w 7858436"/>
              <a:gd name="connsiteY22" fmla="*/ 2014574 h 2343758"/>
              <a:gd name="connsiteX23" fmla="*/ 2650014 w 7858436"/>
              <a:gd name="connsiteY23" fmla="*/ 1977998 h 2343758"/>
              <a:gd name="connsiteX24" fmla="*/ 2730481 w 7858436"/>
              <a:gd name="connsiteY24" fmla="*/ 1941422 h 2343758"/>
              <a:gd name="connsiteX25" fmla="*/ 2847524 w 7858436"/>
              <a:gd name="connsiteY25" fmla="*/ 1941422 h 2343758"/>
              <a:gd name="connsiteX26" fmla="*/ 2935306 w 7858436"/>
              <a:gd name="connsiteY26" fmla="*/ 1941422 h 2343758"/>
              <a:gd name="connsiteX27" fmla="*/ 2993828 w 7858436"/>
              <a:gd name="connsiteY27" fmla="*/ 1970683 h 2343758"/>
              <a:gd name="connsiteX28" fmla="*/ 3030404 w 7858436"/>
              <a:gd name="connsiteY28" fmla="*/ 2029204 h 2343758"/>
              <a:gd name="connsiteX29" fmla="*/ 3074295 w 7858436"/>
              <a:gd name="connsiteY29" fmla="*/ 2095041 h 2343758"/>
              <a:gd name="connsiteX30" fmla="*/ 3162078 w 7858436"/>
              <a:gd name="connsiteY30" fmla="*/ 2102356 h 2343758"/>
              <a:gd name="connsiteX31" fmla="*/ 3293751 w 7858436"/>
              <a:gd name="connsiteY31" fmla="*/ 2073095 h 2343758"/>
              <a:gd name="connsiteX32" fmla="*/ 3410794 w 7858436"/>
              <a:gd name="connsiteY32" fmla="*/ 2036519 h 2343758"/>
              <a:gd name="connsiteX33" fmla="*/ 3513207 w 7858436"/>
              <a:gd name="connsiteY33" fmla="*/ 2007259 h 2343758"/>
              <a:gd name="connsiteX34" fmla="*/ 3608305 w 7858436"/>
              <a:gd name="connsiteY34" fmla="*/ 2080411 h 2343758"/>
              <a:gd name="connsiteX35" fmla="*/ 3688772 w 7858436"/>
              <a:gd name="connsiteY35" fmla="*/ 2204769 h 2343758"/>
              <a:gd name="connsiteX36" fmla="*/ 3739978 w 7858436"/>
              <a:gd name="connsiteY36" fmla="*/ 2299867 h 2343758"/>
              <a:gd name="connsiteX37" fmla="*/ 3791185 w 7858436"/>
              <a:gd name="connsiteY37" fmla="*/ 2329127 h 2343758"/>
              <a:gd name="connsiteX38" fmla="*/ 3908228 w 7858436"/>
              <a:gd name="connsiteY38" fmla="*/ 2343758 h 2343758"/>
              <a:gd name="connsiteX39" fmla="*/ 4017956 w 7858436"/>
              <a:gd name="connsiteY39" fmla="*/ 2343758 h 2343758"/>
              <a:gd name="connsiteX40" fmla="*/ 4134999 w 7858436"/>
              <a:gd name="connsiteY40" fmla="*/ 2307182 h 2343758"/>
              <a:gd name="connsiteX41" fmla="*/ 4259358 w 7858436"/>
              <a:gd name="connsiteY41" fmla="*/ 2219399 h 2343758"/>
              <a:gd name="connsiteX42" fmla="*/ 4383716 w 7858436"/>
              <a:gd name="connsiteY42" fmla="*/ 2138932 h 2343758"/>
              <a:gd name="connsiteX43" fmla="*/ 4486129 w 7858436"/>
              <a:gd name="connsiteY43" fmla="*/ 2080411 h 2343758"/>
              <a:gd name="connsiteX44" fmla="*/ 4610487 w 7858436"/>
              <a:gd name="connsiteY44" fmla="*/ 2073095 h 2343758"/>
              <a:gd name="connsiteX45" fmla="*/ 4720215 w 7858436"/>
              <a:gd name="connsiteY45" fmla="*/ 2095041 h 2343758"/>
              <a:gd name="connsiteX46" fmla="*/ 4807998 w 7858436"/>
              <a:gd name="connsiteY46" fmla="*/ 2095041 h 2343758"/>
              <a:gd name="connsiteX47" fmla="*/ 4873834 w 7858436"/>
              <a:gd name="connsiteY47" fmla="*/ 2036519 h 2343758"/>
              <a:gd name="connsiteX48" fmla="*/ 4939671 w 7858436"/>
              <a:gd name="connsiteY48" fmla="*/ 1897531 h 2343758"/>
              <a:gd name="connsiteX49" fmla="*/ 4961617 w 7858436"/>
              <a:gd name="connsiteY49" fmla="*/ 1824379 h 2343758"/>
              <a:gd name="connsiteX50" fmla="*/ 5020138 w 7858436"/>
              <a:gd name="connsiteY50" fmla="*/ 1743911 h 2343758"/>
              <a:gd name="connsiteX51" fmla="*/ 5100606 w 7858436"/>
              <a:gd name="connsiteY51" fmla="*/ 1692705 h 2343758"/>
              <a:gd name="connsiteX52" fmla="*/ 5210334 w 7858436"/>
              <a:gd name="connsiteY52" fmla="*/ 1641499 h 2343758"/>
              <a:gd name="connsiteX53" fmla="*/ 5327377 w 7858436"/>
              <a:gd name="connsiteY53" fmla="*/ 1626868 h 2343758"/>
              <a:gd name="connsiteX54" fmla="*/ 5393214 w 7858436"/>
              <a:gd name="connsiteY54" fmla="*/ 1568347 h 2343758"/>
              <a:gd name="connsiteX55" fmla="*/ 5466366 w 7858436"/>
              <a:gd name="connsiteY55" fmla="*/ 1429358 h 2343758"/>
              <a:gd name="connsiteX56" fmla="*/ 5502942 w 7858436"/>
              <a:gd name="connsiteY56" fmla="*/ 1231847 h 2343758"/>
              <a:gd name="connsiteX57" fmla="*/ 5561463 w 7858436"/>
              <a:gd name="connsiteY57" fmla="*/ 1100174 h 2343758"/>
              <a:gd name="connsiteX58" fmla="*/ 5678506 w 7858436"/>
              <a:gd name="connsiteY58" fmla="*/ 1034337 h 2343758"/>
              <a:gd name="connsiteX59" fmla="*/ 5817495 w 7858436"/>
              <a:gd name="connsiteY59" fmla="*/ 1063598 h 2343758"/>
              <a:gd name="connsiteX60" fmla="*/ 5978430 w 7858436"/>
              <a:gd name="connsiteY60" fmla="*/ 1136750 h 2343758"/>
              <a:gd name="connsiteX61" fmla="*/ 6132049 w 7858436"/>
              <a:gd name="connsiteY61" fmla="*/ 1180641 h 2343758"/>
              <a:gd name="connsiteX62" fmla="*/ 6219831 w 7858436"/>
              <a:gd name="connsiteY62" fmla="*/ 1195271 h 2343758"/>
              <a:gd name="connsiteX63" fmla="*/ 6314929 w 7858436"/>
              <a:gd name="connsiteY63" fmla="*/ 1151380 h 2343758"/>
              <a:gd name="connsiteX64" fmla="*/ 6380766 w 7858436"/>
              <a:gd name="connsiteY64" fmla="*/ 1034337 h 2343758"/>
              <a:gd name="connsiteX65" fmla="*/ 6402711 w 7858436"/>
              <a:gd name="connsiteY65" fmla="*/ 931924 h 2343758"/>
              <a:gd name="connsiteX66" fmla="*/ 6483178 w 7858436"/>
              <a:gd name="connsiteY66" fmla="*/ 888033 h 2343758"/>
              <a:gd name="connsiteX67" fmla="*/ 6614852 w 7858436"/>
              <a:gd name="connsiteY67" fmla="*/ 866087 h 2343758"/>
              <a:gd name="connsiteX68" fmla="*/ 6746526 w 7858436"/>
              <a:gd name="connsiteY68" fmla="*/ 931924 h 2343758"/>
              <a:gd name="connsiteX69" fmla="*/ 6885514 w 7858436"/>
              <a:gd name="connsiteY69" fmla="*/ 939239 h 2343758"/>
              <a:gd name="connsiteX70" fmla="*/ 7061079 w 7858436"/>
              <a:gd name="connsiteY70" fmla="*/ 866087 h 2343758"/>
              <a:gd name="connsiteX71" fmla="*/ 7229329 w 7858436"/>
              <a:gd name="connsiteY71" fmla="*/ 756359 h 2343758"/>
              <a:gd name="connsiteX72" fmla="*/ 7375633 w 7858436"/>
              <a:gd name="connsiteY72" fmla="*/ 705153 h 2343758"/>
              <a:gd name="connsiteX73" fmla="*/ 7558513 w 7858436"/>
              <a:gd name="connsiteY73" fmla="*/ 683207 h 2343758"/>
              <a:gd name="connsiteX74" fmla="*/ 7777969 w 7858436"/>
              <a:gd name="connsiteY74" fmla="*/ 602740 h 2343758"/>
              <a:gd name="connsiteX75" fmla="*/ 7843806 w 7858436"/>
              <a:gd name="connsiteY75" fmla="*/ 507643 h 2343758"/>
              <a:gd name="connsiteX76" fmla="*/ 7858436 w 7858436"/>
              <a:gd name="connsiteY76" fmla="*/ 405230 h 2343758"/>
              <a:gd name="connsiteX77" fmla="*/ 7742866 w 7858436"/>
              <a:gd name="connsiteY77" fmla="*/ 0 h 2343758"/>
              <a:gd name="connsiteX0" fmla="*/ 0 w 7637069"/>
              <a:gd name="connsiteY0" fmla="*/ 756359 h 2343758"/>
              <a:gd name="connsiteX1" fmla="*/ 109728 w 7637069"/>
              <a:gd name="connsiteY1" fmla="*/ 844142 h 2343758"/>
              <a:gd name="connsiteX2" fmla="*/ 256032 w 7637069"/>
              <a:gd name="connsiteY2" fmla="*/ 888033 h 2343758"/>
              <a:gd name="connsiteX3" fmla="*/ 402336 w 7637069"/>
              <a:gd name="connsiteY3" fmla="*/ 924609 h 2343758"/>
              <a:gd name="connsiteX4" fmla="*/ 563271 w 7637069"/>
              <a:gd name="connsiteY4" fmla="*/ 931924 h 2343758"/>
              <a:gd name="connsiteX5" fmla="*/ 672999 w 7637069"/>
              <a:gd name="connsiteY5" fmla="*/ 953870 h 2343758"/>
              <a:gd name="connsiteX6" fmla="*/ 746151 w 7637069"/>
              <a:gd name="connsiteY6" fmla="*/ 1012391 h 2343758"/>
              <a:gd name="connsiteX7" fmla="*/ 863194 w 7637069"/>
              <a:gd name="connsiteY7" fmla="*/ 1166011 h 2343758"/>
              <a:gd name="connsiteX8" fmla="*/ 987552 w 7637069"/>
              <a:gd name="connsiteY8" fmla="*/ 1253793 h 2343758"/>
              <a:gd name="connsiteX9" fmla="*/ 1097280 w 7637069"/>
              <a:gd name="connsiteY9" fmla="*/ 1312315 h 2343758"/>
              <a:gd name="connsiteX10" fmla="*/ 1316736 w 7637069"/>
              <a:gd name="connsiteY10" fmla="*/ 1290369 h 2343758"/>
              <a:gd name="connsiteX11" fmla="*/ 1477671 w 7637069"/>
              <a:gd name="connsiteY11" fmla="*/ 1275739 h 2343758"/>
              <a:gd name="connsiteX12" fmla="*/ 1602029 w 7637069"/>
              <a:gd name="connsiteY12" fmla="*/ 1312315 h 2343758"/>
              <a:gd name="connsiteX13" fmla="*/ 1719072 w 7637069"/>
              <a:gd name="connsiteY13" fmla="*/ 1385467 h 2343758"/>
              <a:gd name="connsiteX14" fmla="*/ 1843431 w 7637069"/>
              <a:gd name="connsiteY14" fmla="*/ 1531771 h 2343758"/>
              <a:gd name="connsiteX15" fmla="*/ 1923898 w 7637069"/>
              <a:gd name="connsiteY15" fmla="*/ 1678075 h 2343758"/>
              <a:gd name="connsiteX16" fmla="*/ 1989735 w 7637069"/>
              <a:gd name="connsiteY16" fmla="*/ 1721966 h 2343758"/>
              <a:gd name="connsiteX17" fmla="*/ 2084832 w 7637069"/>
              <a:gd name="connsiteY17" fmla="*/ 1780487 h 2343758"/>
              <a:gd name="connsiteX18" fmla="*/ 2165299 w 7637069"/>
              <a:gd name="connsiteY18" fmla="*/ 1846324 h 2343758"/>
              <a:gd name="connsiteX19" fmla="*/ 2231136 w 7637069"/>
              <a:gd name="connsiteY19" fmla="*/ 1948737 h 2343758"/>
              <a:gd name="connsiteX20" fmla="*/ 2289658 w 7637069"/>
              <a:gd name="connsiteY20" fmla="*/ 1999943 h 2343758"/>
              <a:gd name="connsiteX21" fmla="*/ 2362810 w 7637069"/>
              <a:gd name="connsiteY21" fmla="*/ 2014574 h 2343758"/>
              <a:gd name="connsiteX22" fmla="*/ 2428647 w 7637069"/>
              <a:gd name="connsiteY22" fmla="*/ 1977998 h 2343758"/>
              <a:gd name="connsiteX23" fmla="*/ 2509114 w 7637069"/>
              <a:gd name="connsiteY23" fmla="*/ 1941422 h 2343758"/>
              <a:gd name="connsiteX24" fmla="*/ 2626157 w 7637069"/>
              <a:gd name="connsiteY24" fmla="*/ 1941422 h 2343758"/>
              <a:gd name="connsiteX25" fmla="*/ 2713939 w 7637069"/>
              <a:gd name="connsiteY25" fmla="*/ 1941422 h 2343758"/>
              <a:gd name="connsiteX26" fmla="*/ 2772461 w 7637069"/>
              <a:gd name="connsiteY26" fmla="*/ 1970683 h 2343758"/>
              <a:gd name="connsiteX27" fmla="*/ 2809037 w 7637069"/>
              <a:gd name="connsiteY27" fmla="*/ 2029204 h 2343758"/>
              <a:gd name="connsiteX28" fmla="*/ 2852928 w 7637069"/>
              <a:gd name="connsiteY28" fmla="*/ 2095041 h 2343758"/>
              <a:gd name="connsiteX29" fmla="*/ 2940711 w 7637069"/>
              <a:gd name="connsiteY29" fmla="*/ 2102356 h 2343758"/>
              <a:gd name="connsiteX30" fmla="*/ 3072384 w 7637069"/>
              <a:gd name="connsiteY30" fmla="*/ 2073095 h 2343758"/>
              <a:gd name="connsiteX31" fmla="*/ 3189427 w 7637069"/>
              <a:gd name="connsiteY31" fmla="*/ 2036519 h 2343758"/>
              <a:gd name="connsiteX32" fmla="*/ 3291840 w 7637069"/>
              <a:gd name="connsiteY32" fmla="*/ 2007259 h 2343758"/>
              <a:gd name="connsiteX33" fmla="*/ 3386938 w 7637069"/>
              <a:gd name="connsiteY33" fmla="*/ 2080411 h 2343758"/>
              <a:gd name="connsiteX34" fmla="*/ 3467405 w 7637069"/>
              <a:gd name="connsiteY34" fmla="*/ 2204769 h 2343758"/>
              <a:gd name="connsiteX35" fmla="*/ 3518611 w 7637069"/>
              <a:gd name="connsiteY35" fmla="*/ 2299867 h 2343758"/>
              <a:gd name="connsiteX36" fmla="*/ 3569818 w 7637069"/>
              <a:gd name="connsiteY36" fmla="*/ 2329127 h 2343758"/>
              <a:gd name="connsiteX37" fmla="*/ 3686861 w 7637069"/>
              <a:gd name="connsiteY37" fmla="*/ 2343758 h 2343758"/>
              <a:gd name="connsiteX38" fmla="*/ 3796589 w 7637069"/>
              <a:gd name="connsiteY38" fmla="*/ 2343758 h 2343758"/>
              <a:gd name="connsiteX39" fmla="*/ 3913632 w 7637069"/>
              <a:gd name="connsiteY39" fmla="*/ 2307182 h 2343758"/>
              <a:gd name="connsiteX40" fmla="*/ 4037991 w 7637069"/>
              <a:gd name="connsiteY40" fmla="*/ 2219399 h 2343758"/>
              <a:gd name="connsiteX41" fmla="*/ 4162349 w 7637069"/>
              <a:gd name="connsiteY41" fmla="*/ 2138932 h 2343758"/>
              <a:gd name="connsiteX42" fmla="*/ 4264762 w 7637069"/>
              <a:gd name="connsiteY42" fmla="*/ 2080411 h 2343758"/>
              <a:gd name="connsiteX43" fmla="*/ 4389120 w 7637069"/>
              <a:gd name="connsiteY43" fmla="*/ 2073095 h 2343758"/>
              <a:gd name="connsiteX44" fmla="*/ 4498848 w 7637069"/>
              <a:gd name="connsiteY44" fmla="*/ 2095041 h 2343758"/>
              <a:gd name="connsiteX45" fmla="*/ 4586631 w 7637069"/>
              <a:gd name="connsiteY45" fmla="*/ 2095041 h 2343758"/>
              <a:gd name="connsiteX46" fmla="*/ 4652467 w 7637069"/>
              <a:gd name="connsiteY46" fmla="*/ 2036519 h 2343758"/>
              <a:gd name="connsiteX47" fmla="*/ 4718304 w 7637069"/>
              <a:gd name="connsiteY47" fmla="*/ 1897531 h 2343758"/>
              <a:gd name="connsiteX48" fmla="*/ 4740250 w 7637069"/>
              <a:gd name="connsiteY48" fmla="*/ 1824379 h 2343758"/>
              <a:gd name="connsiteX49" fmla="*/ 4798771 w 7637069"/>
              <a:gd name="connsiteY49" fmla="*/ 1743911 h 2343758"/>
              <a:gd name="connsiteX50" fmla="*/ 4879239 w 7637069"/>
              <a:gd name="connsiteY50" fmla="*/ 1692705 h 2343758"/>
              <a:gd name="connsiteX51" fmla="*/ 4988967 w 7637069"/>
              <a:gd name="connsiteY51" fmla="*/ 1641499 h 2343758"/>
              <a:gd name="connsiteX52" fmla="*/ 5106010 w 7637069"/>
              <a:gd name="connsiteY52" fmla="*/ 1626868 h 2343758"/>
              <a:gd name="connsiteX53" fmla="*/ 5171847 w 7637069"/>
              <a:gd name="connsiteY53" fmla="*/ 1568347 h 2343758"/>
              <a:gd name="connsiteX54" fmla="*/ 5244999 w 7637069"/>
              <a:gd name="connsiteY54" fmla="*/ 1429358 h 2343758"/>
              <a:gd name="connsiteX55" fmla="*/ 5281575 w 7637069"/>
              <a:gd name="connsiteY55" fmla="*/ 1231847 h 2343758"/>
              <a:gd name="connsiteX56" fmla="*/ 5340096 w 7637069"/>
              <a:gd name="connsiteY56" fmla="*/ 1100174 h 2343758"/>
              <a:gd name="connsiteX57" fmla="*/ 5457139 w 7637069"/>
              <a:gd name="connsiteY57" fmla="*/ 1034337 h 2343758"/>
              <a:gd name="connsiteX58" fmla="*/ 5596128 w 7637069"/>
              <a:gd name="connsiteY58" fmla="*/ 1063598 h 2343758"/>
              <a:gd name="connsiteX59" fmla="*/ 5757063 w 7637069"/>
              <a:gd name="connsiteY59" fmla="*/ 1136750 h 2343758"/>
              <a:gd name="connsiteX60" fmla="*/ 5910682 w 7637069"/>
              <a:gd name="connsiteY60" fmla="*/ 1180641 h 2343758"/>
              <a:gd name="connsiteX61" fmla="*/ 5998464 w 7637069"/>
              <a:gd name="connsiteY61" fmla="*/ 1195271 h 2343758"/>
              <a:gd name="connsiteX62" fmla="*/ 6093562 w 7637069"/>
              <a:gd name="connsiteY62" fmla="*/ 1151380 h 2343758"/>
              <a:gd name="connsiteX63" fmla="*/ 6159399 w 7637069"/>
              <a:gd name="connsiteY63" fmla="*/ 1034337 h 2343758"/>
              <a:gd name="connsiteX64" fmla="*/ 6181344 w 7637069"/>
              <a:gd name="connsiteY64" fmla="*/ 931924 h 2343758"/>
              <a:gd name="connsiteX65" fmla="*/ 6261811 w 7637069"/>
              <a:gd name="connsiteY65" fmla="*/ 888033 h 2343758"/>
              <a:gd name="connsiteX66" fmla="*/ 6393485 w 7637069"/>
              <a:gd name="connsiteY66" fmla="*/ 866087 h 2343758"/>
              <a:gd name="connsiteX67" fmla="*/ 6525159 w 7637069"/>
              <a:gd name="connsiteY67" fmla="*/ 931924 h 2343758"/>
              <a:gd name="connsiteX68" fmla="*/ 6664147 w 7637069"/>
              <a:gd name="connsiteY68" fmla="*/ 939239 h 2343758"/>
              <a:gd name="connsiteX69" fmla="*/ 6839712 w 7637069"/>
              <a:gd name="connsiteY69" fmla="*/ 866087 h 2343758"/>
              <a:gd name="connsiteX70" fmla="*/ 7007962 w 7637069"/>
              <a:gd name="connsiteY70" fmla="*/ 756359 h 2343758"/>
              <a:gd name="connsiteX71" fmla="*/ 7154266 w 7637069"/>
              <a:gd name="connsiteY71" fmla="*/ 705153 h 2343758"/>
              <a:gd name="connsiteX72" fmla="*/ 7337146 w 7637069"/>
              <a:gd name="connsiteY72" fmla="*/ 683207 h 2343758"/>
              <a:gd name="connsiteX73" fmla="*/ 7556602 w 7637069"/>
              <a:gd name="connsiteY73" fmla="*/ 602740 h 2343758"/>
              <a:gd name="connsiteX74" fmla="*/ 7622439 w 7637069"/>
              <a:gd name="connsiteY74" fmla="*/ 507643 h 2343758"/>
              <a:gd name="connsiteX75" fmla="*/ 7637069 w 7637069"/>
              <a:gd name="connsiteY75" fmla="*/ 405230 h 2343758"/>
              <a:gd name="connsiteX76" fmla="*/ 7521499 w 7637069"/>
              <a:gd name="connsiteY76" fmla="*/ 0 h 2343758"/>
              <a:gd name="connsiteX0" fmla="*/ 0 w 7527341"/>
              <a:gd name="connsiteY0" fmla="*/ 844142 h 2343758"/>
              <a:gd name="connsiteX1" fmla="*/ 146304 w 7527341"/>
              <a:gd name="connsiteY1" fmla="*/ 888033 h 2343758"/>
              <a:gd name="connsiteX2" fmla="*/ 292608 w 7527341"/>
              <a:gd name="connsiteY2" fmla="*/ 924609 h 2343758"/>
              <a:gd name="connsiteX3" fmla="*/ 453543 w 7527341"/>
              <a:gd name="connsiteY3" fmla="*/ 931924 h 2343758"/>
              <a:gd name="connsiteX4" fmla="*/ 563271 w 7527341"/>
              <a:gd name="connsiteY4" fmla="*/ 953870 h 2343758"/>
              <a:gd name="connsiteX5" fmla="*/ 636423 w 7527341"/>
              <a:gd name="connsiteY5" fmla="*/ 1012391 h 2343758"/>
              <a:gd name="connsiteX6" fmla="*/ 753466 w 7527341"/>
              <a:gd name="connsiteY6" fmla="*/ 1166011 h 2343758"/>
              <a:gd name="connsiteX7" fmla="*/ 877824 w 7527341"/>
              <a:gd name="connsiteY7" fmla="*/ 1253793 h 2343758"/>
              <a:gd name="connsiteX8" fmla="*/ 987552 w 7527341"/>
              <a:gd name="connsiteY8" fmla="*/ 1312315 h 2343758"/>
              <a:gd name="connsiteX9" fmla="*/ 1207008 w 7527341"/>
              <a:gd name="connsiteY9" fmla="*/ 1290369 h 2343758"/>
              <a:gd name="connsiteX10" fmla="*/ 1367943 w 7527341"/>
              <a:gd name="connsiteY10" fmla="*/ 1275739 h 2343758"/>
              <a:gd name="connsiteX11" fmla="*/ 1492301 w 7527341"/>
              <a:gd name="connsiteY11" fmla="*/ 1312315 h 2343758"/>
              <a:gd name="connsiteX12" fmla="*/ 1609344 w 7527341"/>
              <a:gd name="connsiteY12" fmla="*/ 1385467 h 2343758"/>
              <a:gd name="connsiteX13" fmla="*/ 1733703 w 7527341"/>
              <a:gd name="connsiteY13" fmla="*/ 1531771 h 2343758"/>
              <a:gd name="connsiteX14" fmla="*/ 1814170 w 7527341"/>
              <a:gd name="connsiteY14" fmla="*/ 1678075 h 2343758"/>
              <a:gd name="connsiteX15" fmla="*/ 1880007 w 7527341"/>
              <a:gd name="connsiteY15" fmla="*/ 1721966 h 2343758"/>
              <a:gd name="connsiteX16" fmla="*/ 1975104 w 7527341"/>
              <a:gd name="connsiteY16" fmla="*/ 1780487 h 2343758"/>
              <a:gd name="connsiteX17" fmla="*/ 2055571 w 7527341"/>
              <a:gd name="connsiteY17" fmla="*/ 1846324 h 2343758"/>
              <a:gd name="connsiteX18" fmla="*/ 2121408 w 7527341"/>
              <a:gd name="connsiteY18" fmla="*/ 1948737 h 2343758"/>
              <a:gd name="connsiteX19" fmla="*/ 2179930 w 7527341"/>
              <a:gd name="connsiteY19" fmla="*/ 1999943 h 2343758"/>
              <a:gd name="connsiteX20" fmla="*/ 2253082 w 7527341"/>
              <a:gd name="connsiteY20" fmla="*/ 2014574 h 2343758"/>
              <a:gd name="connsiteX21" fmla="*/ 2318919 w 7527341"/>
              <a:gd name="connsiteY21" fmla="*/ 1977998 h 2343758"/>
              <a:gd name="connsiteX22" fmla="*/ 2399386 w 7527341"/>
              <a:gd name="connsiteY22" fmla="*/ 1941422 h 2343758"/>
              <a:gd name="connsiteX23" fmla="*/ 2516429 w 7527341"/>
              <a:gd name="connsiteY23" fmla="*/ 1941422 h 2343758"/>
              <a:gd name="connsiteX24" fmla="*/ 2604211 w 7527341"/>
              <a:gd name="connsiteY24" fmla="*/ 1941422 h 2343758"/>
              <a:gd name="connsiteX25" fmla="*/ 2662733 w 7527341"/>
              <a:gd name="connsiteY25" fmla="*/ 1970683 h 2343758"/>
              <a:gd name="connsiteX26" fmla="*/ 2699309 w 7527341"/>
              <a:gd name="connsiteY26" fmla="*/ 2029204 h 2343758"/>
              <a:gd name="connsiteX27" fmla="*/ 2743200 w 7527341"/>
              <a:gd name="connsiteY27" fmla="*/ 2095041 h 2343758"/>
              <a:gd name="connsiteX28" fmla="*/ 2830983 w 7527341"/>
              <a:gd name="connsiteY28" fmla="*/ 2102356 h 2343758"/>
              <a:gd name="connsiteX29" fmla="*/ 2962656 w 7527341"/>
              <a:gd name="connsiteY29" fmla="*/ 2073095 h 2343758"/>
              <a:gd name="connsiteX30" fmla="*/ 3079699 w 7527341"/>
              <a:gd name="connsiteY30" fmla="*/ 2036519 h 2343758"/>
              <a:gd name="connsiteX31" fmla="*/ 3182112 w 7527341"/>
              <a:gd name="connsiteY31" fmla="*/ 2007259 h 2343758"/>
              <a:gd name="connsiteX32" fmla="*/ 3277210 w 7527341"/>
              <a:gd name="connsiteY32" fmla="*/ 2080411 h 2343758"/>
              <a:gd name="connsiteX33" fmla="*/ 3357677 w 7527341"/>
              <a:gd name="connsiteY33" fmla="*/ 2204769 h 2343758"/>
              <a:gd name="connsiteX34" fmla="*/ 3408883 w 7527341"/>
              <a:gd name="connsiteY34" fmla="*/ 2299867 h 2343758"/>
              <a:gd name="connsiteX35" fmla="*/ 3460090 w 7527341"/>
              <a:gd name="connsiteY35" fmla="*/ 2329127 h 2343758"/>
              <a:gd name="connsiteX36" fmla="*/ 3577133 w 7527341"/>
              <a:gd name="connsiteY36" fmla="*/ 2343758 h 2343758"/>
              <a:gd name="connsiteX37" fmla="*/ 3686861 w 7527341"/>
              <a:gd name="connsiteY37" fmla="*/ 2343758 h 2343758"/>
              <a:gd name="connsiteX38" fmla="*/ 3803904 w 7527341"/>
              <a:gd name="connsiteY38" fmla="*/ 2307182 h 2343758"/>
              <a:gd name="connsiteX39" fmla="*/ 3928263 w 7527341"/>
              <a:gd name="connsiteY39" fmla="*/ 2219399 h 2343758"/>
              <a:gd name="connsiteX40" fmla="*/ 4052621 w 7527341"/>
              <a:gd name="connsiteY40" fmla="*/ 2138932 h 2343758"/>
              <a:gd name="connsiteX41" fmla="*/ 4155034 w 7527341"/>
              <a:gd name="connsiteY41" fmla="*/ 2080411 h 2343758"/>
              <a:gd name="connsiteX42" fmla="*/ 4279392 w 7527341"/>
              <a:gd name="connsiteY42" fmla="*/ 2073095 h 2343758"/>
              <a:gd name="connsiteX43" fmla="*/ 4389120 w 7527341"/>
              <a:gd name="connsiteY43" fmla="*/ 2095041 h 2343758"/>
              <a:gd name="connsiteX44" fmla="*/ 4476903 w 7527341"/>
              <a:gd name="connsiteY44" fmla="*/ 2095041 h 2343758"/>
              <a:gd name="connsiteX45" fmla="*/ 4542739 w 7527341"/>
              <a:gd name="connsiteY45" fmla="*/ 2036519 h 2343758"/>
              <a:gd name="connsiteX46" fmla="*/ 4608576 w 7527341"/>
              <a:gd name="connsiteY46" fmla="*/ 1897531 h 2343758"/>
              <a:gd name="connsiteX47" fmla="*/ 4630522 w 7527341"/>
              <a:gd name="connsiteY47" fmla="*/ 1824379 h 2343758"/>
              <a:gd name="connsiteX48" fmla="*/ 4689043 w 7527341"/>
              <a:gd name="connsiteY48" fmla="*/ 1743911 h 2343758"/>
              <a:gd name="connsiteX49" fmla="*/ 4769511 w 7527341"/>
              <a:gd name="connsiteY49" fmla="*/ 1692705 h 2343758"/>
              <a:gd name="connsiteX50" fmla="*/ 4879239 w 7527341"/>
              <a:gd name="connsiteY50" fmla="*/ 1641499 h 2343758"/>
              <a:gd name="connsiteX51" fmla="*/ 4996282 w 7527341"/>
              <a:gd name="connsiteY51" fmla="*/ 1626868 h 2343758"/>
              <a:gd name="connsiteX52" fmla="*/ 5062119 w 7527341"/>
              <a:gd name="connsiteY52" fmla="*/ 1568347 h 2343758"/>
              <a:gd name="connsiteX53" fmla="*/ 5135271 w 7527341"/>
              <a:gd name="connsiteY53" fmla="*/ 1429358 h 2343758"/>
              <a:gd name="connsiteX54" fmla="*/ 5171847 w 7527341"/>
              <a:gd name="connsiteY54" fmla="*/ 1231847 h 2343758"/>
              <a:gd name="connsiteX55" fmla="*/ 5230368 w 7527341"/>
              <a:gd name="connsiteY55" fmla="*/ 1100174 h 2343758"/>
              <a:gd name="connsiteX56" fmla="*/ 5347411 w 7527341"/>
              <a:gd name="connsiteY56" fmla="*/ 1034337 h 2343758"/>
              <a:gd name="connsiteX57" fmla="*/ 5486400 w 7527341"/>
              <a:gd name="connsiteY57" fmla="*/ 1063598 h 2343758"/>
              <a:gd name="connsiteX58" fmla="*/ 5647335 w 7527341"/>
              <a:gd name="connsiteY58" fmla="*/ 1136750 h 2343758"/>
              <a:gd name="connsiteX59" fmla="*/ 5800954 w 7527341"/>
              <a:gd name="connsiteY59" fmla="*/ 1180641 h 2343758"/>
              <a:gd name="connsiteX60" fmla="*/ 5888736 w 7527341"/>
              <a:gd name="connsiteY60" fmla="*/ 1195271 h 2343758"/>
              <a:gd name="connsiteX61" fmla="*/ 5983834 w 7527341"/>
              <a:gd name="connsiteY61" fmla="*/ 1151380 h 2343758"/>
              <a:gd name="connsiteX62" fmla="*/ 6049671 w 7527341"/>
              <a:gd name="connsiteY62" fmla="*/ 1034337 h 2343758"/>
              <a:gd name="connsiteX63" fmla="*/ 6071616 w 7527341"/>
              <a:gd name="connsiteY63" fmla="*/ 931924 h 2343758"/>
              <a:gd name="connsiteX64" fmla="*/ 6152083 w 7527341"/>
              <a:gd name="connsiteY64" fmla="*/ 888033 h 2343758"/>
              <a:gd name="connsiteX65" fmla="*/ 6283757 w 7527341"/>
              <a:gd name="connsiteY65" fmla="*/ 866087 h 2343758"/>
              <a:gd name="connsiteX66" fmla="*/ 6415431 w 7527341"/>
              <a:gd name="connsiteY66" fmla="*/ 931924 h 2343758"/>
              <a:gd name="connsiteX67" fmla="*/ 6554419 w 7527341"/>
              <a:gd name="connsiteY67" fmla="*/ 939239 h 2343758"/>
              <a:gd name="connsiteX68" fmla="*/ 6729984 w 7527341"/>
              <a:gd name="connsiteY68" fmla="*/ 866087 h 2343758"/>
              <a:gd name="connsiteX69" fmla="*/ 6898234 w 7527341"/>
              <a:gd name="connsiteY69" fmla="*/ 756359 h 2343758"/>
              <a:gd name="connsiteX70" fmla="*/ 7044538 w 7527341"/>
              <a:gd name="connsiteY70" fmla="*/ 705153 h 2343758"/>
              <a:gd name="connsiteX71" fmla="*/ 7227418 w 7527341"/>
              <a:gd name="connsiteY71" fmla="*/ 683207 h 2343758"/>
              <a:gd name="connsiteX72" fmla="*/ 7446874 w 7527341"/>
              <a:gd name="connsiteY72" fmla="*/ 602740 h 2343758"/>
              <a:gd name="connsiteX73" fmla="*/ 7512711 w 7527341"/>
              <a:gd name="connsiteY73" fmla="*/ 507643 h 2343758"/>
              <a:gd name="connsiteX74" fmla="*/ 7527341 w 7527341"/>
              <a:gd name="connsiteY74" fmla="*/ 405230 h 2343758"/>
              <a:gd name="connsiteX75" fmla="*/ 7411771 w 7527341"/>
              <a:gd name="connsiteY75" fmla="*/ 0 h 2343758"/>
              <a:gd name="connsiteX0" fmla="*/ 0 w 7527341"/>
              <a:gd name="connsiteY0" fmla="*/ 844142 h 2343758"/>
              <a:gd name="connsiteX1" fmla="*/ 46704 w 7527341"/>
              <a:gd name="connsiteY1" fmla="*/ 869440 h 2343758"/>
              <a:gd name="connsiteX2" fmla="*/ 146304 w 7527341"/>
              <a:gd name="connsiteY2" fmla="*/ 888033 h 2343758"/>
              <a:gd name="connsiteX3" fmla="*/ 292608 w 7527341"/>
              <a:gd name="connsiteY3" fmla="*/ 924609 h 2343758"/>
              <a:gd name="connsiteX4" fmla="*/ 453543 w 7527341"/>
              <a:gd name="connsiteY4" fmla="*/ 931924 h 2343758"/>
              <a:gd name="connsiteX5" fmla="*/ 563271 w 7527341"/>
              <a:gd name="connsiteY5" fmla="*/ 953870 h 2343758"/>
              <a:gd name="connsiteX6" fmla="*/ 636423 w 7527341"/>
              <a:gd name="connsiteY6" fmla="*/ 1012391 h 2343758"/>
              <a:gd name="connsiteX7" fmla="*/ 753466 w 7527341"/>
              <a:gd name="connsiteY7" fmla="*/ 1166011 h 2343758"/>
              <a:gd name="connsiteX8" fmla="*/ 877824 w 7527341"/>
              <a:gd name="connsiteY8" fmla="*/ 1253793 h 2343758"/>
              <a:gd name="connsiteX9" fmla="*/ 987552 w 7527341"/>
              <a:gd name="connsiteY9" fmla="*/ 1312315 h 2343758"/>
              <a:gd name="connsiteX10" fmla="*/ 1207008 w 7527341"/>
              <a:gd name="connsiteY10" fmla="*/ 1290369 h 2343758"/>
              <a:gd name="connsiteX11" fmla="*/ 1367943 w 7527341"/>
              <a:gd name="connsiteY11" fmla="*/ 1275739 h 2343758"/>
              <a:gd name="connsiteX12" fmla="*/ 1492301 w 7527341"/>
              <a:gd name="connsiteY12" fmla="*/ 1312315 h 2343758"/>
              <a:gd name="connsiteX13" fmla="*/ 1609344 w 7527341"/>
              <a:gd name="connsiteY13" fmla="*/ 1385467 h 2343758"/>
              <a:gd name="connsiteX14" fmla="*/ 1733703 w 7527341"/>
              <a:gd name="connsiteY14" fmla="*/ 1531771 h 2343758"/>
              <a:gd name="connsiteX15" fmla="*/ 1814170 w 7527341"/>
              <a:gd name="connsiteY15" fmla="*/ 1678075 h 2343758"/>
              <a:gd name="connsiteX16" fmla="*/ 1880007 w 7527341"/>
              <a:gd name="connsiteY16" fmla="*/ 1721966 h 2343758"/>
              <a:gd name="connsiteX17" fmla="*/ 1975104 w 7527341"/>
              <a:gd name="connsiteY17" fmla="*/ 1780487 h 2343758"/>
              <a:gd name="connsiteX18" fmla="*/ 2055571 w 7527341"/>
              <a:gd name="connsiteY18" fmla="*/ 1846324 h 2343758"/>
              <a:gd name="connsiteX19" fmla="*/ 2121408 w 7527341"/>
              <a:gd name="connsiteY19" fmla="*/ 1948737 h 2343758"/>
              <a:gd name="connsiteX20" fmla="*/ 2179930 w 7527341"/>
              <a:gd name="connsiteY20" fmla="*/ 1999943 h 2343758"/>
              <a:gd name="connsiteX21" fmla="*/ 2253082 w 7527341"/>
              <a:gd name="connsiteY21" fmla="*/ 2014574 h 2343758"/>
              <a:gd name="connsiteX22" fmla="*/ 2318919 w 7527341"/>
              <a:gd name="connsiteY22" fmla="*/ 1977998 h 2343758"/>
              <a:gd name="connsiteX23" fmla="*/ 2399386 w 7527341"/>
              <a:gd name="connsiteY23" fmla="*/ 1941422 h 2343758"/>
              <a:gd name="connsiteX24" fmla="*/ 2516429 w 7527341"/>
              <a:gd name="connsiteY24" fmla="*/ 1941422 h 2343758"/>
              <a:gd name="connsiteX25" fmla="*/ 2604211 w 7527341"/>
              <a:gd name="connsiteY25" fmla="*/ 1941422 h 2343758"/>
              <a:gd name="connsiteX26" fmla="*/ 2662733 w 7527341"/>
              <a:gd name="connsiteY26" fmla="*/ 1970683 h 2343758"/>
              <a:gd name="connsiteX27" fmla="*/ 2699309 w 7527341"/>
              <a:gd name="connsiteY27" fmla="*/ 2029204 h 2343758"/>
              <a:gd name="connsiteX28" fmla="*/ 2743200 w 7527341"/>
              <a:gd name="connsiteY28" fmla="*/ 2095041 h 2343758"/>
              <a:gd name="connsiteX29" fmla="*/ 2830983 w 7527341"/>
              <a:gd name="connsiteY29" fmla="*/ 2102356 h 2343758"/>
              <a:gd name="connsiteX30" fmla="*/ 2962656 w 7527341"/>
              <a:gd name="connsiteY30" fmla="*/ 2073095 h 2343758"/>
              <a:gd name="connsiteX31" fmla="*/ 3079699 w 7527341"/>
              <a:gd name="connsiteY31" fmla="*/ 2036519 h 2343758"/>
              <a:gd name="connsiteX32" fmla="*/ 3182112 w 7527341"/>
              <a:gd name="connsiteY32" fmla="*/ 2007259 h 2343758"/>
              <a:gd name="connsiteX33" fmla="*/ 3277210 w 7527341"/>
              <a:gd name="connsiteY33" fmla="*/ 2080411 h 2343758"/>
              <a:gd name="connsiteX34" fmla="*/ 3357677 w 7527341"/>
              <a:gd name="connsiteY34" fmla="*/ 2204769 h 2343758"/>
              <a:gd name="connsiteX35" fmla="*/ 3408883 w 7527341"/>
              <a:gd name="connsiteY35" fmla="*/ 2299867 h 2343758"/>
              <a:gd name="connsiteX36" fmla="*/ 3460090 w 7527341"/>
              <a:gd name="connsiteY36" fmla="*/ 2329127 h 2343758"/>
              <a:gd name="connsiteX37" fmla="*/ 3577133 w 7527341"/>
              <a:gd name="connsiteY37" fmla="*/ 2343758 h 2343758"/>
              <a:gd name="connsiteX38" fmla="*/ 3686861 w 7527341"/>
              <a:gd name="connsiteY38" fmla="*/ 2343758 h 2343758"/>
              <a:gd name="connsiteX39" fmla="*/ 3803904 w 7527341"/>
              <a:gd name="connsiteY39" fmla="*/ 2307182 h 2343758"/>
              <a:gd name="connsiteX40" fmla="*/ 3928263 w 7527341"/>
              <a:gd name="connsiteY40" fmla="*/ 2219399 h 2343758"/>
              <a:gd name="connsiteX41" fmla="*/ 4052621 w 7527341"/>
              <a:gd name="connsiteY41" fmla="*/ 2138932 h 2343758"/>
              <a:gd name="connsiteX42" fmla="*/ 4155034 w 7527341"/>
              <a:gd name="connsiteY42" fmla="*/ 2080411 h 2343758"/>
              <a:gd name="connsiteX43" fmla="*/ 4279392 w 7527341"/>
              <a:gd name="connsiteY43" fmla="*/ 2073095 h 2343758"/>
              <a:gd name="connsiteX44" fmla="*/ 4389120 w 7527341"/>
              <a:gd name="connsiteY44" fmla="*/ 2095041 h 2343758"/>
              <a:gd name="connsiteX45" fmla="*/ 4476903 w 7527341"/>
              <a:gd name="connsiteY45" fmla="*/ 2095041 h 2343758"/>
              <a:gd name="connsiteX46" fmla="*/ 4542739 w 7527341"/>
              <a:gd name="connsiteY46" fmla="*/ 2036519 h 2343758"/>
              <a:gd name="connsiteX47" fmla="*/ 4608576 w 7527341"/>
              <a:gd name="connsiteY47" fmla="*/ 1897531 h 2343758"/>
              <a:gd name="connsiteX48" fmla="*/ 4630522 w 7527341"/>
              <a:gd name="connsiteY48" fmla="*/ 1824379 h 2343758"/>
              <a:gd name="connsiteX49" fmla="*/ 4689043 w 7527341"/>
              <a:gd name="connsiteY49" fmla="*/ 1743911 h 2343758"/>
              <a:gd name="connsiteX50" fmla="*/ 4769511 w 7527341"/>
              <a:gd name="connsiteY50" fmla="*/ 1692705 h 2343758"/>
              <a:gd name="connsiteX51" fmla="*/ 4879239 w 7527341"/>
              <a:gd name="connsiteY51" fmla="*/ 1641499 h 2343758"/>
              <a:gd name="connsiteX52" fmla="*/ 4996282 w 7527341"/>
              <a:gd name="connsiteY52" fmla="*/ 1626868 h 2343758"/>
              <a:gd name="connsiteX53" fmla="*/ 5062119 w 7527341"/>
              <a:gd name="connsiteY53" fmla="*/ 1568347 h 2343758"/>
              <a:gd name="connsiteX54" fmla="*/ 5135271 w 7527341"/>
              <a:gd name="connsiteY54" fmla="*/ 1429358 h 2343758"/>
              <a:gd name="connsiteX55" fmla="*/ 5171847 w 7527341"/>
              <a:gd name="connsiteY55" fmla="*/ 1231847 h 2343758"/>
              <a:gd name="connsiteX56" fmla="*/ 5230368 w 7527341"/>
              <a:gd name="connsiteY56" fmla="*/ 1100174 h 2343758"/>
              <a:gd name="connsiteX57" fmla="*/ 5347411 w 7527341"/>
              <a:gd name="connsiteY57" fmla="*/ 1034337 h 2343758"/>
              <a:gd name="connsiteX58" fmla="*/ 5486400 w 7527341"/>
              <a:gd name="connsiteY58" fmla="*/ 1063598 h 2343758"/>
              <a:gd name="connsiteX59" fmla="*/ 5647335 w 7527341"/>
              <a:gd name="connsiteY59" fmla="*/ 1136750 h 2343758"/>
              <a:gd name="connsiteX60" fmla="*/ 5800954 w 7527341"/>
              <a:gd name="connsiteY60" fmla="*/ 1180641 h 2343758"/>
              <a:gd name="connsiteX61" fmla="*/ 5888736 w 7527341"/>
              <a:gd name="connsiteY61" fmla="*/ 1195271 h 2343758"/>
              <a:gd name="connsiteX62" fmla="*/ 5983834 w 7527341"/>
              <a:gd name="connsiteY62" fmla="*/ 1151380 h 2343758"/>
              <a:gd name="connsiteX63" fmla="*/ 6049671 w 7527341"/>
              <a:gd name="connsiteY63" fmla="*/ 1034337 h 2343758"/>
              <a:gd name="connsiteX64" fmla="*/ 6071616 w 7527341"/>
              <a:gd name="connsiteY64" fmla="*/ 931924 h 2343758"/>
              <a:gd name="connsiteX65" fmla="*/ 6152083 w 7527341"/>
              <a:gd name="connsiteY65" fmla="*/ 888033 h 2343758"/>
              <a:gd name="connsiteX66" fmla="*/ 6283757 w 7527341"/>
              <a:gd name="connsiteY66" fmla="*/ 866087 h 2343758"/>
              <a:gd name="connsiteX67" fmla="*/ 6415431 w 7527341"/>
              <a:gd name="connsiteY67" fmla="*/ 931924 h 2343758"/>
              <a:gd name="connsiteX68" fmla="*/ 6554419 w 7527341"/>
              <a:gd name="connsiteY68" fmla="*/ 939239 h 2343758"/>
              <a:gd name="connsiteX69" fmla="*/ 6729984 w 7527341"/>
              <a:gd name="connsiteY69" fmla="*/ 866087 h 2343758"/>
              <a:gd name="connsiteX70" fmla="*/ 6898234 w 7527341"/>
              <a:gd name="connsiteY70" fmla="*/ 756359 h 2343758"/>
              <a:gd name="connsiteX71" fmla="*/ 7044538 w 7527341"/>
              <a:gd name="connsiteY71" fmla="*/ 705153 h 2343758"/>
              <a:gd name="connsiteX72" fmla="*/ 7227418 w 7527341"/>
              <a:gd name="connsiteY72" fmla="*/ 683207 h 2343758"/>
              <a:gd name="connsiteX73" fmla="*/ 7446874 w 7527341"/>
              <a:gd name="connsiteY73" fmla="*/ 602740 h 2343758"/>
              <a:gd name="connsiteX74" fmla="*/ 7512711 w 7527341"/>
              <a:gd name="connsiteY74" fmla="*/ 507643 h 2343758"/>
              <a:gd name="connsiteX75" fmla="*/ 7527341 w 7527341"/>
              <a:gd name="connsiteY75" fmla="*/ 405230 h 2343758"/>
              <a:gd name="connsiteX76" fmla="*/ 7411771 w 7527341"/>
              <a:gd name="connsiteY76" fmla="*/ 0 h 2343758"/>
              <a:gd name="connsiteX0" fmla="*/ 0 w 7480637"/>
              <a:gd name="connsiteY0" fmla="*/ 869440 h 2343758"/>
              <a:gd name="connsiteX1" fmla="*/ 99600 w 7480637"/>
              <a:gd name="connsiteY1" fmla="*/ 888033 h 2343758"/>
              <a:gd name="connsiteX2" fmla="*/ 245904 w 7480637"/>
              <a:gd name="connsiteY2" fmla="*/ 924609 h 2343758"/>
              <a:gd name="connsiteX3" fmla="*/ 406839 w 7480637"/>
              <a:gd name="connsiteY3" fmla="*/ 931924 h 2343758"/>
              <a:gd name="connsiteX4" fmla="*/ 516567 w 7480637"/>
              <a:gd name="connsiteY4" fmla="*/ 953870 h 2343758"/>
              <a:gd name="connsiteX5" fmla="*/ 589719 w 7480637"/>
              <a:gd name="connsiteY5" fmla="*/ 1012391 h 2343758"/>
              <a:gd name="connsiteX6" fmla="*/ 706762 w 7480637"/>
              <a:gd name="connsiteY6" fmla="*/ 1166011 h 2343758"/>
              <a:gd name="connsiteX7" fmla="*/ 831120 w 7480637"/>
              <a:gd name="connsiteY7" fmla="*/ 1253793 h 2343758"/>
              <a:gd name="connsiteX8" fmla="*/ 940848 w 7480637"/>
              <a:gd name="connsiteY8" fmla="*/ 1312315 h 2343758"/>
              <a:gd name="connsiteX9" fmla="*/ 1160304 w 7480637"/>
              <a:gd name="connsiteY9" fmla="*/ 1290369 h 2343758"/>
              <a:gd name="connsiteX10" fmla="*/ 1321239 w 7480637"/>
              <a:gd name="connsiteY10" fmla="*/ 1275739 h 2343758"/>
              <a:gd name="connsiteX11" fmla="*/ 1445597 w 7480637"/>
              <a:gd name="connsiteY11" fmla="*/ 1312315 h 2343758"/>
              <a:gd name="connsiteX12" fmla="*/ 1562640 w 7480637"/>
              <a:gd name="connsiteY12" fmla="*/ 1385467 h 2343758"/>
              <a:gd name="connsiteX13" fmla="*/ 1686999 w 7480637"/>
              <a:gd name="connsiteY13" fmla="*/ 1531771 h 2343758"/>
              <a:gd name="connsiteX14" fmla="*/ 1767466 w 7480637"/>
              <a:gd name="connsiteY14" fmla="*/ 1678075 h 2343758"/>
              <a:gd name="connsiteX15" fmla="*/ 1833303 w 7480637"/>
              <a:gd name="connsiteY15" fmla="*/ 1721966 h 2343758"/>
              <a:gd name="connsiteX16" fmla="*/ 1928400 w 7480637"/>
              <a:gd name="connsiteY16" fmla="*/ 1780487 h 2343758"/>
              <a:gd name="connsiteX17" fmla="*/ 2008867 w 7480637"/>
              <a:gd name="connsiteY17" fmla="*/ 1846324 h 2343758"/>
              <a:gd name="connsiteX18" fmla="*/ 2074704 w 7480637"/>
              <a:gd name="connsiteY18" fmla="*/ 1948737 h 2343758"/>
              <a:gd name="connsiteX19" fmla="*/ 2133226 w 7480637"/>
              <a:gd name="connsiteY19" fmla="*/ 1999943 h 2343758"/>
              <a:gd name="connsiteX20" fmla="*/ 2206378 w 7480637"/>
              <a:gd name="connsiteY20" fmla="*/ 2014574 h 2343758"/>
              <a:gd name="connsiteX21" fmla="*/ 2272215 w 7480637"/>
              <a:gd name="connsiteY21" fmla="*/ 1977998 h 2343758"/>
              <a:gd name="connsiteX22" fmla="*/ 2352682 w 7480637"/>
              <a:gd name="connsiteY22" fmla="*/ 1941422 h 2343758"/>
              <a:gd name="connsiteX23" fmla="*/ 2469725 w 7480637"/>
              <a:gd name="connsiteY23" fmla="*/ 1941422 h 2343758"/>
              <a:gd name="connsiteX24" fmla="*/ 2557507 w 7480637"/>
              <a:gd name="connsiteY24" fmla="*/ 1941422 h 2343758"/>
              <a:gd name="connsiteX25" fmla="*/ 2616029 w 7480637"/>
              <a:gd name="connsiteY25" fmla="*/ 1970683 h 2343758"/>
              <a:gd name="connsiteX26" fmla="*/ 2652605 w 7480637"/>
              <a:gd name="connsiteY26" fmla="*/ 2029204 h 2343758"/>
              <a:gd name="connsiteX27" fmla="*/ 2696496 w 7480637"/>
              <a:gd name="connsiteY27" fmla="*/ 2095041 h 2343758"/>
              <a:gd name="connsiteX28" fmla="*/ 2784279 w 7480637"/>
              <a:gd name="connsiteY28" fmla="*/ 2102356 h 2343758"/>
              <a:gd name="connsiteX29" fmla="*/ 2915952 w 7480637"/>
              <a:gd name="connsiteY29" fmla="*/ 2073095 h 2343758"/>
              <a:gd name="connsiteX30" fmla="*/ 3032995 w 7480637"/>
              <a:gd name="connsiteY30" fmla="*/ 2036519 h 2343758"/>
              <a:gd name="connsiteX31" fmla="*/ 3135408 w 7480637"/>
              <a:gd name="connsiteY31" fmla="*/ 2007259 h 2343758"/>
              <a:gd name="connsiteX32" fmla="*/ 3230506 w 7480637"/>
              <a:gd name="connsiteY32" fmla="*/ 2080411 h 2343758"/>
              <a:gd name="connsiteX33" fmla="*/ 3310973 w 7480637"/>
              <a:gd name="connsiteY33" fmla="*/ 2204769 h 2343758"/>
              <a:gd name="connsiteX34" fmla="*/ 3362179 w 7480637"/>
              <a:gd name="connsiteY34" fmla="*/ 2299867 h 2343758"/>
              <a:gd name="connsiteX35" fmla="*/ 3413386 w 7480637"/>
              <a:gd name="connsiteY35" fmla="*/ 2329127 h 2343758"/>
              <a:gd name="connsiteX36" fmla="*/ 3530429 w 7480637"/>
              <a:gd name="connsiteY36" fmla="*/ 2343758 h 2343758"/>
              <a:gd name="connsiteX37" fmla="*/ 3640157 w 7480637"/>
              <a:gd name="connsiteY37" fmla="*/ 2343758 h 2343758"/>
              <a:gd name="connsiteX38" fmla="*/ 3757200 w 7480637"/>
              <a:gd name="connsiteY38" fmla="*/ 2307182 h 2343758"/>
              <a:gd name="connsiteX39" fmla="*/ 3881559 w 7480637"/>
              <a:gd name="connsiteY39" fmla="*/ 2219399 h 2343758"/>
              <a:gd name="connsiteX40" fmla="*/ 4005917 w 7480637"/>
              <a:gd name="connsiteY40" fmla="*/ 2138932 h 2343758"/>
              <a:gd name="connsiteX41" fmla="*/ 4108330 w 7480637"/>
              <a:gd name="connsiteY41" fmla="*/ 2080411 h 2343758"/>
              <a:gd name="connsiteX42" fmla="*/ 4232688 w 7480637"/>
              <a:gd name="connsiteY42" fmla="*/ 2073095 h 2343758"/>
              <a:gd name="connsiteX43" fmla="*/ 4342416 w 7480637"/>
              <a:gd name="connsiteY43" fmla="*/ 2095041 h 2343758"/>
              <a:gd name="connsiteX44" fmla="*/ 4430199 w 7480637"/>
              <a:gd name="connsiteY44" fmla="*/ 2095041 h 2343758"/>
              <a:gd name="connsiteX45" fmla="*/ 4496035 w 7480637"/>
              <a:gd name="connsiteY45" fmla="*/ 2036519 h 2343758"/>
              <a:gd name="connsiteX46" fmla="*/ 4561872 w 7480637"/>
              <a:gd name="connsiteY46" fmla="*/ 1897531 h 2343758"/>
              <a:gd name="connsiteX47" fmla="*/ 4583818 w 7480637"/>
              <a:gd name="connsiteY47" fmla="*/ 1824379 h 2343758"/>
              <a:gd name="connsiteX48" fmla="*/ 4642339 w 7480637"/>
              <a:gd name="connsiteY48" fmla="*/ 1743911 h 2343758"/>
              <a:gd name="connsiteX49" fmla="*/ 4722807 w 7480637"/>
              <a:gd name="connsiteY49" fmla="*/ 1692705 h 2343758"/>
              <a:gd name="connsiteX50" fmla="*/ 4832535 w 7480637"/>
              <a:gd name="connsiteY50" fmla="*/ 1641499 h 2343758"/>
              <a:gd name="connsiteX51" fmla="*/ 4949578 w 7480637"/>
              <a:gd name="connsiteY51" fmla="*/ 1626868 h 2343758"/>
              <a:gd name="connsiteX52" fmla="*/ 5015415 w 7480637"/>
              <a:gd name="connsiteY52" fmla="*/ 1568347 h 2343758"/>
              <a:gd name="connsiteX53" fmla="*/ 5088567 w 7480637"/>
              <a:gd name="connsiteY53" fmla="*/ 1429358 h 2343758"/>
              <a:gd name="connsiteX54" fmla="*/ 5125143 w 7480637"/>
              <a:gd name="connsiteY54" fmla="*/ 1231847 h 2343758"/>
              <a:gd name="connsiteX55" fmla="*/ 5183664 w 7480637"/>
              <a:gd name="connsiteY55" fmla="*/ 1100174 h 2343758"/>
              <a:gd name="connsiteX56" fmla="*/ 5300707 w 7480637"/>
              <a:gd name="connsiteY56" fmla="*/ 1034337 h 2343758"/>
              <a:gd name="connsiteX57" fmla="*/ 5439696 w 7480637"/>
              <a:gd name="connsiteY57" fmla="*/ 1063598 h 2343758"/>
              <a:gd name="connsiteX58" fmla="*/ 5600631 w 7480637"/>
              <a:gd name="connsiteY58" fmla="*/ 1136750 h 2343758"/>
              <a:gd name="connsiteX59" fmla="*/ 5754250 w 7480637"/>
              <a:gd name="connsiteY59" fmla="*/ 1180641 h 2343758"/>
              <a:gd name="connsiteX60" fmla="*/ 5842032 w 7480637"/>
              <a:gd name="connsiteY60" fmla="*/ 1195271 h 2343758"/>
              <a:gd name="connsiteX61" fmla="*/ 5937130 w 7480637"/>
              <a:gd name="connsiteY61" fmla="*/ 1151380 h 2343758"/>
              <a:gd name="connsiteX62" fmla="*/ 6002967 w 7480637"/>
              <a:gd name="connsiteY62" fmla="*/ 1034337 h 2343758"/>
              <a:gd name="connsiteX63" fmla="*/ 6024912 w 7480637"/>
              <a:gd name="connsiteY63" fmla="*/ 931924 h 2343758"/>
              <a:gd name="connsiteX64" fmla="*/ 6105379 w 7480637"/>
              <a:gd name="connsiteY64" fmla="*/ 888033 h 2343758"/>
              <a:gd name="connsiteX65" fmla="*/ 6237053 w 7480637"/>
              <a:gd name="connsiteY65" fmla="*/ 866087 h 2343758"/>
              <a:gd name="connsiteX66" fmla="*/ 6368727 w 7480637"/>
              <a:gd name="connsiteY66" fmla="*/ 931924 h 2343758"/>
              <a:gd name="connsiteX67" fmla="*/ 6507715 w 7480637"/>
              <a:gd name="connsiteY67" fmla="*/ 939239 h 2343758"/>
              <a:gd name="connsiteX68" fmla="*/ 6683280 w 7480637"/>
              <a:gd name="connsiteY68" fmla="*/ 866087 h 2343758"/>
              <a:gd name="connsiteX69" fmla="*/ 6851530 w 7480637"/>
              <a:gd name="connsiteY69" fmla="*/ 756359 h 2343758"/>
              <a:gd name="connsiteX70" fmla="*/ 6997834 w 7480637"/>
              <a:gd name="connsiteY70" fmla="*/ 705153 h 2343758"/>
              <a:gd name="connsiteX71" fmla="*/ 7180714 w 7480637"/>
              <a:gd name="connsiteY71" fmla="*/ 683207 h 2343758"/>
              <a:gd name="connsiteX72" fmla="*/ 7400170 w 7480637"/>
              <a:gd name="connsiteY72" fmla="*/ 602740 h 2343758"/>
              <a:gd name="connsiteX73" fmla="*/ 7466007 w 7480637"/>
              <a:gd name="connsiteY73" fmla="*/ 507643 h 2343758"/>
              <a:gd name="connsiteX74" fmla="*/ 7480637 w 7480637"/>
              <a:gd name="connsiteY74" fmla="*/ 405230 h 2343758"/>
              <a:gd name="connsiteX75" fmla="*/ 7365067 w 7480637"/>
              <a:gd name="connsiteY75" fmla="*/ 0 h 2343758"/>
              <a:gd name="connsiteX0" fmla="*/ 0 w 7381037"/>
              <a:gd name="connsiteY0" fmla="*/ 888033 h 2343758"/>
              <a:gd name="connsiteX1" fmla="*/ 146304 w 7381037"/>
              <a:gd name="connsiteY1" fmla="*/ 924609 h 2343758"/>
              <a:gd name="connsiteX2" fmla="*/ 307239 w 7381037"/>
              <a:gd name="connsiteY2" fmla="*/ 931924 h 2343758"/>
              <a:gd name="connsiteX3" fmla="*/ 416967 w 7381037"/>
              <a:gd name="connsiteY3" fmla="*/ 953870 h 2343758"/>
              <a:gd name="connsiteX4" fmla="*/ 490119 w 7381037"/>
              <a:gd name="connsiteY4" fmla="*/ 1012391 h 2343758"/>
              <a:gd name="connsiteX5" fmla="*/ 607162 w 7381037"/>
              <a:gd name="connsiteY5" fmla="*/ 1166011 h 2343758"/>
              <a:gd name="connsiteX6" fmla="*/ 731520 w 7381037"/>
              <a:gd name="connsiteY6" fmla="*/ 1253793 h 2343758"/>
              <a:gd name="connsiteX7" fmla="*/ 841248 w 7381037"/>
              <a:gd name="connsiteY7" fmla="*/ 1312315 h 2343758"/>
              <a:gd name="connsiteX8" fmla="*/ 1060704 w 7381037"/>
              <a:gd name="connsiteY8" fmla="*/ 1290369 h 2343758"/>
              <a:gd name="connsiteX9" fmla="*/ 1221639 w 7381037"/>
              <a:gd name="connsiteY9" fmla="*/ 1275739 h 2343758"/>
              <a:gd name="connsiteX10" fmla="*/ 1345997 w 7381037"/>
              <a:gd name="connsiteY10" fmla="*/ 1312315 h 2343758"/>
              <a:gd name="connsiteX11" fmla="*/ 1463040 w 7381037"/>
              <a:gd name="connsiteY11" fmla="*/ 1385467 h 2343758"/>
              <a:gd name="connsiteX12" fmla="*/ 1587399 w 7381037"/>
              <a:gd name="connsiteY12" fmla="*/ 1531771 h 2343758"/>
              <a:gd name="connsiteX13" fmla="*/ 1667866 w 7381037"/>
              <a:gd name="connsiteY13" fmla="*/ 1678075 h 2343758"/>
              <a:gd name="connsiteX14" fmla="*/ 1733703 w 7381037"/>
              <a:gd name="connsiteY14" fmla="*/ 1721966 h 2343758"/>
              <a:gd name="connsiteX15" fmla="*/ 1828800 w 7381037"/>
              <a:gd name="connsiteY15" fmla="*/ 1780487 h 2343758"/>
              <a:gd name="connsiteX16" fmla="*/ 1909267 w 7381037"/>
              <a:gd name="connsiteY16" fmla="*/ 1846324 h 2343758"/>
              <a:gd name="connsiteX17" fmla="*/ 1975104 w 7381037"/>
              <a:gd name="connsiteY17" fmla="*/ 1948737 h 2343758"/>
              <a:gd name="connsiteX18" fmla="*/ 2033626 w 7381037"/>
              <a:gd name="connsiteY18" fmla="*/ 1999943 h 2343758"/>
              <a:gd name="connsiteX19" fmla="*/ 2106778 w 7381037"/>
              <a:gd name="connsiteY19" fmla="*/ 2014574 h 2343758"/>
              <a:gd name="connsiteX20" fmla="*/ 2172615 w 7381037"/>
              <a:gd name="connsiteY20" fmla="*/ 1977998 h 2343758"/>
              <a:gd name="connsiteX21" fmla="*/ 2253082 w 7381037"/>
              <a:gd name="connsiteY21" fmla="*/ 1941422 h 2343758"/>
              <a:gd name="connsiteX22" fmla="*/ 2370125 w 7381037"/>
              <a:gd name="connsiteY22" fmla="*/ 1941422 h 2343758"/>
              <a:gd name="connsiteX23" fmla="*/ 2457907 w 7381037"/>
              <a:gd name="connsiteY23" fmla="*/ 1941422 h 2343758"/>
              <a:gd name="connsiteX24" fmla="*/ 2516429 w 7381037"/>
              <a:gd name="connsiteY24" fmla="*/ 1970683 h 2343758"/>
              <a:gd name="connsiteX25" fmla="*/ 2553005 w 7381037"/>
              <a:gd name="connsiteY25" fmla="*/ 2029204 h 2343758"/>
              <a:gd name="connsiteX26" fmla="*/ 2596896 w 7381037"/>
              <a:gd name="connsiteY26" fmla="*/ 2095041 h 2343758"/>
              <a:gd name="connsiteX27" fmla="*/ 2684679 w 7381037"/>
              <a:gd name="connsiteY27" fmla="*/ 2102356 h 2343758"/>
              <a:gd name="connsiteX28" fmla="*/ 2816352 w 7381037"/>
              <a:gd name="connsiteY28" fmla="*/ 2073095 h 2343758"/>
              <a:gd name="connsiteX29" fmla="*/ 2933395 w 7381037"/>
              <a:gd name="connsiteY29" fmla="*/ 2036519 h 2343758"/>
              <a:gd name="connsiteX30" fmla="*/ 3035808 w 7381037"/>
              <a:gd name="connsiteY30" fmla="*/ 2007259 h 2343758"/>
              <a:gd name="connsiteX31" fmla="*/ 3130906 w 7381037"/>
              <a:gd name="connsiteY31" fmla="*/ 2080411 h 2343758"/>
              <a:gd name="connsiteX32" fmla="*/ 3211373 w 7381037"/>
              <a:gd name="connsiteY32" fmla="*/ 2204769 h 2343758"/>
              <a:gd name="connsiteX33" fmla="*/ 3262579 w 7381037"/>
              <a:gd name="connsiteY33" fmla="*/ 2299867 h 2343758"/>
              <a:gd name="connsiteX34" fmla="*/ 3313786 w 7381037"/>
              <a:gd name="connsiteY34" fmla="*/ 2329127 h 2343758"/>
              <a:gd name="connsiteX35" fmla="*/ 3430829 w 7381037"/>
              <a:gd name="connsiteY35" fmla="*/ 2343758 h 2343758"/>
              <a:gd name="connsiteX36" fmla="*/ 3540557 w 7381037"/>
              <a:gd name="connsiteY36" fmla="*/ 2343758 h 2343758"/>
              <a:gd name="connsiteX37" fmla="*/ 3657600 w 7381037"/>
              <a:gd name="connsiteY37" fmla="*/ 2307182 h 2343758"/>
              <a:gd name="connsiteX38" fmla="*/ 3781959 w 7381037"/>
              <a:gd name="connsiteY38" fmla="*/ 2219399 h 2343758"/>
              <a:gd name="connsiteX39" fmla="*/ 3906317 w 7381037"/>
              <a:gd name="connsiteY39" fmla="*/ 2138932 h 2343758"/>
              <a:gd name="connsiteX40" fmla="*/ 4008730 w 7381037"/>
              <a:gd name="connsiteY40" fmla="*/ 2080411 h 2343758"/>
              <a:gd name="connsiteX41" fmla="*/ 4133088 w 7381037"/>
              <a:gd name="connsiteY41" fmla="*/ 2073095 h 2343758"/>
              <a:gd name="connsiteX42" fmla="*/ 4242816 w 7381037"/>
              <a:gd name="connsiteY42" fmla="*/ 2095041 h 2343758"/>
              <a:gd name="connsiteX43" fmla="*/ 4330599 w 7381037"/>
              <a:gd name="connsiteY43" fmla="*/ 2095041 h 2343758"/>
              <a:gd name="connsiteX44" fmla="*/ 4396435 w 7381037"/>
              <a:gd name="connsiteY44" fmla="*/ 2036519 h 2343758"/>
              <a:gd name="connsiteX45" fmla="*/ 4462272 w 7381037"/>
              <a:gd name="connsiteY45" fmla="*/ 1897531 h 2343758"/>
              <a:gd name="connsiteX46" fmla="*/ 4484218 w 7381037"/>
              <a:gd name="connsiteY46" fmla="*/ 1824379 h 2343758"/>
              <a:gd name="connsiteX47" fmla="*/ 4542739 w 7381037"/>
              <a:gd name="connsiteY47" fmla="*/ 1743911 h 2343758"/>
              <a:gd name="connsiteX48" fmla="*/ 4623207 w 7381037"/>
              <a:gd name="connsiteY48" fmla="*/ 1692705 h 2343758"/>
              <a:gd name="connsiteX49" fmla="*/ 4732935 w 7381037"/>
              <a:gd name="connsiteY49" fmla="*/ 1641499 h 2343758"/>
              <a:gd name="connsiteX50" fmla="*/ 4849978 w 7381037"/>
              <a:gd name="connsiteY50" fmla="*/ 1626868 h 2343758"/>
              <a:gd name="connsiteX51" fmla="*/ 4915815 w 7381037"/>
              <a:gd name="connsiteY51" fmla="*/ 1568347 h 2343758"/>
              <a:gd name="connsiteX52" fmla="*/ 4988967 w 7381037"/>
              <a:gd name="connsiteY52" fmla="*/ 1429358 h 2343758"/>
              <a:gd name="connsiteX53" fmla="*/ 5025543 w 7381037"/>
              <a:gd name="connsiteY53" fmla="*/ 1231847 h 2343758"/>
              <a:gd name="connsiteX54" fmla="*/ 5084064 w 7381037"/>
              <a:gd name="connsiteY54" fmla="*/ 1100174 h 2343758"/>
              <a:gd name="connsiteX55" fmla="*/ 5201107 w 7381037"/>
              <a:gd name="connsiteY55" fmla="*/ 1034337 h 2343758"/>
              <a:gd name="connsiteX56" fmla="*/ 5340096 w 7381037"/>
              <a:gd name="connsiteY56" fmla="*/ 1063598 h 2343758"/>
              <a:gd name="connsiteX57" fmla="*/ 5501031 w 7381037"/>
              <a:gd name="connsiteY57" fmla="*/ 1136750 h 2343758"/>
              <a:gd name="connsiteX58" fmla="*/ 5654650 w 7381037"/>
              <a:gd name="connsiteY58" fmla="*/ 1180641 h 2343758"/>
              <a:gd name="connsiteX59" fmla="*/ 5742432 w 7381037"/>
              <a:gd name="connsiteY59" fmla="*/ 1195271 h 2343758"/>
              <a:gd name="connsiteX60" fmla="*/ 5837530 w 7381037"/>
              <a:gd name="connsiteY60" fmla="*/ 1151380 h 2343758"/>
              <a:gd name="connsiteX61" fmla="*/ 5903367 w 7381037"/>
              <a:gd name="connsiteY61" fmla="*/ 1034337 h 2343758"/>
              <a:gd name="connsiteX62" fmla="*/ 5925312 w 7381037"/>
              <a:gd name="connsiteY62" fmla="*/ 931924 h 2343758"/>
              <a:gd name="connsiteX63" fmla="*/ 6005779 w 7381037"/>
              <a:gd name="connsiteY63" fmla="*/ 888033 h 2343758"/>
              <a:gd name="connsiteX64" fmla="*/ 6137453 w 7381037"/>
              <a:gd name="connsiteY64" fmla="*/ 866087 h 2343758"/>
              <a:gd name="connsiteX65" fmla="*/ 6269127 w 7381037"/>
              <a:gd name="connsiteY65" fmla="*/ 931924 h 2343758"/>
              <a:gd name="connsiteX66" fmla="*/ 6408115 w 7381037"/>
              <a:gd name="connsiteY66" fmla="*/ 939239 h 2343758"/>
              <a:gd name="connsiteX67" fmla="*/ 6583680 w 7381037"/>
              <a:gd name="connsiteY67" fmla="*/ 866087 h 2343758"/>
              <a:gd name="connsiteX68" fmla="*/ 6751930 w 7381037"/>
              <a:gd name="connsiteY68" fmla="*/ 756359 h 2343758"/>
              <a:gd name="connsiteX69" fmla="*/ 6898234 w 7381037"/>
              <a:gd name="connsiteY69" fmla="*/ 705153 h 2343758"/>
              <a:gd name="connsiteX70" fmla="*/ 7081114 w 7381037"/>
              <a:gd name="connsiteY70" fmla="*/ 683207 h 2343758"/>
              <a:gd name="connsiteX71" fmla="*/ 7300570 w 7381037"/>
              <a:gd name="connsiteY71" fmla="*/ 602740 h 2343758"/>
              <a:gd name="connsiteX72" fmla="*/ 7366407 w 7381037"/>
              <a:gd name="connsiteY72" fmla="*/ 507643 h 2343758"/>
              <a:gd name="connsiteX73" fmla="*/ 7381037 w 7381037"/>
              <a:gd name="connsiteY73" fmla="*/ 405230 h 2343758"/>
              <a:gd name="connsiteX74" fmla="*/ 7265467 w 7381037"/>
              <a:gd name="connsiteY74" fmla="*/ 0 h 2343758"/>
              <a:gd name="connsiteX0" fmla="*/ 0 w 7234733"/>
              <a:gd name="connsiteY0" fmla="*/ 924609 h 2343758"/>
              <a:gd name="connsiteX1" fmla="*/ 160935 w 7234733"/>
              <a:gd name="connsiteY1" fmla="*/ 931924 h 2343758"/>
              <a:gd name="connsiteX2" fmla="*/ 270663 w 7234733"/>
              <a:gd name="connsiteY2" fmla="*/ 953870 h 2343758"/>
              <a:gd name="connsiteX3" fmla="*/ 343815 w 7234733"/>
              <a:gd name="connsiteY3" fmla="*/ 1012391 h 2343758"/>
              <a:gd name="connsiteX4" fmla="*/ 460858 w 7234733"/>
              <a:gd name="connsiteY4" fmla="*/ 1166011 h 2343758"/>
              <a:gd name="connsiteX5" fmla="*/ 585216 w 7234733"/>
              <a:gd name="connsiteY5" fmla="*/ 1253793 h 2343758"/>
              <a:gd name="connsiteX6" fmla="*/ 694944 w 7234733"/>
              <a:gd name="connsiteY6" fmla="*/ 1312315 h 2343758"/>
              <a:gd name="connsiteX7" fmla="*/ 914400 w 7234733"/>
              <a:gd name="connsiteY7" fmla="*/ 1290369 h 2343758"/>
              <a:gd name="connsiteX8" fmla="*/ 1075335 w 7234733"/>
              <a:gd name="connsiteY8" fmla="*/ 1275739 h 2343758"/>
              <a:gd name="connsiteX9" fmla="*/ 1199693 w 7234733"/>
              <a:gd name="connsiteY9" fmla="*/ 1312315 h 2343758"/>
              <a:gd name="connsiteX10" fmla="*/ 1316736 w 7234733"/>
              <a:gd name="connsiteY10" fmla="*/ 1385467 h 2343758"/>
              <a:gd name="connsiteX11" fmla="*/ 1441095 w 7234733"/>
              <a:gd name="connsiteY11" fmla="*/ 1531771 h 2343758"/>
              <a:gd name="connsiteX12" fmla="*/ 1521562 w 7234733"/>
              <a:gd name="connsiteY12" fmla="*/ 1678075 h 2343758"/>
              <a:gd name="connsiteX13" fmla="*/ 1587399 w 7234733"/>
              <a:gd name="connsiteY13" fmla="*/ 1721966 h 2343758"/>
              <a:gd name="connsiteX14" fmla="*/ 1682496 w 7234733"/>
              <a:gd name="connsiteY14" fmla="*/ 1780487 h 2343758"/>
              <a:gd name="connsiteX15" fmla="*/ 1762963 w 7234733"/>
              <a:gd name="connsiteY15" fmla="*/ 1846324 h 2343758"/>
              <a:gd name="connsiteX16" fmla="*/ 1828800 w 7234733"/>
              <a:gd name="connsiteY16" fmla="*/ 1948737 h 2343758"/>
              <a:gd name="connsiteX17" fmla="*/ 1887322 w 7234733"/>
              <a:gd name="connsiteY17" fmla="*/ 1999943 h 2343758"/>
              <a:gd name="connsiteX18" fmla="*/ 1960474 w 7234733"/>
              <a:gd name="connsiteY18" fmla="*/ 2014574 h 2343758"/>
              <a:gd name="connsiteX19" fmla="*/ 2026311 w 7234733"/>
              <a:gd name="connsiteY19" fmla="*/ 1977998 h 2343758"/>
              <a:gd name="connsiteX20" fmla="*/ 2106778 w 7234733"/>
              <a:gd name="connsiteY20" fmla="*/ 1941422 h 2343758"/>
              <a:gd name="connsiteX21" fmla="*/ 2223821 w 7234733"/>
              <a:gd name="connsiteY21" fmla="*/ 1941422 h 2343758"/>
              <a:gd name="connsiteX22" fmla="*/ 2311603 w 7234733"/>
              <a:gd name="connsiteY22" fmla="*/ 1941422 h 2343758"/>
              <a:gd name="connsiteX23" fmla="*/ 2370125 w 7234733"/>
              <a:gd name="connsiteY23" fmla="*/ 1970683 h 2343758"/>
              <a:gd name="connsiteX24" fmla="*/ 2406701 w 7234733"/>
              <a:gd name="connsiteY24" fmla="*/ 2029204 h 2343758"/>
              <a:gd name="connsiteX25" fmla="*/ 2450592 w 7234733"/>
              <a:gd name="connsiteY25" fmla="*/ 2095041 h 2343758"/>
              <a:gd name="connsiteX26" fmla="*/ 2538375 w 7234733"/>
              <a:gd name="connsiteY26" fmla="*/ 2102356 h 2343758"/>
              <a:gd name="connsiteX27" fmla="*/ 2670048 w 7234733"/>
              <a:gd name="connsiteY27" fmla="*/ 2073095 h 2343758"/>
              <a:gd name="connsiteX28" fmla="*/ 2787091 w 7234733"/>
              <a:gd name="connsiteY28" fmla="*/ 2036519 h 2343758"/>
              <a:gd name="connsiteX29" fmla="*/ 2889504 w 7234733"/>
              <a:gd name="connsiteY29" fmla="*/ 2007259 h 2343758"/>
              <a:gd name="connsiteX30" fmla="*/ 2984602 w 7234733"/>
              <a:gd name="connsiteY30" fmla="*/ 2080411 h 2343758"/>
              <a:gd name="connsiteX31" fmla="*/ 3065069 w 7234733"/>
              <a:gd name="connsiteY31" fmla="*/ 2204769 h 2343758"/>
              <a:gd name="connsiteX32" fmla="*/ 3116275 w 7234733"/>
              <a:gd name="connsiteY32" fmla="*/ 2299867 h 2343758"/>
              <a:gd name="connsiteX33" fmla="*/ 3167482 w 7234733"/>
              <a:gd name="connsiteY33" fmla="*/ 2329127 h 2343758"/>
              <a:gd name="connsiteX34" fmla="*/ 3284525 w 7234733"/>
              <a:gd name="connsiteY34" fmla="*/ 2343758 h 2343758"/>
              <a:gd name="connsiteX35" fmla="*/ 3394253 w 7234733"/>
              <a:gd name="connsiteY35" fmla="*/ 2343758 h 2343758"/>
              <a:gd name="connsiteX36" fmla="*/ 3511296 w 7234733"/>
              <a:gd name="connsiteY36" fmla="*/ 2307182 h 2343758"/>
              <a:gd name="connsiteX37" fmla="*/ 3635655 w 7234733"/>
              <a:gd name="connsiteY37" fmla="*/ 2219399 h 2343758"/>
              <a:gd name="connsiteX38" fmla="*/ 3760013 w 7234733"/>
              <a:gd name="connsiteY38" fmla="*/ 2138932 h 2343758"/>
              <a:gd name="connsiteX39" fmla="*/ 3862426 w 7234733"/>
              <a:gd name="connsiteY39" fmla="*/ 2080411 h 2343758"/>
              <a:gd name="connsiteX40" fmla="*/ 3986784 w 7234733"/>
              <a:gd name="connsiteY40" fmla="*/ 2073095 h 2343758"/>
              <a:gd name="connsiteX41" fmla="*/ 4096512 w 7234733"/>
              <a:gd name="connsiteY41" fmla="*/ 2095041 h 2343758"/>
              <a:gd name="connsiteX42" fmla="*/ 4184295 w 7234733"/>
              <a:gd name="connsiteY42" fmla="*/ 2095041 h 2343758"/>
              <a:gd name="connsiteX43" fmla="*/ 4250131 w 7234733"/>
              <a:gd name="connsiteY43" fmla="*/ 2036519 h 2343758"/>
              <a:gd name="connsiteX44" fmla="*/ 4315968 w 7234733"/>
              <a:gd name="connsiteY44" fmla="*/ 1897531 h 2343758"/>
              <a:gd name="connsiteX45" fmla="*/ 4337914 w 7234733"/>
              <a:gd name="connsiteY45" fmla="*/ 1824379 h 2343758"/>
              <a:gd name="connsiteX46" fmla="*/ 4396435 w 7234733"/>
              <a:gd name="connsiteY46" fmla="*/ 1743911 h 2343758"/>
              <a:gd name="connsiteX47" fmla="*/ 4476903 w 7234733"/>
              <a:gd name="connsiteY47" fmla="*/ 1692705 h 2343758"/>
              <a:gd name="connsiteX48" fmla="*/ 4586631 w 7234733"/>
              <a:gd name="connsiteY48" fmla="*/ 1641499 h 2343758"/>
              <a:gd name="connsiteX49" fmla="*/ 4703674 w 7234733"/>
              <a:gd name="connsiteY49" fmla="*/ 1626868 h 2343758"/>
              <a:gd name="connsiteX50" fmla="*/ 4769511 w 7234733"/>
              <a:gd name="connsiteY50" fmla="*/ 1568347 h 2343758"/>
              <a:gd name="connsiteX51" fmla="*/ 4842663 w 7234733"/>
              <a:gd name="connsiteY51" fmla="*/ 1429358 h 2343758"/>
              <a:gd name="connsiteX52" fmla="*/ 4879239 w 7234733"/>
              <a:gd name="connsiteY52" fmla="*/ 1231847 h 2343758"/>
              <a:gd name="connsiteX53" fmla="*/ 4937760 w 7234733"/>
              <a:gd name="connsiteY53" fmla="*/ 1100174 h 2343758"/>
              <a:gd name="connsiteX54" fmla="*/ 5054803 w 7234733"/>
              <a:gd name="connsiteY54" fmla="*/ 1034337 h 2343758"/>
              <a:gd name="connsiteX55" fmla="*/ 5193792 w 7234733"/>
              <a:gd name="connsiteY55" fmla="*/ 1063598 h 2343758"/>
              <a:gd name="connsiteX56" fmla="*/ 5354727 w 7234733"/>
              <a:gd name="connsiteY56" fmla="*/ 1136750 h 2343758"/>
              <a:gd name="connsiteX57" fmla="*/ 5508346 w 7234733"/>
              <a:gd name="connsiteY57" fmla="*/ 1180641 h 2343758"/>
              <a:gd name="connsiteX58" fmla="*/ 5596128 w 7234733"/>
              <a:gd name="connsiteY58" fmla="*/ 1195271 h 2343758"/>
              <a:gd name="connsiteX59" fmla="*/ 5691226 w 7234733"/>
              <a:gd name="connsiteY59" fmla="*/ 1151380 h 2343758"/>
              <a:gd name="connsiteX60" fmla="*/ 5757063 w 7234733"/>
              <a:gd name="connsiteY60" fmla="*/ 1034337 h 2343758"/>
              <a:gd name="connsiteX61" fmla="*/ 5779008 w 7234733"/>
              <a:gd name="connsiteY61" fmla="*/ 931924 h 2343758"/>
              <a:gd name="connsiteX62" fmla="*/ 5859475 w 7234733"/>
              <a:gd name="connsiteY62" fmla="*/ 888033 h 2343758"/>
              <a:gd name="connsiteX63" fmla="*/ 5991149 w 7234733"/>
              <a:gd name="connsiteY63" fmla="*/ 866087 h 2343758"/>
              <a:gd name="connsiteX64" fmla="*/ 6122823 w 7234733"/>
              <a:gd name="connsiteY64" fmla="*/ 931924 h 2343758"/>
              <a:gd name="connsiteX65" fmla="*/ 6261811 w 7234733"/>
              <a:gd name="connsiteY65" fmla="*/ 939239 h 2343758"/>
              <a:gd name="connsiteX66" fmla="*/ 6437376 w 7234733"/>
              <a:gd name="connsiteY66" fmla="*/ 866087 h 2343758"/>
              <a:gd name="connsiteX67" fmla="*/ 6605626 w 7234733"/>
              <a:gd name="connsiteY67" fmla="*/ 756359 h 2343758"/>
              <a:gd name="connsiteX68" fmla="*/ 6751930 w 7234733"/>
              <a:gd name="connsiteY68" fmla="*/ 705153 h 2343758"/>
              <a:gd name="connsiteX69" fmla="*/ 6934810 w 7234733"/>
              <a:gd name="connsiteY69" fmla="*/ 683207 h 2343758"/>
              <a:gd name="connsiteX70" fmla="*/ 7154266 w 7234733"/>
              <a:gd name="connsiteY70" fmla="*/ 602740 h 2343758"/>
              <a:gd name="connsiteX71" fmla="*/ 7220103 w 7234733"/>
              <a:gd name="connsiteY71" fmla="*/ 507643 h 2343758"/>
              <a:gd name="connsiteX72" fmla="*/ 7234733 w 7234733"/>
              <a:gd name="connsiteY72" fmla="*/ 405230 h 2343758"/>
              <a:gd name="connsiteX73" fmla="*/ 7119163 w 7234733"/>
              <a:gd name="connsiteY73" fmla="*/ 0 h 2343758"/>
              <a:gd name="connsiteX0" fmla="*/ 0 w 7073798"/>
              <a:gd name="connsiteY0" fmla="*/ 931924 h 2343758"/>
              <a:gd name="connsiteX1" fmla="*/ 109728 w 7073798"/>
              <a:gd name="connsiteY1" fmla="*/ 953870 h 2343758"/>
              <a:gd name="connsiteX2" fmla="*/ 182880 w 7073798"/>
              <a:gd name="connsiteY2" fmla="*/ 1012391 h 2343758"/>
              <a:gd name="connsiteX3" fmla="*/ 299923 w 7073798"/>
              <a:gd name="connsiteY3" fmla="*/ 1166011 h 2343758"/>
              <a:gd name="connsiteX4" fmla="*/ 424281 w 7073798"/>
              <a:gd name="connsiteY4" fmla="*/ 1253793 h 2343758"/>
              <a:gd name="connsiteX5" fmla="*/ 534009 w 7073798"/>
              <a:gd name="connsiteY5" fmla="*/ 1312315 h 2343758"/>
              <a:gd name="connsiteX6" fmla="*/ 753465 w 7073798"/>
              <a:gd name="connsiteY6" fmla="*/ 1290369 h 2343758"/>
              <a:gd name="connsiteX7" fmla="*/ 914400 w 7073798"/>
              <a:gd name="connsiteY7" fmla="*/ 1275739 h 2343758"/>
              <a:gd name="connsiteX8" fmla="*/ 1038758 w 7073798"/>
              <a:gd name="connsiteY8" fmla="*/ 1312315 h 2343758"/>
              <a:gd name="connsiteX9" fmla="*/ 1155801 w 7073798"/>
              <a:gd name="connsiteY9" fmla="*/ 1385467 h 2343758"/>
              <a:gd name="connsiteX10" fmla="*/ 1280160 w 7073798"/>
              <a:gd name="connsiteY10" fmla="*/ 1531771 h 2343758"/>
              <a:gd name="connsiteX11" fmla="*/ 1360627 w 7073798"/>
              <a:gd name="connsiteY11" fmla="*/ 1678075 h 2343758"/>
              <a:gd name="connsiteX12" fmla="*/ 1426464 w 7073798"/>
              <a:gd name="connsiteY12" fmla="*/ 1721966 h 2343758"/>
              <a:gd name="connsiteX13" fmla="*/ 1521561 w 7073798"/>
              <a:gd name="connsiteY13" fmla="*/ 1780487 h 2343758"/>
              <a:gd name="connsiteX14" fmla="*/ 1602028 w 7073798"/>
              <a:gd name="connsiteY14" fmla="*/ 1846324 h 2343758"/>
              <a:gd name="connsiteX15" fmla="*/ 1667865 w 7073798"/>
              <a:gd name="connsiteY15" fmla="*/ 1948737 h 2343758"/>
              <a:gd name="connsiteX16" fmla="*/ 1726387 w 7073798"/>
              <a:gd name="connsiteY16" fmla="*/ 1999943 h 2343758"/>
              <a:gd name="connsiteX17" fmla="*/ 1799539 w 7073798"/>
              <a:gd name="connsiteY17" fmla="*/ 2014574 h 2343758"/>
              <a:gd name="connsiteX18" fmla="*/ 1865376 w 7073798"/>
              <a:gd name="connsiteY18" fmla="*/ 1977998 h 2343758"/>
              <a:gd name="connsiteX19" fmla="*/ 1945843 w 7073798"/>
              <a:gd name="connsiteY19" fmla="*/ 1941422 h 2343758"/>
              <a:gd name="connsiteX20" fmla="*/ 2062886 w 7073798"/>
              <a:gd name="connsiteY20" fmla="*/ 1941422 h 2343758"/>
              <a:gd name="connsiteX21" fmla="*/ 2150668 w 7073798"/>
              <a:gd name="connsiteY21" fmla="*/ 1941422 h 2343758"/>
              <a:gd name="connsiteX22" fmla="*/ 2209190 w 7073798"/>
              <a:gd name="connsiteY22" fmla="*/ 1970683 h 2343758"/>
              <a:gd name="connsiteX23" fmla="*/ 2245766 w 7073798"/>
              <a:gd name="connsiteY23" fmla="*/ 2029204 h 2343758"/>
              <a:gd name="connsiteX24" fmla="*/ 2289657 w 7073798"/>
              <a:gd name="connsiteY24" fmla="*/ 2095041 h 2343758"/>
              <a:gd name="connsiteX25" fmla="*/ 2377440 w 7073798"/>
              <a:gd name="connsiteY25" fmla="*/ 2102356 h 2343758"/>
              <a:gd name="connsiteX26" fmla="*/ 2509113 w 7073798"/>
              <a:gd name="connsiteY26" fmla="*/ 2073095 h 2343758"/>
              <a:gd name="connsiteX27" fmla="*/ 2626156 w 7073798"/>
              <a:gd name="connsiteY27" fmla="*/ 2036519 h 2343758"/>
              <a:gd name="connsiteX28" fmla="*/ 2728569 w 7073798"/>
              <a:gd name="connsiteY28" fmla="*/ 2007259 h 2343758"/>
              <a:gd name="connsiteX29" fmla="*/ 2823667 w 7073798"/>
              <a:gd name="connsiteY29" fmla="*/ 2080411 h 2343758"/>
              <a:gd name="connsiteX30" fmla="*/ 2904134 w 7073798"/>
              <a:gd name="connsiteY30" fmla="*/ 2204769 h 2343758"/>
              <a:gd name="connsiteX31" fmla="*/ 2955340 w 7073798"/>
              <a:gd name="connsiteY31" fmla="*/ 2299867 h 2343758"/>
              <a:gd name="connsiteX32" fmla="*/ 3006547 w 7073798"/>
              <a:gd name="connsiteY32" fmla="*/ 2329127 h 2343758"/>
              <a:gd name="connsiteX33" fmla="*/ 3123590 w 7073798"/>
              <a:gd name="connsiteY33" fmla="*/ 2343758 h 2343758"/>
              <a:gd name="connsiteX34" fmla="*/ 3233318 w 7073798"/>
              <a:gd name="connsiteY34" fmla="*/ 2343758 h 2343758"/>
              <a:gd name="connsiteX35" fmla="*/ 3350361 w 7073798"/>
              <a:gd name="connsiteY35" fmla="*/ 2307182 h 2343758"/>
              <a:gd name="connsiteX36" fmla="*/ 3474720 w 7073798"/>
              <a:gd name="connsiteY36" fmla="*/ 2219399 h 2343758"/>
              <a:gd name="connsiteX37" fmla="*/ 3599078 w 7073798"/>
              <a:gd name="connsiteY37" fmla="*/ 2138932 h 2343758"/>
              <a:gd name="connsiteX38" fmla="*/ 3701491 w 7073798"/>
              <a:gd name="connsiteY38" fmla="*/ 2080411 h 2343758"/>
              <a:gd name="connsiteX39" fmla="*/ 3825849 w 7073798"/>
              <a:gd name="connsiteY39" fmla="*/ 2073095 h 2343758"/>
              <a:gd name="connsiteX40" fmla="*/ 3935577 w 7073798"/>
              <a:gd name="connsiteY40" fmla="*/ 2095041 h 2343758"/>
              <a:gd name="connsiteX41" fmla="*/ 4023360 w 7073798"/>
              <a:gd name="connsiteY41" fmla="*/ 2095041 h 2343758"/>
              <a:gd name="connsiteX42" fmla="*/ 4089196 w 7073798"/>
              <a:gd name="connsiteY42" fmla="*/ 2036519 h 2343758"/>
              <a:gd name="connsiteX43" fmla="*/ 4155033 w 7073798"/>
              <a:gd name="connsiteY43" fmla="*/ 1897531 h 2343758"/>
              <a:gd name="connsiteX44" fmla="*/ 4176979 w 7073798"/>
              <a:gd name="connsiteY44" fmla="*/ 1824379 h 2343758"/>
              <a:gd name="connsiteX45" fmla="*/ 4235500 w 7073798"/>
              <a:gd name="connsiteY45" fmla="*/ 1743911 h 2343758"/>
              <a:gd name="connsiteX46" fmla="*/ 4315968 w 7073798"/>
              <a:gd name="connsiteY46" fmla="*/ 1692705 h 2343758"/>
              <a:gd name="connsiteX47" fmla="*/ 4425696 w 7073798"/>
              <a:gd name="connsiteY47" fmla="*/ 1641499 h 2343758"/>
              <a:gd name="connsiteX48" fmla="*/ 4542739 w 7073798"/>
              <a:gd name="connsiteY48" fmla="*/ 1626868 h 2343758"/>
              <a:gd name="connsiteX49" fmla="*/ 4608576 w 7073798"/>
              <a:gd name="connsiteY49" fmla="*/ 1568347 h 2343758"/>
              <a:gd name="connsiteX50" fmla="*/ 4681728 w 7073798"/>
              <a:gd name="connsiteY50" fmla="*/ 1429358 h 2343758"/>
              <a:gd name="connsiteX51" fmla="*/ 4718304 w 7073798"/>
              <a:gd name="connsiteY51" fmla="*/ 1231847 h 2343758"/>
              <a:gd name="connsiteX52" fmla="*/ 4776825 w 7073798"/>
              <a:gd name="connsiteY52" fmla="*/ 1100174 h 2343758"/>
              <a:gd name="connsiteX53" fmla="*/ 4893868 w 7073798"/>
              <a:gd name="connsiteY53" fmla="*/ 1034337 h 2343758"/>
              <a:gd name="connsiteX54" fmla="*/ 5032857 w 7073798"/>
              <a:gd name="connsiteY54" fmla="*/ 1063598 h 2343758"/>
              <a:gd name="connsiteX55" fmla="*/ 5193792 w 7073798"/>
              <a:gd name="connsiteY55" fmla="*/ 1136750 h 2343758"/>
              <a:gd name="connsiteX56" fmla="*/ 5347411 w 7073798"/>
              <a:gd name="connsiteY56" fmla="*/ 1180641 h 2343758"/>
              <a:gd name="connsiteX57" fmla="*/ 5435193 w 7073798"/>
              <a:gd name="connsiteY57" fmla="*/ 1195271 h 2343758"/>
              <a:gd name="connsiteX58" fmla="*/ 5530291 w 7073798"/>
              <a:gd name="connsiteY58" fmla="*/ 1151380 h 2343758"/>
              <a:gd name="connsiteX59" fmla="*/ 5596128 w 7073798"/>
              <a:gd name="connsiteY59" fmla="*/ 1034337 h 2343758"/>
              <a:gd name="connsiteX60" fmla="*/ 5618073 w 7073798"/>
              <a:gd name="connsiteY60" fmla="*/ 931924 h 2343758"/>
              <a:gd name="connsiteX61" fmla="*/ 5698540 w 7073798"/>
              <a:gd name="connsiteY61" fmla="*/ 888033 h 2343758"/>
              <a:gd name="connsiteX62" fmla="*/ 5830214 w 7073798"/>
              <a:gd name="connsiteY62" fmla="*/ 866087 h 2343758"/>
              <a:gd name="connsiteX63" fmla="*/ 5961888 w 7073798"/>
              <a:gd name="connsiteY63" fmla="*/ 931924 h 2343758"/>
              <a:gd name="connsiteX64" fmla="*/ 6100876 w 7073798"/>
              <a:gd name="connsiteY64" fmla="*/ 939239 h 2343758"/>
              <a:gd name="connsiteX65" fmla="*/ 6276441 w 7073798"/>
              <a:gd name="connsiteY65" fmla="*/ 866087 h 2343758"/>
              <a:gd name="connsiteX66" fmla="*/ 6444691 w 7073798"/>
              <a:gd name="connsiteY66" fmla="*/ 756359 h 2343758"/>
              <a:gd name="connsiteX67" fmla="*/ 6590995 w 7073798"/>
              <a:gd name="connsiteY67" fmla="*/ 705153 h 2343758"/>
              <a:gd name="connsiteX68" fmla="*/ 6773875 w 7073798"/>
              <a:gd name="connsiteY68" fmla="*/ 683207 h 2343758"/>
              <a:gd name="connsiteX69" fmla="*/ 6993331 w 7073798"/>
              <a:gd name="connsiteY69" fmla="*/ 602740 h 2343758"/>
              <a:gd name="connsiteX70" fmla="*/ 7059168 w 7073798"/>
              <a:gd name="connsiteY70" fmla="*/ 507643 h 2343758"/>
              <a:gd name="connsiteX71" fmla="*/ 7073798 w 7073798"/>
              <a:gd name="connsiteY71" fmla="*/ 405230 h 2343758"/>
              <a:gd name="connsiteX72" fmla="*/ 6958228 w 7073798"/>
              <a:gd name="connsiteY72" fmla="*/ 0 h 2343758"/>
              <a:gd name="connsiteX0" fmla="*/ 0 w 6964070"/>
              <a:gd name="connsiteY0" fmla="*/ 953870 h 2343758"/>
              <a:gd name="connsiteX1" fmla="*/ 73152 w 6964070"/>
              <a:gd name="connsiteY1" fmla="*/ 1012391 h 2343758"/>
              <a:gd name="connsiteX2" fmla="*/ 190195 w 6964070"/>
              <a:gd name="connsiteY2" fmla="*/ 1166011 h 2343758"/>
              <a:gd name="connsiteX3" fmla="*/ 314553 w 6964070"/>
              <a:gd name="connsiteY3" fmla="*/ 1253793 h 2343758"/>
              <a:gd name="connsiteX4" fmla="*/ 424281 w 6964070"/>
              <a:gd name="connsiteY4" fmla="*/ 1312315 h 2343758"/>
              <a:gd name="connsiteX5" fmla="*/ 643737 w 6964070"/>
              <a:gd name="connsiteY5" fmla="*/ 1290369 h 2343758"/>
              <a:gd name="connsiteX6" fmla="*/ 804672 w 6964070"/>
              <a:gd name="connsiteY6" fmla="*/ 1275739 h 2343758"/>
              <a:gd name="connsiteX7" fmla="*/ 929030 w 6964070"/>
              <a:gd name="connsiteY7" fmla="*/ 1312315 h 2343758"/>
              <a:gd name="connsiteX8" fmla="*/ 1046073 w 6964070"/>
              <a:gd name="connsiteY8" fmla="*/ 1385467 h 2343758"/>
              <a:gd name="connsiteX9" fmla="*/ 1170432 w 6964070"/>
              <a:gd name="connsiteY9" fmla="*/ 1531771 h 2343758"/>
              <a:gd name="connsiteX10" fmla="*/ 1250899 w 6964070"/>
              <a:gd name="connsiteY10" fmla="*/ 1678075 h 2343758"/>
              <a:gd name="connsiteX11" fmla="*/ 1316736 w 6964070"/>
              <a:gd name="connsiteY11" fmla="*/ 1721966 h 2343758"/>
              <a:gd name="connsiteX12" fmla="*/ 1411833 w 6964070"/>
              <a:gd name="connsiteY12" fmla="*/ 1780487 h 2343758"/>
              <a:gd name="connsiteX13" fmla="*/ 1492300 w 6964070"/>
              <a:gd name="connsiteY13" fmla="*/ 1846324 h 2343758"/>
              <a:gd name="connsiteX14" fmla="*/ 1558137 w 6964070"/>
              <a:gd name="connsiteY14" fmla="*/ 1948737 h 2343758"/>
              <a:gd name="connsiteX15" fmla="*/ 1616659 w 6964070"/>
              <a:gd name="connsiteY15" fmla="*/ 1999943 h 2343758"/>
              <a:gd name="connsiteX16" fmla="*/ 1689811 w 6964070"/>
              <a:gd name="connsiteY16" fmla="*/ 2014574 h 2343758"/>
              <a:gd name="connsiteX17" fmla="*/ 1755648 w 6964070"/>
              <a:gd name="connsiteY17" fmla="*/ 1977998 h 2343758"/>
              <a:gd name="connsiteX18" fmla="*/ 1836115 w 6964070"/>
              <a:gd name="connsiteY18" fmla="*/ 1941422 h 2343758"/>
              <a:gd name="connsiteX19" fmla="*/ 1953158 w 6964070"/>
              <a:gd name="connsiteY19" fmla="*/ 1941422 h 2343758"/>
              <a:gd name="connsiteX20" fmla="*/ 2040940 w 6964070"/>
              <a:gd name="connsiteY20" fmla="*/ 1941422 h 2343758"/>
              <a:gd name="connsiteX21" fmla="*/ 2099462 w 6964070"/>
              <a:gd name="connsiteY21" fmla="*/ 1970683 h 2343758"/>
              <a:gd name="connsiteX22" fmla="*/ 2136038 w 6964070"/>
              <a:gd name="connsiteY22" fmla="*/ 2029204 h 2343758"/>
              <a:gd name="connsiteX23" fmla="*/ 2179929 w 6964070"/>
              <a:gd name="connsiteY23" fmla="*/ 2095041 h 2343758"/>
              <a:gd name="connsiteX24" fmla="*/ 2267712 w 6964070"/>
              <a:gd name="connsiteY24" fmla="*/ 2102356 h 2343758"/>
              <a:gd name="connsiteX25" fmla="*/ 2399385 w 6964070"/>
              <a:gd name="connsiteY25" fmla="*/ 2073095 h 2343758"/>
              <a:gd name="connsiteX26" fmla="*/ 2516428 w 6964070"/>
              <a:gd name="connsiteY26" fmla="*/ 2036519 h 2343758"/>
              <a:gd name="connsiteX27" fmla="*/ 2618841 w 6964070"/>
              <a:gd name="connsiteY27" fmla="*/ 2007259 h 2343758"/>
              <a:gd name="connsiteX28" fmla="*/ 2713939 w 6964070"/>
              <a:gd name="connsiteY28" fmla="*/ 2080411 h 2343758"/>
              <a:gd name="connsiteX29" fmla="*/ 2794406 w 6964070"/>
              <a:gd name="connsiteY29" fmla="*/ 2204769 h 2343758"/>
              <a:gd name="connsiteX30" fmla="*/ 2845612 w 6964070"/>
              <a:gd name="connsiteY30" fmla="*/ 2299867 h 2343758"/>
              <a:gd name="connsiteX31" fmla="*/ 2896819 w 6964070"/>
              <a:gd name="connsiteY31" fmla="*/ 2329127 h 2343758"/>
              <a:gd name="connsiteX32" fmla="*/ 3013862 w 6964070"/>
              <a:gd name="connsiteY32" fmla="*/ 2343758 h 2343758"/>
              <a:gd name="connsiteX33" fmla="*/ 3123590 w 6964070"/>
              <a:gd name="connsiteY33" fmla="*/ 2343758 h 2343758"/>
              <a:gd name="connsiteX34" fmla="*/ 3240633 w 6964070"/>
              <a:gd name="connsiteY34" fmla="*/ 2307182 h 2343758"/>
              <a:gd name="connsiteX35" fmla="*/ 3364992 w 6964070"/>
              <a:gd name="connsiteY35" fmla="*/ 2219399 h 2343758"/>
              <a:gd name="connsiteX36" fmla="*/ 3489350 w 6964070"/>
              <a:gd name="connsiteY36" fmla="*/ 2138932 h 2343758"/>
              <a:gd name="connsiteX37" fmla="*/ 3591763 w 6964070"/>
              <a:gd name="connsiteY37" fmla="*/ 2080411 h 2343758"/>
              <a:gd name="connsiteX38" fmla="*/ 3716121 w 6964070"/>
              <a:gd name="connsiteY38" fmla="*/ 2073095 h 2343758"/>
              <a:gd name="connsiteX39" fmla="*/ 3825849 w 6964070"/>
              <a:gd name="connsiteY39" fmla="*/ 2095041 h 2343758"/>
              <a:gd name="connsiteX40" fmla="*/ 3913632 w 6964070"/>
              <a:gd name="connsiteY40" fmla="*/ 2095041 h 2343758"/>
              <a:gd name="connsiteX41" fmla="*/ 3979468 w 6964070"/>
              <a:gd name="connsiteY41" fmla="*/ 2036519 h 2343758"/>
              <a:gd name="connsiteX42" fmla="*/ 4045305 w 6964070"/>
              <a:gd name="connsiteY42" fmla="*/ 1897531 h 2343758"/>
              <a:gd name="connsiteX43" fmla="*/ 4067251 w 6964070"/>
              <a:gd name="connsiteY43" fmla="*/ 1824379 h 2343758"/>
              <a:gd name="connsiteX44" fmla="*/ 4125772 w 6964070"/>
              <a:gd name="connsiteY44" fmla="*/ 1743911 h 2343758"/>
              <a:gd name="connsiteX45" fmla="*/ 4206240 w 6964070"/>
              <a:gd name="connsiteY45" fmla="*/ 1692705 h 2343758"/>
              <a:gd name="connsiteX46" fmla="*/ 4315968 w 6964070"/>
              <a:gd name="connsiteY46" fmla="*/ 1641499 h 2343758"/>
              <a:gd name="connsiteX47" fmla="*/ 4433011 w 6964070"/>
              <a:gd name="connsiteY47" fmla="*/ 1626868 h 2343758"/>
              <a:gd name="connsiteX48" fmla="*/ 4498848 w 6964070"/>
              <a:gd name="connsiteY48" fmla="*/ 1568347 h 2343758"/>
              <a:gd name="connsiteX49" fmla="*/ 4572000 w 6964070"/>
              <a:gd name="connsiteY49" fmla="*/ 1429358 h 2343758"/>
              <a:gd name="connsiteX50" fmla="*/ 4608576 w 6964070"/>
              <a:gd name="connsiteY50" fmla="*/ 1231847 h 2343758"/>
              <a:gd name="connsiteX51" fmla="*/ 4667097 w 6964070"/>
              <a:gd name="connsiteY51" fmla="*/ 1100174 h 2343758"/>
              <a:gd name="connsiteX52" fmla="*/ 4784140 w 6964070"/>
              <a:gd name="connsiteY52" fmla="*/ 1034337 h 2343758"/>
              <a:gd name="connsiteX53" fmla="*/ 4923129 w 6964070"/>
              <a:gd name="connsiteY53" fmla="*/ 1063598 h 2343758"/>
              <a:gd name="connsiteX54" fmla="*/ 5084064 w 6964070"/>
              <a:gd name="connsiteY54" fmla="*/ 1136750 h 2343758"/>
              <a:gd name="connsiteX55" fmla="*/ 5237683 w 6964070"/>
              <a:gd name="connsiteY55" fmla="*/ 1180641 h 2343758"/>
              <a:gd name="connsiteX56" fmla="*/ 5325465 w 6964070"/>
              <a:gd name="connsiteY56" fmla="*/ 1195271 h 2343758"/>
              <a:gd name="connsiteX57" fmla="*/ 5420563 w 6964070"/>
              <a:gd name="connsiteY57" fmla="*/ 1151380 h 2343758"/>
              <a:gd name="connsiteX58" fmla="*/ 5486400 w 6964070"/>
              <a:gd name="connsiteY58" fmla="*/ 1034337 h 2343758"/>
              <a:gd name="connsiteX59" fmla="*/ 5508345 w 6964070"/>
              <a:gd name="connsiteY59" fmla="*/ 931924 h 2343758"/>
              <a:gd name="connsiteX60" fmla="*/ 5588812 w 6964070"/>
              <a:gd name="connsiteY60" fmla="*/ 888033 h 2343758"/>
              <a:gd name="connsiteX61" fmla="*/ 5720486 w 6964070"/>
              <a:gd name="connsiteY61" fmla="*/ 866087 h 2343758"/>
              <a:gd name="connsiteX62" fmla="*/ 5852160 w 6964070"/>
              <a:gd name="connsiteY62" fmla="*/ 931924 h 2343758"/>
              <a:gd name="connsiteX63" fmla="*/ 5991148 w 6964070"/>
              <a:gd name="connsiteY63" fmla="*/ 939239 h 2343758"/>
              <a:gd name="connsiteX64" fmla="*/ 6166713 w 6964070"/>
              <a:gd name="connsiteY64" fmla="*/ 866087 h 2343758"/>
              <a:gd name="connsiteX65" fmla="*/ 6334963 w 6964070"/>
              <a:gd name="connsiteY65" fmla="*/ 756359 h 2343758"/>
              <a:gd name="connsiteX66" fmla="*/ 6481267 w 6964070"/>
              <a:gd name="connsiteY66" fmla="*/ 705153 h 2343758"/>
              <a:gd name="connsiteX67" fmla="*/ 6664147 w 6964070"/>
              <a:gd name="connsiteY67" fmla="*/ 683207 h 2343758"/>
              <a:gd name="connsiteX68" fmla="*/ 6883603 w 6964070"/>
              <a:gd name="connsiteY68" fmla="*/ 602740 h 2343758"/>
              <a:gd name="connsiteX69" fmla="*/ 6949440 w 6964070"/>
              <a:gd name="connsiteY69" fmla="*/ 507643 h 2343758"/>
              <a:gd name="connsiteX70" fmla="*/ 6964070 w 6964070"/>
              <a:gd name="connsiteY70" fmla="*/ 405230 h 2343758"/>
              <a:gd name="connsiteX71" fmla="*/ 6848500 w 6964070"/>
              <a:gd name="connsiteY71" fmla="*/ 0 h 2343758"/>
              <a:gd name="connsiteX0" fmla="*/ 0 w 6890918"/>
              <a:gd name="connsiteY0" fmla="*/ 1012391 h 2343758"/>
              <a:gd name="connsiteX1" fmla="*/ 117043 w 6890918"/>
              <a:gd name="connsiteY1" fmla="*/ 1166011 h 2343758"/>
              <a:gd name="connsiteX2" fmla="*/ 241401 w 6890918"/>
              <a:gd name="connsiteY2" fmla="*/ 1253793 h 2343758"/>
              <a:gd name="connsiteX3" fmla="*/ 351129 w 6890918"/>
              <a:gd name="connsiteY3" fmla="*/ 1312315 h 2343758"/>
              <a:gd name="connsiteX4" fmla="*/ 570585 w 6890918"/>
              <a:gd name="connsiteY4" fmla="*/ 1290369 h 2343758"/>
              <a:gd name="connsiteX5" fmla="*/ 731520 w 6890918"/>
              <a:gd name="connsiteY5" fmla="*/ 1275739 h 2343758"/>
              <a:gd name="connsiteX6" fmla="*/ 855878 w 6890918"/>
              <a:gd name="connsiteY6" fmla="*/ 1312315 h 2343758"/>
              <a:gd name="connsiteX7" fmla="*/ 972921 w 6890918"/>
              <a:gd name="connsiteY7" fmla="*/ 1385467 h 2343758"/>
              <a:gd name="connsiteX8" fmla="*/ 1097280 w 6890918"/>
              <a:gd name="connsiteY8" fmla="*/ 1531771 h 2343758"/>
              <a:gd name="connsiteX9" fmla="*/ 1177747 w 6890918"/>
              <a:gd name="connsiteY9" fmla="*/ 1678075 h 2343758"/>
              <a:gd name="connsiteX10" fmla="*/ 1243584 w 6890918"/>
              <a:gd name="connsiteY10" fmla="*/ 1721966 h 2343758"/>
              <a:gd name="connsiteX11" fmla="*/ 1338681 w 6890918"/>
              <a:gd name="connsiteY11" fmla="*/ 1780487 h 2343758"/>
              <a:gd name="connsiteX12" fmla="*/ 1419148 w 6890918"/>
              <a:gd name="connsiteY12" fmla="*/ 1846324 h 2343758"/>
              <a:gd name="connsiteX13" fmla="*/ 1484985 w 6890918"/>
              <a:gd name="connsiteY13" fmla="*/ 1948737 h 2343758"/>
              <a:gd name="connsiteX14" fmla="*/ 1543507 w 6890918"/>
              <a:gd name="connsiteY14" fmla="*/ 1999943 h 2343758"/>
              <a:gd name="connsiteX15" fmla="*/ 1616659 w 6890918"/>
              <a:gd name="connsiteY15" fmla="*/ 2014574 h 2343758"/>
              <a:gd name="connsiteX16" fmla="*/ 1682496 w 6890918"/>
              <a:gd name="connsiteY16" fmla="*/ 1977998 h 2343758"/>
              <a:gd name="connsiteX17" fmla="*/ 1762963 w 6890918"/>
              <a:gd name="connsiteY17" fmla="*/ 1941422 h 2343758"/>
              <a:gd name="connsiteX18" fmla="*/ 1880006 w 6890918"/>
              <a:gd name="connsiteY18" fmla="*/ 1941422 h 2343758"/>
              <a:gd name="connsiteX19" fmla="*/ 1967788 w 6890918"/>
              <a:gd name="connsiteY19" fmla="*/ 1941422 h 2343758"/>
              <a:gd name="connsiteX20" fmla="*/ 2026310 w 6890918"/>
              <a:gd name="connsiteY20" fmla="*/ 1970683 h 2343758"/>
              <a:gd name="connsiteX21" fmla="*/ 2062886 w 6890918"/>
              <a:gd name="connsiteY21" fmla="*/ 2029204 h 2343758"/>
              <a:gd name="connsiteX22" fmla="*/ 2106777 w 6890918"/>
              <a:gd name="connsiteY22" fmla="*/ 2095041 h 2343758"/>
              <a:gd name="connsiteX23" fmla="*/ 2194560 w 6890918"/>
              <a:gd name="connsiteY23" fmla="*/ 2102356 h 2343758"/>
              <a:gd name="connsiteX24" fmla="*/ 2326233 w 6890918"/>
              <a:gd name="connsiteY24" fmla="*/ 2073095 h 2343758"/>
              <a:gd name="connsiteX25" fmla="*/ 2443276 w 6890918"/>
              <a:gd name="connsiteY25" fmla="*/ 2036519 h 2343758"/>
              <a:gd name="connsiteX26" fmla="*/ 2545689 w 6890918"/>
              <a:gd name="connsiteY26" fmla="*/ 2007259 h 2343758"/>
              <a:gd name="connsiteX27" fmla="*/ 2640787 w 6890918"/>
              <a:gd name="connsiteY27" fmla="*/ 2080411 h 2343758"/>
              <a:gd name="connsiteX28" fmla="*/ 2721254 w 6890918"/>
              <a:gd name="connsiteY28" fmla="*/ 2204769 h 2343758"/>
              <a:gd name="connsiteX29" fmla="*/ 2772460 w 6890918"/>
              <a:gd name="connsiteY29" fmla="*/ 2299867 h 2343758"/>
              <a:gd name="connsiteX30" fmla="*/ 2823667 w 6890918"/>
              <a:gd name="connsiteY30" fmla="*/ 2329127 h 2343758"/>
              <a:gd name="connsiteX31" fmla="*/ 2940710 w 6890918"/>
              <a:gd name="connsiteY31" fmla="*/ 2343758 h 2343758"/>
              <a:gd name="connsiteX32" fmla="*/ 3050438 w 6890918"/>
              <a:gd name="connsiteY32" fmla="*/ 2343758 h 2343758"/>
              <a:gd name="connsiteX33" fmla="*/ 3167481 w 6890918"/>
              <a:gd name="connsiteY33" fmla="*/ 2307182 h 2343758"/>
              <a:gd name="connsiteX34" fmla="*/ 3291840 w 6890918"/>
              <a:gd name="connsiteY34" fmla="*/ 2219399 h 2343758"/>
              <a:gd name="connsiteX35" fmla="*/ 3416198 w 6890918"/>
              <a:gd name="connsiteY35" fmla="*/ 2138932 h 2343758"/>
              <a:gd name="connsiteX36" fmla="*/ 3518611 w 6890918"/>
              <a:gd name="connsiteY36" fmla="*/ 2080411 h 2343758"/>
              <a:gd name="connsiteX37" fmla="*/ 3642969 w 6890918"/>
              <a:gd name="connsiteY37" fmla="*/ 2073095 h 2343758"/>
              <a:gd name="connsiteX38" fmla="*/ 3752697 w 6890918"/>
              <a:gd name="connsiteY38" fmla="*/ 2095041 h 2343758"/>
              <a:gd name="connsiteX39" fmla="*/ 3840480 w 6890918"/>
              <a:gd name="connsiteY39" fmla="*/ 2095041 h 2343758"/>
              <a:gd name="connsiteX40" fmla="*/ 3906316 w 6890918"/>
              <a:gd name="connsiteY40" fmla="*/ 2036519 h 2343758"/>
              <a:gd name="connsiteX41" fmla="*/ 3972153 w 6890918"/>
              <a:gd name="connsiteY41" fmla="*/ 1897531 h 2343758"/>
              <a:gd name="connsiteX42" fmla="*/ 3994099 w 6890918"/>
              <a:gd name="connsiteY42" fmla="*/ 1824379 h 2343758"/>
              <a:gd name="connsiteX43" fmla="*/ 4052620 w 6890918"/>
              <a:gd name="connsiteY43" fmla="*/ 1743911 h 2343758"/>
              <a:gd name="connsiteX44" fmla="*/ 4133088 w 6890918"/>
              <a:gd name="connsiteY44" fmla="*/ 1692705 h 2343758"/>
              <a:gd name="connsiteX45" fmla="*/ 4242816 w 6890918"/>
              <a:gd name="connsiteY45" fmla="*/ 1641499 h 2343758"/>
              <a:gd name="connsiteX46" fmla="*/ 4359859 w 6890918"/>
              <a:gd name="connsiteY46" fmla="*/ 1626868 h 2343758"/>
              <a:gd name="connsiteX47" fmla="*/ 4425696 w 6890918"/>
              <a:gd name="connsiteY47" fmla="*/ 1568347 h 2343758"/>
              <a:gd name="connsiteX48" fmla="*/ 4498848 w 6890918"/>
              <a:gd name="connsiteY48" fmla="*/ 1429358 h 2343758"/>
              <a:gd name="connsiteX49" fmla="*/ 4535424 w 6890918"/>
              <a:gd name="connsiteY49" fmla="*/ 1231847 h 2343758"/>
              <a:gd name="connsiteX50" fmla="*/ 4593945 w 6890918"/>
              <a:gd name="connsiteY50" fmla="*/ 1100174 h 2343758"/>
              <a:gd name="connsiteX51" fmla="*/ 4710988 w 6890918"/>
              <a:gd name="connsiteY51" fmla="*/ 1034337 h 2343758"/>
              <a:gd name="connsiteX52" fmla="*/ 4849977 w 6890918"/>
              <a:gd name="connsiteY52" fmla="*/ 1063598 h 2343758"/>
              <a:gd name="connsiteX53" fmla="*/ 5010912 w 6890918"/>
              <a:gd name="connsiteY53" fmla="*/ 1136750 h 2343758"/>
              <a:gd name="connsiteX54" fmla="*/ 5164531 w 6890918"/>
              <a:gd name="connsiteY54" fmla="*/ 1180641 h 2343758"/>
              <a:gd name="connsiteX55" fmla="*/ 5252313 w 6890918"/>
              <a:gd name="connsiteY55" fmla="*/ 1195271 h 2343758"/>
              <a:gd name="connsiteX56" fmla="*/ 5347411 w 6890918"/>
              <a:gd name="connsiteY56" fmla="*/ 1151380 h 2343758"/>
              <a:gd name="connsiteX57" fmla="*/ 5413248 w 6890918"/>
              <a:gd name="connsiteY57" fmla="*/ 1034337 h 2343758"/>
              <a:gd name="connsiteX58" fmla="*/ 5435193 w 6890918"/>
              <a:gd name="connsiteY58" fmla="*/ 931924 h 2343758"/>
              <a:gd name="connsiteX59" fmla="*/ 5515660 w 6890918"/>
              <a:gd name="connsiteY59" fmla="*/ 888033 h 2343758"/>
              <a:gd name="connsiteX60" fmla="*/ 5647334 w 6890918"/>
              <a:gd name="connsiteY60" fmla="*/ 866087 h 2343758"/>
              <a:gd name="connsiteX61" fmla="*/ 5779008 w 6890918"/>
              <a:gd name="connsiteY61" fmla="*/ 931924 h 2343758"/>
              <a:gd name="connsiteX62" fmla="*/ 5917996 w 6890918"/>
              <a:gd name="connsiteY62" fmla="*/ 939239 h 2343758"/>
              <a:gd name="connsiteX63" fmla="*/ 6093561 w 6890918"/>
              <a:gd name="connsiteY63" fmla="*/ 866087 h 2343758"/>
              <a:gd name="connsiteX64" fmla="*/ 6261811 w 6890918"/>
              <a:gd name="connsiteY64" fmla="*/ 756359 h 2343758"/>
              <a:gd name="connsiteX65" fmla="*/ 6408115 w 6890918"/>
              <a:gd name="connsiteY65" fmla="*/ 705153 h 2343758"/>
              <a:gd name="connsiteX66" fmla="*/ 6590995 w 6890918"/>
              <a:gd name="connsiteY66" fmla="*/ 683207 h 2343758"/>
              <a:gd name="connsiteX67" fmla="*/ 6810451 w 6890918"/>
              <a:gd name="connsiteY67" fmla="*/ 602740 h 2343758"/>
              <a:gd name="connsiteX68" fmla="*/ 6876288 w 6890918"/>
              <a:gd name="connsiteY68" fmla="*/ 507643 h 2343758"/>
              <a:gd name="connsiteX69" fmla="*/ 6890918 w 6890918"/>
              <a:gd name="connsiteY69" fmla="*/ 405230 h 2343758"/>
              <a:gd name="connsiteX70" fmla="*/ 6775348 w 6890918"/>
              <a:gd name="connsiteY70" fmla="*/ 0 h 2343758"/>
              <a:gd name="connsiteX0" fmla="*/ 0 w 6773875"/>
              <a:gd name="connsiteY0" fmla="*/ 1166011 h 2343758"/>
              <a:gd name="connsiteX1" fmla="*/ 124358 w 6773875"/>
              <a:gd name="connsiteY1" fmla="*/ 1253793 h 2343758"/>
              <a:gd name="connsiteX2" fmla="*/ 234086 w 6773875"/>
              <a:gd name="connsiteY2" fmla="*/ 1312315 h 2343758"/>
              <a:gd name="connsiteX3" fmla="*/ 453542 w 6773875"/>
              <a:gd name="connsiteY3" fmla="*/ 1290369 h 2343758"/>
              <a:gd name="connsiteX4" fmla="*/ 614477 w 6773875"/>
              <a:gd name="connsiteY4" fmla="*/ 1275739 h 2343758"/>
              <a:gd name="connsiteX5" fmla="*/ 738835 w 6773875"/>
              <a:gd name="connsiteY5" fmla="*/ 1312315 h 2343758"/>
              <a:gd name="connsiteX6" fmla="*/ 855878 w 6773875"/>
              <a:gd name="connsiteY6" fmla="*/ 1385467 h 2343758"/>
              <a:gd name="connsiteX7" fmla="*/ 980237 w 6773875"/>
              <a:gd name="connsiteY7" fmla="*/ 1531771 h 2343758"/>
              <a:gd name="connsiteX8" fmla="*/ 1060704 w 6773875"/>
              <a:gd name="connsiteY8" fmla="*/ 1678075 h 2343758"/>
              <a:gd name="connsiteX9" fmla="*/ 1126541 w 6773875"/>
              <a:gd name="connsiteY9" fmla="*/ 1721966 h 2343758"/>
              <a:gd name="connsiteX10" fmla="*/ 1221638 w 6773875"/>
              <a:gd name="connsiteY10" fmla="*/ 1780487 h 2343758"/>
              <a:gd name="connsiteX11" fmla="*/ 1302105 w 6773875"/>
              <a:gd name="connsiteY11" fmla="*/ 1846324 h 2343758"/>
              <a:gd name="connsiteX12" fmla="*/ 1367942 w 6773875"/>
              <a:gd name="connsiteY12" fmla="*/ 1948737 h 2343758"/>
              <a:gd name="connsiteX13" fmla="*/ 1426464 w 6773875"/>
              <a:gd name="connsiteY13" fmla="*/ 1999943 h 2343758"/>
              <a:gd name="connsiteX14" fmla="*/ 1499616 w 6773875"/>
              <a:gd name="connsiteY14" fmla="*/ 2014574 h 2343758"/>
              <a:gd name="connsiteX15" fmla="*/ 1565453 w 6773875"/>
              <a:gd name="connsiteY15" fmla="*/ 1977998 h 2343758"/>
              <a:gd name="connsiteX16" fmla="*/ 1645920 w 6773875"/>
              <a:gd name="connsiteY16" fmla="*/ 1941422 h 2343758"/>
              <a:gd name="connsiteX17" fmla="*/ 1762963 w 6773875"/>
              <a:gd name="connsiteY17" fmla="*/ 1941422 h 2343758"/>
              <a:gd name="connsiteX18" fmla="*/ 1850745 w 6773875"/>
              <a:gd name="connsiteY18" fmla="*/ 1941422 h 2343758"/>
              <a:gd name="connsiteX19" fmla="*/ 1909267 w 6773875"/>
              <a:gd name="connsiteY19" fmla="*/ 1970683 h 2343758"/>
              <a:gd name="connsiteX20" fmla="*/ 1945843 w 6773875"/>
              <a:gd name="connsiteY20" fmla="*/ 2029204 h 2343758"/>
              <a:gd name="connsiteX21" fmla="*/ 1989734 w 6773875"/>
              <a:gd name="connsiteY21" fmla="*/ 2095041 h 2343758"/>
              <a:gd name="connsiteX22" fmla="*/ 2077517 w 6773875"/>
              <a:gd name="connsiteY22" fmla="*/ 2102356 h 2343758"/>
              <a:gd name="connsiteX23" fmla="*/ 2209190 w 6773875"/>
              <a:gd name="connsiteY23" fmla="*/ 2073095 h 2343758"/>
              <a:gd name="connsiteX24" fmla="*/ 2326233 w 6773875"/>
              <a:gd name="connsiteY24" fmla="*/ 2036519 h 2343758"/>
              <a:gd name="connsiteX25" fmla="*/ 2428646 w 6773875"/>
              <a:gd name="connsiteY25" fmla="*/ 2007259 h 2343758"/>
              <a:gd name="connsiteX26" fmla="*/ 2523744 w 6773875"/>
              <a:gd name="connsiteY26" fmla="*/ 2080411 h 2343758"/>
              <a:gd name="connsiteX27" fmla="*/ 2604211 w 6773875"/>
              <a:gd name="connsiteY27" fmla="*/ 2204769 h 2343758"/>
              <a:gd name="connsiteX28" fmla="*/ 2655417 w 6773875"/>
              <a:gd name="connsiteY28" fmla="*/ 2299867 h 2343758"/>
              <a:gd name="connsiteX29" fmla="*/ 2706624 w 6773875"/>
              <a:gd name="connsiteY29" fmla="*/ 2329127 h 2343758"/>
              <a:gd name="connsiteX30" fmla="*/ 2823667 w 6773875"/>
              <a:gd name="connsiteY30" fmla="*/ 2343758 h 2343758"/>
              <a:gd name="connsiteX31" fmla="*/ 2933395 w 6773875"/>
              <a:gd name="connsiteY31" fmla="*/ 2343758 h 2343758"/>
              <a:gd name="connsiteX32" fmla="*/ 3050438 w 6773875"/>
              <a:gd name="connsiteY32" fmla="*/ 2307182 h 2343758"/>
              <a:gd name="connsiteX33" fmla="*/ 3174797 w 6773875"/>
              <a:gd name="connsiteY33" fmla="*/ 2219399 h 2343758"/>
              <a:gd name="connsiteX34" fmla="*/ 3299155 w 6773875"/>
              <a:gd name="connsiteY34" fmla="*/ 2138932 h 2343758"/>
              <a:gd name="connsiteX35" fmla="*/ 3401568 w 6773875"/>
              <a:gd name="connsiteY35" fmla="*/ 2080411 h 2343758"/>
              <a:gd name="connsiteX36" fmla="*/ 3525926 w 6773875"/>
              <a:gd name="connsiteY36" fmla="*/ 2073095 h 2343758"/>
              <a:gd name="connsiteX37" fmla="*/ 3635654 w 6773875"/>
              <a:gd name="connsiteY37" fmla="*/ 2095041 h 2343758"/>
              <a:gd name="connsiteX38" fmla="*/ 3723437 w 6773875"/>
              <a:gd name="connsiteY38" fmla="*/ 2095041 h 2343758"/>
              <a:gd name="connsiteX39" fmla="*/ 3789273 w 6773875"/>
              <a:gd name="connsiteY39" fmla="*/ 2036519 h 2343758"/>
              <a:gd name="connsiteX40" fmla="*/ 3855110 w 6773875"/>
              <a:gd name="connsiteY40" fmla="*/ 1897531 h 2343758"/>
              <a:gd name="connsiteX41" fmla="*/ 3877056 w 6773875"/>
              <a:gd name="connsiteY41" fmla="*/ 1824379 h 2343758"/>
              <a:gd name="connsiteX42" fmla="*/ 3935577 w 6773875"/>
              <a:gd name="connsiteY42" fmla="*/ 1743911 h 2343758"/>
              <a:gd name="connsiteX43" fmla="*/ 4016045 w 6773875"/>
              <a:gd name="connsiteY43" fmla="*/ 1692705 h 2343758"/>
              <a:gd name="connsiteX44" fmla="*/ 4125773 w 6773875"/>
              <a:gd name="connsiteY44" fmla="*/ 1641499 h 2343758"/>
              <a:gd name="connsiteX45" fmla="*/ 4242816 w 6773875"/>
              <a:gd name="connsiteY45" fmla="*/ 1626868 h 2343758"/>
              <a:gd name="connsiteX46" fmla="*/ 4308653 w 6773875"/>
              <a:gd name="connsiteY46" fmla="*/ 1568347 h 2343758"/>
              <a:gd name="connsiteX47" fmla="*/ 4381805 w 6773875"/>
              <a:gd name="connsiteY47" fmla="*/ 1429358 h 2343758"/>
              <a:gd name="connsiteX48" fmla="*/ 4418381 w 6773875"/>
              <a:gd name="connsiteY48" fmla="*/ 1231847 h 2343758"/>
              <a:gd name="connsiteX49" fmla="*/ 4476902 w 6773875"/>
              <a:gd name="connsiteY49" fmla="*/ 1100174 h 2343758"/>
              <a:gd name="connsiteX50" fmla="*/ 4593945 w 6773875"/>
              <a:gd name="connsiteY50" fmla="*/ 1034337 h 2343758"/>
              <a:gd name="connsiteX51" fmla="*/ 4732934 w 6773875"/>
              <a:gd name="connsiteY51" fmla="*/ 1063598 h 2343758"/>
              <a:gd name="connsiteX52" fmla="*/ 4893869 w 6773875"/>
              <a:gd name="connsiteY52" fmla="*/ 1136750 h 2343758"/>
              <a:gd name="connsiteX53" fmla="*/ 5047488 w 6773875"/>
              <a:gd name="connsiteY53" fmla="*/ 1180641 h 2343758"/>
              <a:gd name="connsiteX54" fmla="*/ 5135270 w 6773875"/>
              <a:gd name="connsiteY54" fmla="*/ 1195271 h 2343758"/>
              <a:gd name="connsiteX55" fmla="*/ 5230368 w 6773875"/>
              <a:gd name="connsiteY55" fmla="*/ 1151380 h 2343758"/>
              <a:gd name="connsiteX56" fmla="*/ 5296205 w 6773875"/>
              <a:gd name="connsiteY56" fmla="*/ 1034337 h 2343758"/>
              <a:gd name="connsiteX57" fmla="*/ 5318150 w 6773875"/>
              <a:gd name="connsiteY57" fmla="*/ 931924 h 2343758"/>
              <a:gd name="connsiteX58" fmla="*/ 5398617 w 6773875"/>
              <a:gd name="connsiteY58" fmla="*/ 888033 h 2343758"/>
              <a:gd name="connsiteX59" fmla="*/ 5530291 w 6773875"/>
              <a:gd name="connsiteY59" fmla="*/ 866087 h 2343758"/>
              <a:gd name="connsiteX60" fmla="*/ 5661965 w 6773875"/>
              <a:gd name="connsiteY60" fmla="*/ 931924 h 2343758"/>
              <a:gd name="connsiteX61" fmla="*/ 5800953 w 6773875"/>
              <a:gd name="connsiteY61" fmla="*/ 939239 h 2343758"/>
              <a:gd name="connsiteX62" fmla="*/ 5976518 w 6773875"/>
              <a:gd name="connsiteY62" fmla="*/ 866087 h 2343758"/>
              <a:gd name="connsiteX63" fmla="*/ 6144768 w 6773875"/>
              <a:gd name="connsiteY63" fmla="*/ 756359 h 2343758"/>
              <a:gd name="connsiteX64" fmla="*/ 6291072 w 6773875"/>
              <a:gd name="connsiteY64" fmla="*/ 705153 h 2343758"/>
              <a:gd name="connsiteX65" fmla="*/ 6473952 w 6773875"/>
              <a:gd name="connsiteY65" fmla="*/ 683207 h 2343758"/>
              <a:gd name="connsiteX66" fmla="*/ 6693408 w 6773875"/>
              <a:gd name="connsiteY66" fmla="*/ 602740 h 2343758"/>
              <a:gd name="connsiteX67" fmla="*/ 6759245 w 6773875"/>
              <a:gd name="connsiteY67" fmla="*/ 507643 h 2343758"/>
              <a:gd name="connsiteX68" fmla="*/ 6773875 w 6773875"/>
              <a:gd name="connsiteY68" fmla="*/ 405230 h 2343758"/>
              <a:gd name="connsiteX69" fmla="*/ 6658305 w 6773875"/>
              <a:gd name="connsiteY69" fmla="*/ 0 h 2343758"/>
              <a:gd name="connsiteX0" fmla="*/ 0 w 6649517"/>
              <a:gd name="connsiteY0" fmla="*/ 1253793 h 2343758"/>
              <a:gd name="connsiteX1" fmla="*/ 109728 w 6649517"/>
              <a:gd name="connsiteY1" fmla="*/ 1312315 h 2343758"/>
              <a:gd name="connsiteX2" fmla="*/ 329184 w 6649517"/>
              <a:gd name="connsiteY2" fmla="*/ 1290369 h 2343758"/>
              <a:gd name="connsiteX3" fmla="*/ 490119 w 6649517"/>
              <a:gd name="connsiteY3" fmla="*/ 1275739 h 2343758"/>
              <a:gd name="connsiteX4" fmla="*/ 614477 w 6649517"/>
              <a:gd name="connsiteY4" fmla="*/ 1312315 h 2343758"/>
              <a:gd name="connsiteX5" fmla="*/ 731520 w 6649517"/>
              <a:gd name="connsiteY5" fmla="*/ 1385467 h 2343758"/>
              <a:gd name="connsiteX6" fmla="*/ 855879 w 6649517"/>
              <a:gd name="connsiteY6" fmla="*/ 1531771 h 2343758"/>
              <a:gd name="connsiteX7" fmla="*/ 936346 w 6649517"/>
              <a:gd name="connsiteY7" fmla="*/ 1678075 h 2343758"/>
              <a:gd name="connsiteX8" fmla="*/ 1002183 w 6649517"/>
              <a:gd name="connsiteY8" fmla="*/ 1721966 h 2343758"/>
              <a:gd name="connsiteX9" fmla="*/ 1097280 w 6649517"/>
              <a:gd name="connsiteY9" fmla="*/ 1780487 h 2343758"/>
              <a:gd name="connsiteX10" fmla="*/ 1177747 w 6649517"/>
              <a:gd name="connsiteY10" fmla="*/ 1846324 h 2343758"/>
              <a:gd name="connsiteX11" fmla="*/ 1243584 w 6649517"/>
              <a:gd name="connsiteY11" fmla="*/ 1948737 h 2343758"/>
              <a:gd name="connsiteX12" fmla="*/ 1302106 w 6649517"/>
              <a:gd name="connsiteY12" fmla="*/ 1999943 h 2343758"/>
              <a:gd name="connsiteX13" fmla="*/ 1375258 w 6649517"/>
              <a:gd name="connsiteY13" fmla="*/ 2014574 h 2343758"/>
              <a:gd name="connsiteX14" fmla="*/ 1441095 w 6649517"/>
              <a:gd name="connsiteY14" fmla="*/ 1977998 h 2343758"/>
              <a:gd name="connsiteX15" fmla="*/ 1521562 w 6649517"/>
              <a:gd name="connsiteY15" fmla="*/ 1941422 h 2343758"/>
              <a:gd name="connsiteX16" fmla="*/ 1638605 w 6649517"/>
              <a:gd name="connsiteY16" fmla="*/ 1941422 h 2343758"/>
              <a:gd name="connsiteX17" fmla="*/ 1726387 w 6649517"/>
              <a:gd name="connsiteY17" fmla="*/ 1941422 h 2343758"/>
              <a:gd name="connsiteX18" fmla="*/ 1784909 w 6649517"/>
              <a:gd name="connsiteY18" fmla="*/ 1970683 h 2343758"/>
              <a:gd name="connsiteX19" fmla="*/ 1821485 w 6649517"/>
              <a:gd name="connsiteY19" fmla="*/ 2029204 h 2343758"/>
              <a:gd name="connsiteX20" fmla="*/ 1865376 w 6649517"/>
              <a:gd name="connsiteY20" fmla="*/ 2095041 h 2343758"/>
              <a:gd name="connsiteX21" fmla="*/ 1953159 w 6649517"/>
              <a:gd name="connsiteY21" fmla="*/ 2102356 h 2343758"/>
              <a:gd name="connsiteX22" fmla="*/ 2084832 w 6649517"/>
              <a:gd name="connsiteY22" fmla="*/ 2073095 h 2343758"/>
              <a:gd name="connsiteX23" fmla="*/ 2201875 w 6649517"/>
              <a:gd name="connsiteY23" fmla="*/ 2036519 h 2343758"/>
              <a:gd name="connsiteX24" fmla="*/ 2304288 w 6649517"/>
              <a:gd name="connsiteY24" fmla="*/ 2007259 h 2343758"/>
              <a:gd name="connsiteX25" fmla="*/ 2399386 w 6649517"/>
              <a:gd name="connsiteY25" fmla="*/ 2080411 h 2343758"/>
              <a:gd name="connsiteX26" fmla="*/ 2479853 w 6649517"/>
              <a:gd name="connsiteY26" fmla="*/ 2204769 h 2343758"/>
              <a:gd name="connsiteX27" fmla="*/ 2531059 w 6649517"/>
              <a:gd name="connsiteY27" fmla="*/ 2299867 h 2343758"/>
              <a:gd name="connsiteX28" fmla="*/ 2582266 w 6649517"/>
              <a:gd name="connsiteY28" fmla="*/ 2329127 h 2343758"/>
              <a:gd name="connsiteX29" fmla="*/ 2699309 w 6649517"/>
              <a:gd name="connsiteY29" fmla="*/ 2343758 h 2343758"/>
              <a:gd name="connsiteX30" fmla="*/ 2809037 w 6649517"/>
              <a:gd name="connsiteY30" fmla="*/ 2343758 h 2343758"/>
              <a:gd name="connsiteX31" fmla="*/ 2926080 w 6649517"/>
              <a:gd name="connsiteY31" fmla="*/ 2307182 h 2343758"/>
              <a:gd name="connsiteX32" fmla="*/ 3050439 w 6649517"/>
              <a:gd name="connsiteY32" fmla="*/ 2219399 h 2343758"/>
              <a:gd name="connsiteX33" fmla="*/ 3174797 w 6649517"/>
              <a:gd name="connsiteY33" fmla="*/ 2138932 h 2343758"/>
              <a:gd name="connsiteX34" fmla="*/ 3277210 w 6649517"/>
              <a:gd name="connsiteY34" fmla="*/ 2080411 h 2343758"/>
              <a:gd name="connsiteX35" fmla="*/ 3401568 w 6649517"/>
              <a:gd name="connsiteY35" fmla="*/ 2073095 h 2343758"/>
              <a:gd name="connsiteX36" fmla="*/ 3511296 w 6649517"/>
              <a:gd name="connsiteY36" fmla="*/ 2095041 h 2343758"/>
              <a:gd name="connsiteX37" fmla="*/ 3599079 w 6649517"/>
              <a:gd name="connsiteY37" fmla="*/ 2095041 h 2343758"/>
              <a:gd name="connsiteX38" fmla="*/ 3664915 w 6649517"/>
              <a:gd name="connsiteY38" fmla="*/ 2036519 h 2343758"/>
              <a:gd name="connsiteX39" fmla="*/ 3730752 w 6649517"/>
              <a:gd name="connsiteY39" fmla="*/ 1897531 h 2343758"/>
              <a:gd name="connsiteX40" fmla="*/ 3752698 w 6649517"/>
              <a:gd name="connsiteY40" fmla="*/ 1824379 h 2343758"/>
              <a:gd name="connsiteX41" fmla="*/ 3811219 w 6649517"/>
              <a:gd name="connsiteY41" fmla="*/ 1743911 h 2343758"/>
              <a:gd name="connsiteX42" fmla="*/ 3891687 w 6649517"/>
              <a:gd name="connsiteY42" fmla="*/ 1692705 h 2343758"/>
              <a:gd name="connsiteX43" fmla="*/ 4001415 w 6649517"/>
              <a:gd name="connsiteY43" fmla="*/ 1641499 h 2343758"/>
              <a:gd name="connsiteX44" fmla="*/ 4118458 w 6649517"/>
              <a:gd name="connsiteY44" fmla="*/ 1626868 h 2343758"/>
              <a:gd name="connsiteX45" fmla="*/ 4184295 w 6649517"/>
              <a:gd name="connsiteY45" fmla="*/ 1568347 h 2343758"/>
              <a:gd name="connsiteX46" fmla="*/ 4257447 w 6649517"/>
              <a:gd name="connsiteY46" fmla="*/ 1429358 h 2343758"/>
              <a:gd name="connsiteX47" fmla="*/ 4294023 w 6649517"/>
              <a:gd name="connsiteY47" fmla="*/ 1231847 h 2343758"/>
              <a:gd name="connsiteX48" fmla="*/ 4352544 w 6649517"/>
              <a:gd name="connsiteY48" fmla="*/ 1100174 h 2343758"/>
              <a:gd name="connsiteX49" fmla="*/ 4469587 w 6649517"/>
              <a:gd name="connsiteY49" fmla="*/ 1034337 h 2343758"/>
              <a:gd name="connsiteX50" fmla="*/ 4608576 w 6649517"/>
              <a:gd name="connsiteY50" fmla="*/ 1063598 h 2343758"/>
              <a:gd name="connsiteX51" fmla="*/ 4769511 w 6649517"/>
              <a:gd name="connsiteY51" fmla="*/ 1136750 h 2343758"/>
              <a:gd name="connsiteX52" fmla="*/ 4923130 w 6649517"/>
              <a:gd name="connsiteY52" fmla="*/ 1180641 h 2343758"/>
              <a:gd name="connsiteX53" fmla="*/ 5010912 w 6649517"/>
              <a:gd name="connsiteY53" fmla="*/ 1195271 h 2343758"/>
              <a:gd name="connsiteX54" fmla="*/ 5106010 w 6649517"/>
              <a:gd name="connsiteY54" fmla="*/ 1151380 h 2343758"/>
              <a:gd name="connsiteX55" fmla="*/ 5171847 w 6649517"/>
              <a:gd name="connsiteY55" fmla="*/ 1034337 h 2343758"/>
              <a:gd name="connsiteX56" fmla="*/ 5193792 w 6649517"/>
              <a:gd name="connsiteY56" fmla="*/ 931924 h 2343758"/>
              <a:gd name="connsiteX57" fmla="*/ 5274259 w 6649517"/>
              <a:gd name="connsiteY57" fmla="*/ 888033 h 2343758"/>
              <a:gd name="connsiteX58" fmla="*/ 5405933 w 6649517"/>
              <a:gd name="connsiteY58" fmla="*/ 866087 h 2343758"/>
              <a:gd name="connsiteX59" fmla="*/ 5537607 w 6649517"/>
              <a:gd name="connsiteY59" fmla="*/ 931924 h 2343758"/>
              <a:gd name="connsiteX60" fmla="*/ 5676595 w 6649517"/>
              <a:gd name="connsiteY60" fmla="*/ 939239 h 2343758"/>
              <a:gd name="connsiteX61" fmla="*/ 5852160 w 6649517"/>
              <a:gd name="connsiteY61" fmla="*/ 866087 h 2343758"/>
              <a:gd name="connsiteX62" fmla="*/ 6020410 w 6649517"/>
              <a:gd name="connsiteY62" fmla="*/ 756359 h 2343758"/>
              <a:gd name="connsiteX63" fmla="*/ 6166714 w 6649517"/>
              <a:gd name="connsiteY63" fmla="*/ 705153 h 2343758"/>
              <a:gd name="connsiteX64" fmla="*/ 6349594 w 6649517"/>
              <a:gd name="connsiteY64" fmla="*/ 683207 h 2343758"/>
              <a:gd name="connsiteX65" fmla="*/ 6569050 w 6649517"/>
              <a:gd name="connsiteY65" fmla="*/ 602740 h 2343758"/>
              <a:gd name="connsiteX66" fmla="*/ 6634887 w 6649517"/>
              <a:gd name="connsiteY66" fmla="*/ 507643 h 2343758"/>
              <a:gd name="connsiteX67" fmla="*/ 6649517 w 6649517"/>
              <a:gd name="connsiteY67" fmla="*/ 405230 h 2343758"/>
              <a:gd name="connsiteX68" fmla="*/ 6533947 w 6649517"/>
              <a:gd name="connsiteY68" fmla="*/ 0 h 2343758"/>
              <a:gd name="connsiteX0" fmla="*/ 0 w 6539789"/>
              <a:gd name="connsiteY0" fmla="*/ 1312315 h 2343758"/>
              <a:gd name="connsiteX1" fmla="*/ 219456 w 6539789"/>
              <a:gd name="connsiteY1" fmla="*/ 1290369 h 2343758"/>
              <a:gd name="connsiteX2" fmla="*/ 380391 w 6539789"/>
              <a:gd name="connsiteY2" fmla="*/ 1275739 h 2343758"/>
              <a:gd name="connsiteX3" fmla="*/ 504749 w 6539789"/>
              <a:gd name="connsiteY3" fmla="*/ 1312315 h 2343758"/>
              <a:gd name="connsiteX4" fmla="*/ 621792 w 6539789"/>
              <a:gd name="connsiteY4" fmla="*/ 1385467 h 2343758"/>
              <a:gd name="connsiteX5" fmla="*/ 746151 w 6539789"/>
              <a:gd name="connsiteY5" fmla="*/ 1531771 h 2343758"/>
              <a:gd name="connsiteX6" fmla="*/ 826618 w 6539789"/>
              <a:gd name="connsiteY6" fmla="*/ 1678075 h 2343758"/>
              <a:gd name="connsiteX7" fmla="*/ 892455 w 6539789"/>
              <a:gd name="connsiteY7" fmla="*/ 1721966 h 2343758"/>
              <a:gd name="connsiteX8" fmla="*/ 987552 w 6539789"/>
              <a:gd name="connsiteY8" fmla="*/ 1780487 h 2343758"/>
              <a:gd name="connsiteX9" fmla="*/ 1068019 w 6539789"/>
              <a:gd name="connsiteY9" fmla="*/ 1846324 h 2343758"/>
              <a:gd name="connsiteX10" fmla="*/ 1133856 w 6539789"/>
              <a:gd name="connsiteY10" fmla="*/ 1948737 h 2343758"/>
              <a:gd name="connsiteX11" fmla="*/ 1192378 w 6539789"/>
              <a:gd name="connsiteY11" fmla="*/ 1999943 h 2343758"/>
              <a:gd name="connsiteX12" fmla="*/ 1265530 w 6539789"/>
              <a:gd name="connsiteY12" fmla="*/ 2014574 h 2343758"/>
              <a:gd name="connsiteX13" fmla="*/ 1331367 w 6539789"/>
              <a:gd name="connsiteY13" fmla="*/ 1977998 h 2343758"/>
              <a:gd name="connsiteX14" fmla="*/ 1411834 w 6539789"/>
              <a:gd name="connsiteY14" fmla="*/ 1941422 h 2343758"/>
              <a:gd name="connsiteX15" fmla="*/ 1528877 w 6539789"/>
              <a:gd name="connsiteY15" fmla="*/ 1941422 h 2343758"/>
              <a:gd name="connsiteX16" fmla="*/ 1616659 w 6539789"/>
              <a:gd name="connsiteY16" fmla="*/ 1941422 h 2343758"/>
              <a:gd name="connsiteX17" fmla="*/ 1675181 w 6539789"/>
              <a:gd name="connsiteY17" fmla="*/ 1970683 h 2343758"/>
              <a:gd name="connsiteX18" fmla="*/ 1711757 w 6539789"/>
              <a:gd name="connsiteY18" fmla="*/ 2029204 h 2343758"/>
              <a:gd name="connsiteX19" fmla="*/ 1755648 w 6539789"/>
              <a:gd name="connsiteY19" fmla="*/ 2095041 h 2343758"/>
              <a:gd name="connsiteX20" fmla="*/ 1843431 w 6539789"/>
              <a:gd name="connsiteY20" fmla="*/ 2102356 h 2343758"/>
              <a:gd name="connsiteX21" fmla="*/ 1975104 w 6539789"/>
              <a:gd name="connsiteY21" fmla="*/ 2073095 h 2343758"/>
              <a:gd name="connsiteX22" fmla="*/ 2092147 w 6539789"/>
              <a:gd name="connsiteY22" fmla="*/ 2036519 h 2343758"/>
              <a:gd name="connsiteX23" fmla="*/ 2194560 w 6539789"/>
              <a:gd name="connsiteY23" fmla="*/ 2007259 h 2343758"/>
              <a:gd name="connsiteX24" fmla="*/ 2289658 w 6539789"/>
              <a:gd name="connsiteY24" fmla="*/ 2080411 h 2343758"/>
              <a:gd name="connsiteX25" fmla="*/ 2370125 w 6539789"/>
              <a:gd name="connsiteY25" fmla="*/ 2204769 h 2343758"/>
              <a:gd name="connsiteX26" fmla="*/ 2421331 w 6539789"/>
              <a:gd name="connsiteY26" fmla="*/ 2299867 h 2343758"/>
              <a:gd name="connsiteX27" fmla="*/ 2472538 w 6539789"/>
              <a:gd name="connsiteY27" fmla="*/ 2329127 h 2343758"/>
              <a:gd name="connsiteX28" fmla="*/ 2589581 w 6539789"/>
              <a:gd name="connsiteY28" fmla="*/ 2343758 h 2343758"/>
              <a:gd name="connsiteX29" fmla="*/ 2699309 w 6539789"/>
              <a:gd name="connsiteY29" fmla="*/ 2343758 h 2343758"/>
              <a:gd name="connsiteX30" fmla="*/ 2816352 w 6539789"/>
              <a:gd name="connsiteY30" fmla="*/ 2307182 h 2343758"/>
              <a:gd name="connsiteX31" fmla="*/ 2940711 w 6539789"/>
              <a:gd name="connsiteY31" fmla="*/ 2219399 h 2343758"/>
              <a:gd name="connsiteX32" fmla="*/ 3065069 w 6539789"/>
              <a:gd name="connsiteY32" fmla="*/ 2138932 h 2343758"/>
              <a:gd name="connsiteX33" fmla="*/ 3167482 w 6539789"/>
              <a:gd name="connsiteY33" fmla="*/ 2080411 h 2343758"/>
              <a:gd name="connsiteX34" fmla="*/ 3291840 w 6539789"/>
              <a:gd name="connsiteY34" fmla="*/ 2073095 h 2343758"/>
              <a:gd name="connsiteX35" fmla="*/ 3401568 w 6539789"/>
              <a:gd name="connsiteY35" fmla="*/ 2095041 h 2343758"/>
              <a:gd name="connsiteX36" fmla="*/ 3489351 w 6539789"/>
              <a:gd name="connsiteY36" fmla="*/ 2095041 h 2343758"/>
              <a:gd name="connsiteX37" fmla="*/ 3555187 w 6539789"/>
              <a:gd name="connsiteY37" fmla="*/ 2036519 h 2343758"/>
              <a:gd name="connsiteX38" fmla="*/ 3621024 w 6539789"/>
              <a:gd name="connsiteY38" fmla="*/ 1897531 h 2343758"/>
              <a:gd name="connsiteX39" fmla="*/ 3642970 w 6539789"/>
              <a:gd name="connsiteY39" fmla="*/ 1824379 h 2343758"/>
              <a:gd name="connsiteX40" fmla="*/ 3701491 w 6539789"/>
              <a:gd name="connsiteY40" fmla="*/ 1743911 h 2343758"/>
              <a:gd name="connsiteX41" fmla="*/ 3781959 w 6539789"/>
              <a:gd name="connsiteY41" fmla="*/ 1692705 h 2343758"/>
              <a:gd name="connsiteX42" fmla="*/ 3891687 w 6539789"/>
              <a:gd name="connsiteY42" fmla="*/ 1641499 h 2343758"/>
              <a:gd name="connsiteX43" fmla="*/ 4008730 w 6539789"/>
              <a:gd name="connsiteY43" fmla="*/ 1626868 h 2343758"/>
              <a:gd name="connsiteX44" fmla="*/ 4074567 w 6539789"/>
              <a:gd name="connsiteY44" fmla="*/ 1568347 h 2343758"/>
              <a:gd name="connsiteX45" fmla="*/ 4147719 w 6539789"/>
              <a:gd name="connsiteY45" fmla="*/ 1429358 h 2343758"/>
              <a:gd name="connsiteX46" fmla="*/ 4184295 w 6539789"/>
              <a:gd name="connsiteY46" fmla="*/ 1231847 h 2343758"/>
              <a:gd name="connsiteX47" fmla="*/ 4242816 w 6539789"/>
              <a:gd name="connsiteY47" fmla="*/ 1100174 h 2343758"/>
              <a:gd name="connsiteX48" fmla="*/ 4359859 w 6539789"/>
              <a:gd name="connsiteY48" fmla="*/ 1034337 h 2343758"/>
              <a:gd name="connsiteX49" fmla="*/ 4498848 w 6539789"/>
              <a:gd name="connsiteY49" fmla="*/ 1063598 h 2343758"/>
              <a:gd name="connsiteX50" fmla="*/ 4659783 w 6539789"/>
              <a:gd name="connsiteY50" fmla="*/ 1136750 h 2343758"/>
              <a:gd name="connsiteX51" fmla="*/ 4813402 w 6539789"/>
              <a:gd name="connsiteY51" fmla="*/ 1180641 h 2343758"/>
              <a:gd name="connsiteX52" fmla="*/ 4901184 w 6539789"/>
              <a:gd name="connsiteY52" fmla="*/ 1195271 h 2343758"/>
              <a:gd name="connsiteX53" fmla="*/ 4996282 w 6539789"/>
              <a:gd name="connsiteY53" fmla="*/ 1151380 h 2343758"/>
              <a:gd name="connsiteX54" fmla="*/ 5062119 w 6539789"/>
              <a:gd name="connsiteY54" fmla="*/ 1034337 h 2343758"/>
              <a:gd name="connsiteX55" fmla="*/ 5084064 w 6539789"/>
              <a:gd name="connsiteY55" fmla="*/ 931924 h 2343758"/>
              <a:gd name="connsiteX56" fmla="*/ 5164531 w 6539789"/>
              <a:gd name="connsiteY56" fmla="*/ 888033 h 2343758"/>
              <a:gd name="connsiteX57" fmla="*/ 5296205 w 6539789"/>
              <a:gd name="connsiteY57" fmla="*/ 866087 h 2343758"/>
              <a:gd name="connsiteX58" fmla="*/ 5427879 w 6539789"/>
              <a:gd name="connsiteY58" fmla="*/ 931924 h 2343758"/>
              <a:gd name="connsiteX59" fmla="*/ 5566867 w 6539789"/>
              <a:gd name="connsiteY59" fmla="*/ 939239 h 2343758"/>
              <a:gd name="connsiteX60" fmla="*/ 5742432 w 6539789"/>
              <a:gd name="connsiteY60" fmla="*/ 866087 h 2343758"/>
              <a:gd name="connsiteX61" fmla="*/ 5910682 w 6539789"/>
              <a:gd name="connsiteY61" fmla="*/ 756359 h 2343758"/>
              <a:gd name="connsiteX62" fmla="*/ 6056986 w 6539789"/>
              <a:gd name="connsiteY62" fmla="*/ 705153 h 2343758"/>
              <a:gd name="connsiteX63" fmla="*/ 6239866 w 6539789"/>
              <a:gd name="connsiteY63" fmla="*/ 683207 h 2343758"/>
              <a:gd name="connsiteX64" fmla="*/ 6459322 w 6539789"/>
              <a:gd name="connsiteY64" fmla="*/ 602740 h 2343758"/>
              <a:gd name="connsiteX65" fmla="*/ 6525159 w 6539789"/>
              <a:gd name="connsiteY65" fmla="*/ 507643 h 2343758"/>
              <a:gd name="connsiteX66" fmla="*/ 6539789 w 6539789"/>
              <a:gd name="connsiteY66" fmla="*/ 405230 h 2343758"/>
              <a:gd name="connsiteX67" fmla="*/ 6424219 w 6539789"/>
              <a:gd name="connsiteY67" fmla="*/ 0 h 2343758"/>
              <a:gd name="connsiteX0" fmla="*/ 0 w 6320333"/>
              <a:gd name="connsiteY0" fmla="*/ 1290369 h 2343758"/>
              <a:gd name="connsiteX1" fmla="*/ 160935 w 6320333"/>
              <a:gd name="connsiteY1" fmla="*/ 1275739 h 2343758"/>
              <a:gd name="connsiteX2" fmla="*/ 285293 w 6320333"/>
              <a:gd name="connsiteY2" fmla="*/ 1312315 h 2343758"/>
              <a:gd name="connsiteX3" fmla="*/ 402336 w 6320333"/>
              <a:gd name="connsiteY3" fmla="*/ 1385467 h 2343758"/>
              <a:gd name="connsiteX4" fmla="*/ 526695 w 6320333"/>
              <a:gd name="connsiteY4" fmla="*/ 1531771 h 2343758"/>
              <a:gd name="connsiteX5" fmla="*/ 607162 w 6320333"/>
              <a:gd name="connsiteY5" fmla="*/ 1678075 h 2343758"/>
              <a:gd name="connsiteX6" fmla="*/ 672999 w 6320333"/>
              <a:gd name="connsiteY6" fmla="*/ 1721966 h 2343758"/>
              <a:gd name="connsiteX7" fmla="*/ 768096 w 6320333"/>
              <a:gd name="connsiteY7" fmla="*/ 1780487 h 2343758"/>
              <a:gd name="connsiteX8" fmla="*/ 848563 w 6320333"/>
              <a:gd name="connsiteY8" fmla="*/ 1846324 h 2343758"/>
              <a:gd name="connsiteX9" fmla="*/ 914400 w 6320333"/>
              <a:gd name="connsiteY9" fmla="*/ 1948737 h 2343758"/>
              <a:gd name="connsiteX10" fmla="*/ 972922 w 6320333"/>
              <a:gd name="connsiteY10" fmla="*/ 1999943 h 2343758"/>
              <a:gd name="connsiteX11" fmla="*/ 1046074 w 6320333"/>
              <a:gd name="connsiteY11" fmla="*/ 2014574 h 2343758"/>
              <a:gd name="connsiteX12" fmla="*/ 1111911 w 6320333"/>
              <a:gd name="connsiteY12" fmla="*/ 1977998 h 2343758"/>
              <a:gd name="connsiteX13" fmla="*/ 1192378 w 6320333"/>
              <a:gd name="connsiteY13" fmla="*/ 1941422 h 2343758"/>
              <a:gd name="connsiteX14" fmla="*/ 1309421 w 6320333"/>
              <a:gd name="connsiteY14" fmla="*/ 1941422 h 2343758"/>
              <a:gd name="connsiteX15" fmla="*/ 1397203 w 6320333"/>
              <a:gd name="connsiteY15" fmla="*/ 1941422 h 2343758"/>
              <a:gd name="connsiteX16" fmla="*/ 1455725 w 6320333"/>
              <a:gd name="connsiteY16" fmla="*/ 1970683 h 2343758"/>
              <a:gd name="connsiteX17" fmla="*/ 1492301 w 6320333"/>
              <a:gd name="connsiteY17" fmla="*/ 2029204 h 2343758"/>
              <a:gd name="connsiteX18" fmla="*/ 1536192 w 6320333"/>
              <a:gd name="connsiteY18" fmla="*/ 2095041 h 2343758"/>
              <a:gd name="connsiteX19" fmla="*/ 1623975 w 6320333"/>
              <a:gd name="connsiteY19" fmla="*/ 2102356 h 2343758"/>
              <a:gd name="connsiteX20" fmla="*/ 1755648 w 6320333"/>
              <a:gd name="connsiteY20" fmla="*/ 2073095 h 2343758"/>
              <a:gd name="connsiteX21" fmla="*/ 1872691 w 6320333"/>
              <a:gd name="connsiteY21" fmla="*/ 2036519 h 2343758"/>
              <a:gd name="connsiteX22" fmla="*/ 1975104 w 6320333"/>
              <a:gd name="connsiteY22" fmla="*/ 2007259 h 2343758"/>
              <a:gd name="connsiteX23" fmla="*/ 2070202 w 6320333"/>
              <a:gd name="connsiteY23" fmla="*/ 2080411 h 2343758"/>
              <a:gd name="connsiteX24" fmla="*/ 2150669 w 6320333"/>
              <a:gd name="connsiteY24" fmla="*/ 2204769 h 2343758"/>
              <a:gd name="connsiteX25" fmla="*/ 2201875 w 6320333"/>
              <a:gd name="connsiteY25" fmla="*/ 2299867 h 2343758"/>
              <a:gd name="connsiteX26" fmla="*/ 2253082 w 6320333"/>
              <a:gd name="connsiteY26" fmla="*/ 2329127 h 2343758"/>
              <a:gd name="connsiteX27" fmla="*/ 2370125 w 6320333"/>
              <a:gd name="connsiteY27" fmla="*/ 2343758 h 2343758"/>
              <a:gd name="connsiteX28" fmla="*/ 2479853 w 6320333"/>
              <a:gd name="connsiteY28" fmla="*/ 2343758 h 2343758"/>
              <a:gd name="connsiteX29" fmla="*/ 2596896 w 6320333"/>
              <a:gd name="connsiteY29" fmla="*/ 2307182 h 2343758"/>
              <a:gd name="connsiteX30" fmla="*/ 2721255 w 6320333"/>
              <a:gd name="connsiteY30" fmla="*/ 2219399 h 2343758"/>
              <a:gd name="connsiteX31" fmla="*/ 2845613 w 6320333"/>
              <a:gd name="connsiteY31" fmla="*/ 2138932 h 2343758"/>
              <a:gd name="connsiteX32" fmla="*/ 2948026 w 6320333"/>
              <a:gd name="connsiteY32" fmla="*/ 2080411 h 2343758"/>
              <a:gd name="connsiteX33" fmla="*/ 3072384 w 6320333"/>
              <a:gd name="connsiteY33" fmla="*/ 2073095 h 2343758"/>
              <a:gd name="connsiteX34" fmla="*/ 3182112 w 6320333"/>
              <a:gd name="connsiteY34" fmla="*/ 2095041 h 2343758"/>
              <a:gd name="connsiteX35" fmla="*/ 3269895 w 6320333"/>
              <a:gd name="connsiteY35" fmla="*/ 2095041 h 2343758"/>
              <a:gd name="connsiteX36" fmla="*/ 3335731 w 6320333"/>
              <a:gd name="connsiteY36" fmla="*/ 2036519 h 2343758"/>
              <a:gd name="connsiteX37" fmla="*/ 3401568 w 6320333"/>
              <a:gd name="connsiteY37" fmla="*/ 1897531 h 2343758"/>
              <a:gd name="connsiteX38" fmla="*/ 3423514 w 6320333"/>
              <a:gd name="connsiteY38" fmla="*/ 1824379 h 2343758"/>
              <a:gd name="connsiteX39" fmla="*/ 3482035 w 6320333"/>
              <a:gd name="connsiteY39" fmla="*/ 1743911 h 2343758"/>
              <a:gd name="connsiteX40" fmla="*/ 3562503 w 6320333"/>
              <a:gd name="connsiteY40" fmla="*/ 1692705 h 2343758"/>
              <a:gd name="connsiteX41" fmla="*/ 3672231 w 6320333"/>
              <a:gd name="connsiteY41" fmla="*/ 1641499 h 2343758"/>
              <a:gd name="connsiteX42" fmla="*/ 3789274 w 6320333"/>
              <a:gd name="connsiteY42" fmla="*/ 1626868 h 2343758"/>
              <a:gd name="connsiteX43" fmla="*/ 3855111 w 6320333"/>
              <a:gd name="connsiteY43" fmla="*/ 1568347 h 2343758"/>
              <a:gd name="connsiteX44" fmla="*/ 3928263 w 6320333"/>
              <a:gd name="connsiteY44" fmla="*/ 1429358 h 2343758"/>
              <a:gd name="connsiteX45" fmla="*/ 3964839 w 6320333"/>
              <a:gd name="connsiteY45" fmla="*/ 1231847 h 2343758"/>
              <a:gd name="connsiteX46" fmla="*/ 4023360 w 6320333"/>
              <a:gd name="connsiteY46" fmla="*/ 1100174 h 2343758"/>
              <a:gd name="connsiteX47" fmla="*/ 4140403 w 6320333"/>
              <a:gd name="connsiteY47" fmla="*/ 1034337 h 2343758"/>
              <a:gd name="connsiteX48" fmla="*/ 4279392 w 6320333"/>
              <a:gd name="connsiteY48" fmla="*/ 1063598 h 2343758"/>
              <a:gd name="connsiteX49" fmla="*/ 4440327 w 6320333"/>
              <a:gd name="connsiteY49" fmla="*/ 1136750 h 2343758"/>
              <a:gd name="connsiteX50" fmla="*/ 4593946 w 6320333"/>
              <a:gd name="connsiteY50" fmla="*/ 1180641 h 2343758"/>
              <a:gd name="connsiteX51" fmla="*/ 4681728 w 6320333"/>
              <a:gd name="connsiteY51" fmla="*/ 1195271 h 2343758"/>
              <a:gd name="connsiteX52" fmla="*/ 4776826 w 6320333"/>
              <a:gd name="connsiteY52" fmla="*/ 1151380 h 2343758"/>
              <a:gd name="connsiteX53" fmla="*/ 4842663 w 6320333"/>
              <a:gd name="connsiteY53" fmla="*/ 1034337 h 2343758"/>
              <a:gd name="connsiteX54" fmla="*/ 4864608 w 6320333"/>
              <a:gd name="connsiteY54" fmla="*/ 931924 h 2343758"/>
              <a:gd name="connsiteX55" fmla="*/ 4945075 w 6320333"/>
              <a:gd name="connsiteY55" fmla="*/ 888033 h 2343758"/>
              <a:gd name="connsiteX56" fmla="*/ 5076749 w 6320333"/>
              <a:gd name="connsiteY56" fmla="*/ 866087 h 2343758"/>
              <a:gd name="connsiteX57" fmla="*/ 5208423 w 6320333"/>
              <a:gd name="connsiteY57" fmla="*/ 931924 h 2343758"/>
              <a:gd name="connsiteX58" fmla="*/ 5347411 w 6320333"/>
              <a:gd name="connsiteY58" fmla="*/ 939239 h 2343758"/>
              <a:gd name="connsiteX59" fmla="*/ 5522976 w 6320333"/>
              <a:gd name="connsiteY59" fmla="*/ 866087 h 2343758"/>
              <a:gd name="connsiteX60" fmla="*/ 5691226 w 6320333"/>
              <a:gd name="connsiteY60" fmla="*/ 756359 h 2343758"/>
              <a:gd name="connsiteX61" fmla="*/ 5837530 w 6320333"/>
              <a:gd name="connsiteY61" fmla="*/ 705153 h 2343758"/>
              <a:gd name="connsiteX62" fmla="*/ 6020410 w 6320333"/>
              <a:gd name="connsiteY62" fmla="*/ 683207 h 2343758"/>
              <a:gd name="connsiteX63" fmla="*/ 6239866 w 6320333"/>
              <a:gd name="connsiteY63" fmla="*/ 602740 h 2343758"/>
              <a:gd name="connsiteX64" fmla="*/ 6305703 w 6320333"/>
              <a:gd name="connsiteY64" fmla="*/ 507643 h 2343758"/>
              <a:gd name="connsiteX65" fmla="*/ 6320333 w 6320333"/>
              <a:gd name="connsiteY65" fmla="*/ 405230 h 2343758"/>
              <a:gd name="connsiteX66" fmla="*/ 6204763 w 6320333"/>
              <a:gd name="connsiteY66" fmla="*/ 0 h 2343758"/>
              <a:gd name="connsiteX0" fmla="*/ 0 w 6159398"/>
              <a:gd name="connsiteY0" fmla="*/ 1275739 h 2343758"/>
              <a:gd name="connsiteX1" fmla="*/ 124358 w 6159398"/>
              <a:gd name="connsiteY1" fmla="*/ 1312315 h 2343758"/>
              <a:gd name="connsiteX2" fmla="*/ 241401 w 6159398"/>
              <a:gd name="connsiteY2" fmla="*/ 1385467 h 2343758"/>
              <a:gd name="connsiteX3" fmla="*/ 365760 w 6159398"/>
              <a:gd name="connsiteY3" fmla="*/ 1531771 h 2343758"/>
              <a:gd name="connsiteX4" fmla="*/ 446227 w 6159398"/>
              <a:gd name="connsiteY4" fmla="*/ 1678075 h 2343758"/>
              <a:gd name="connsiteX5" fmla="*/ 512064 w 6159398"/>
              <a:gd name="connsiteY5" fmla="*/ 1721966 h 2343758"/>
              <a:gd name="connsiteX6" fmla="*/ 607161 w 6159398"/>
              <a:gd name="connsiteY6" fmla="*/ 1780487 h 2343758"/>
              <a:gd name="connsiteX7" fmla="*/ 687628 w 6159398"/>
              <a:gd name="connsiteY7" fmla="*/ 1846324 h 2343758"/>
              <a:gd name="connsiteX8" fmla="*/ 753465 w 6159398"/>
              <a:gd name="connsiteY8" fmla="*/ 1948737 h 2343758"/>
              <a:gd name="connsiteX9" fmla="*/ 811987 w 6159398"/>
              <a:gd name="connsiteY9" fmla="*/ 1999943 h 2343758"/>
              <a:gd name="connsiteX10" fmla="*/ 885139 w 6159398"/>
              <a:gd name="connsiteY10" fmla="*/ 2014574 h 2343758"/>
              <a:gd name="connsiteX11" fmla="*/ 950976 w 6159398"/>
              <a:gd name="connsiteY11" fmla="*/ 1977998 h 2343758"/>
              <a:gd name="connsiteX12" fmla="*/ 1031443 w 6159398"/>
              <a:gd name="connsiteY12" fmla="*/ 1941422 h 2343758"/>
              <a:gd name="connsiteX13" fmla="*/ 1148486 w 6159398"/>
              <a:gd name="connsiteY13" fmla="*/ 1941422 h 2343758"/>
              <a:gd name="connsiteX14" fmla="*/ 1236268 w 6159398"/>
              <a:gd name="connsiteY14" fmla="*/ 1941422 h 2343758"/>
              <a:gd name="connsiteX15" fmla="*/ 1294790 w 6159398"/>
              <a:gd name="connsiteY15" fmla="*/ 1970683 h 2343758"/>
              <a:gd name="connsiteX16" fmla="*/ 1331366 w 6159398"/>
              <a:gd name="connsiteY16" fmla="*/ 2029204 h 2343758"/>
              <a:gd name="connsiteX17" fmla="*/ 1375257 w 6159398"/>
              <a:gd name="connsiteY17" fmla="*/ 2095041 h 2343758"/>
              <a:gd name="connsiteX18" fmla="*/ 1463040 w 6159398"/>
              <a:gd name="connsiteY18" fmla="*/ 2102356 h 2343758"/>
              <a:gd name="connsiteX19" fmla="*/ 1594713 w 6159398"/>
              <a:gd name="connsiteY19" fmla="*/ 2073095 h 2343758"/>
              <a:gd name="connsiteX20" fmla="*/ 1711756 w 6159398"/>
              <a:gd name="connsiteY20" fmla="*/ 2036519 h 2343758"/>
              <a:gd name="connsiteX21" fmla="*/ 1814169 w 6159398"/>
              <a:gd name="connsiteY21" fmla="*/ 2007259 h 2343758"/>
              <a:gd name="connsiteX22" fmla="*/ 1909267 w 6159398"/>
              <a:gd name="connsiteY22" fmla="*/ 2080411 h 2343758"/>
              <a:gd name="connsiteX23" fmla="*/ 1989734 w 6159398"/>
              <a:gd name="connsiteY23" fmla="*/ 2204769 h 2343758"/>
              <a:gd name="connsiteX24" fmla="*/ 2040940 w 6159398"/>
              <a:gd name="connsiteY24" fmla="*/ 2299867 h 2343758"/>
              <a:gd name="connsiteX25" fmla="*/ 2092147 w 6159398"/>
              <a:gd name="connsiteY25" fmla="*/ 2329127 h 2343758"/>
              <a:gd name="connsiteX26" fmla="*/ 2209190 w 6159398"/>
              <a:gd name="connsiteY26" fmla="*/ 2343758 h 2343758"/>
              <a:gd name="connsiteX27" fmla="*/ 2318918 w 6159398"/>
              <a:gd name="connsiteY27" fmla="*/ 2343758 h 2343758"/>
              <a:gd name="connsiteX28" fmla="*/ 2435961 w 6159398"/>
              <a:gd name="connsiteY28" fmla="*/ 2307182 h 2343758"/>
              <a:gd name="connsiteX29" fmla="*/ 2560320 w 6159398"/>
              <a:gd name="connsiteY29" fmla="*/ 2219399 h 2343758"/>
              <a:gd name="connsiteX30" fmla="*/ 2684678 w 6159398"/>
              <a:gd name="connsiteY30" fmla="*/ 2138932 h 2343758"/>
              <a:gd name="connsiteX31" fmla="*/ 2787091 w 6159398"/>
              <a:gd name="connsiteY31" fmla="*/ 2080411 h 2343758"/>
              <a:gd name="connsiteX32" fmla="*/ 2911449 w 6159398"/>
              <a:gd name="connsiteY32" fmla="*/ 2073095 h 2343758"/>
              <a:gd name="connsiteX33" fmla="*/ 3021177 w 6159398"/>
              <a:gd name="connsiteY33" fmla="*/ 2095041 h 2343758"/>
              <a:gd name="connsiteX34" fmla="*/ 3108960 w 6159398"/>
              <a:gd name="connsiteY34" fmla="*/ 2095041 h 2343758"/>
              <a:gd name="connsiteX35" fmla="*/ 3174796 w 6159398"/>
              <a:gd name="connsiteY35" fmla="*/ 2036519 h 2343758"/>
              <a:gd name="connsiteX36" fmla="*/ 3240633 w 6159398"/>
              <a:gd name="connsiteY36" fmla="*/ 1897531 h 2343758"/>
              <a:gd name="connsiteX37" fmla="*/ 3262579 w 6159398"/>
              <a:gd name="connsiteY37" fmla="*/ 1824379 h 2343758"/>
              <a:gd name="connsiteX38" fmla="*/ 3321100 w 6159398"/>
              <a:gd name="connsiteY38" fmla="*/ 1743911 h 2343758"/>
              <a:gd name="connsiteX39" fmla="*/ 3401568 w 6159398"/>
              <a:gd name="connsiteY39" fmla="*/ 1692705 h 2343758"/>
              <a:gd name="connsiteX40" fmla="*/ 3511296 w 6159398"/>
              <a:gd name="connsiteY40" fmla="*/ 1641499 h 2343758"/>
              <a:gd name="connsiteX41" fmla="*/ 3628339 w 6159398"/>
              <a:gd name="connsiteY41" fmla="*/ 1626868 h 2343758"/>
              <a:gd name="connsiteX42" fmla="*/ 3694176 w 6159398"/>
              <a:gd name="connsiteY42" fmla="*/ 1568347 h 2343758"/>
              <a:gd name="connsiteX43" fmla="*/ 3767328 w 6159398"/>
              <a:gd name="connsiteY43" fmla="*/ 1429358 h 2343758"/>
              <a:gd name="connsiteX44" fmla="*/ 3803904 w 6159398"/>
              <a:gd name="connsiteY44" fmla="*/ 1231847 h 2343758"/>
              <a:gd name="connsiteX45" fmla="*/ 3862425 w 6159398"/>
              <a:gd name="connsiteY45" fmla="*/ 1100174 h 2343758"/>
              <a:gd name="connsiteX46" fmla="*/ 3979468 w 6159398"/>
              <a:gd name="connsiteY46" fmla="*/ 1034337 h 2343758"/>
              <a:gd name="connsiteX47" fmla="*/ 4118457 w 6159398"/>
              <a:gd name="connsiteY47" fmla="*/ 1063598 h 2343758"/>
              <a:gd name="connsiteX48" fmla="*/ 4279392 w 6159398"/>
              <a:gd name="connsiteY48" fmla="*/ 1136750 h 2343758"/>
              <a:gd name="connsiteX49" fmla="*/ 4433011 w 6159398"/>
              <a:gd name="connsiteY49" fmla="*/ 1180641 h 2343758"/>
              <a:gd name="connsiteX50" fmla="*/ 4520793 w 6159398"/>
              <a:gd name="connsiteY50" fmla="*/ 1195271 h 2343758"/>
              <a:gd name="connsiteX51" fmla="*/ 4615891 w 6159398"/>
              <a:gd name="connsiteY51" fmla="*/ 1151380 h 2343758"/>
              <a:gd name="connsiteX52" fmla="*/ 4681728 w 6159398"/>
              <a:gd name="connsiteY52" fmla="*/ 1034337 h 2343758"/>
              <a:gd name="connsiteX53" fmla="*/ 4703673 w 6159398"/>
              <a:gd name="connsiteY53" fmla="*/ 931924 h 2343758"/>
              <a:gd name="connsiteX54" fmla="*/ 4784140 w 6159398"/>
              <a:gd name="connsiteY54" fmla="*/ 888033 h 2343758"/>
              <a:gd name="connsiteX55" fmla="*/ 4915814 w 6159398"/>
              <a:gd name="connsiteY55" fmla="*/ 866087 h 2343758"/>
              <a:gd name="connsiteX56" fmla="*/ 5047488 w 6159398"/>
              <a:gd name="connsiteY56" fmla="*/ 931924 h 2343758"/>
              <a:gd name="connsiteX57" fmla="*/ 5186476 w 6159398"/>
              <a:gd name="connsiteY57" fmla="*/ 939239 h 2343758"/>
              <a:gd name="connsiteX58" fmla="*/ 5362041 w 6159398"/>
              <a:gd name="connsiteY58" fmla="*/ 866087 h 2343758"/>
              <a:gd name="connsiteX59" fmla="*/ 5530291 w 6159398"/>
              <a:gd name="connsiteY59" fmla="*/ 756359 h 2343758"/>
              <a:gd name="connsiteX60" fmla="*/ 5676595 w 6159398"/>
              <a:gd name="connsiteY60" fmla="*/ 705153 h 2343758"/>
              <a:gd name="connsiteX61" fmla="*/ 5859475 w 6159398"/>
              <a:gd name="connsiteY61" fmla="*/ 683207 h 2343758"/>
              <a:gd name="connsiteX62" fmla="*/ 6078931 w 6159398"/>
              <a:gd name="connsiteY62" fmla="*/ 602740 h 2343758"/>
              <a:gd name="connsiteX63" fmla="*/ 6144768 w 6159398"/>
              <a:gd name="connsiteY63" fmla="*/ 507643 h 2343758"/>
              <a:gd name="connsiteX64" fmla="*/ 6159398 w 6159398"/>
              <a:gd name="connsiteY64" fmla="*/ 405230 h 2343758"/>
              <a:gd name="connsiteX65" fmla="*/ 6043828 w 6159398"/>
              <a:gd name="connsiteY65" fmla="*/ 0 h 2343758"/>
              <a:gd name="connsiteX0" fmla="*/ 0 w 6035040"/>
              <a:gd name="connsiteY0" fmla="*/ 1312315 h 2343758"/>
              <a:gd name="connsiteX1" fmla="*/ 117043 w 6035040"/>
              <a:gd name="connsiteY1" fmla="*/ 1385467 h 2343758"/>
              <a:gd name="connsiteX2" fmla="*/ 241402 w 6035040"/>
              <a:gd name="connsiteY2" fmla="*/ 1531771 h 2343758"/>
              <a:gd name="connsiteX3" fmla="*/ 321869 w 6035040"/>
              <a:gd name="connsiteY3" fmla="*/ 1678075 h 2343758"/>
              <a:gd name="connsiteX4" fmla="*/ 387706 w 6035040"/>
              <a:gd name="connsiteY4" fmla="*/ 1721966 h 2343758"/>
              <a:gd name="connsiteX5" fmla="*/ 482803 w 6035040"/>
              <a:gd name="connsiteY5" fmla="*/ 1780487 h 2343758"/>
              <a:gd name="connsiteX6" fmla="*/ 563270 w 6035040"/>
              <a:gd name="connsiteY6" fmla="*/ 1846324 h 2343758"/>
              <a:gd name="connsiteX7" fmla="*/ 629107 w 6035040"/>
              <a:gd name="connsiteY7" fmla="*/ 1948737 h 2343758"/>
              <a:gd name="connsiteX8" fmla="*/ 687629 w 6035040"/>
              <a:gd name="connsiteY8" fmla="*/ 1999943 h 2343758"/>
              <a:gd name="connsiteX9" fmla="*/ 760781 w 6035040"/>
              <a:gd name="connsiteY9" fmla="*/ 2014574 h 2343758"/>
              <a:gd name="connsiteX10" fmla="*/ 826618 w 6035040"/>
              <a:gd name="connsiteY10" fmla="*/ 1977998 h 2343758"/>
              <a:gd name="connsiteX11" fmla="*/ 907085 w 6035040"/>
              <a:gd name="connsiteY11" fmla="*/ 1941422 h 2343758"/>
              <a:gd name="connsiteX12" fmla="*/ 1024128 w 6035040"/>
              <a:gd name="connsiteY12" fmla="*/ 1941422 h 2343758"/>
              <a:gd name="connsiteX13" fmla="*/ 1111910 w 6035040"/>
              <a:gd name="connsiteY13" fmla="*/ 1941422 h 2343758"/>
              <a:gd name="connsiteX14" fmla="*/ 1170432 w 6035040"/>
              <a:gd name="connsiteY14" fmla="*/ 1970683 h 2343758"/>
              <a:gd name="connsiteX15" fmla="*/ 1207008 w 6035040"/>
              <a:gd name="connsiteY15" fmla="*/ 2029204 h 2343758"/>
              <a:gd name="connsiteX16" fmla="*/ 1250899 w 6035040"/>
              <a:gd name="connsiteY16" fmla="*/ 2095041 h 2343758"/>
              <a:gd name="connsiteX17" fmla="*/ 1338682 w 6035040"/>
              <a:gd name="connsiteY17" fmla="*/ 2102356 h 2343758"/>
              <a:gd name="connsiteX18" fmla="*/ 1470355 w 6035040"/>
              <a:gd name="connsiteY18" fmla="*/ 2073095 h 2343758"/>
              <a:gd name="connsiteX19" fmla="*/ 1587398 w 6035040"/>
              <a:gd name="connsiteY19" fmla="*/ 2036519 h 2343758"/>
              <a:gd name="connsiteX20" fmla="*/ 1689811 w 6035040"/>
              <a:gd name="connsiteY20" fmla="*/ 2007259 h 2343758"/>
              <a:gd name="connsiteX21" fmla="*/ 1784909 w 6035040"/>
              <a:gd name="connsiteY21" fmla="*/ 2080411 h 2343758"/>
              <a:gd name="connsiteX22" fmla="*/ 1865376 w 6035040"/>
              <a:gd name="connsiteY22" fmla="*/ 2204769 h 2343758"/>
              <a:gd name="connsiteX23" fmla="*/ 1916582 w 6035040"/>
              <a:gd name="connsiteY23" fmla="*/ 2299867 h 2343758"/>
              <a:gd name="connsiteX24" fmla="*/ 1967789 w 6035040"/>
              <a:gd name="connsiteY24" fmla="*/ 2329127 h 2343758"/>
              <a:gd name="connsiteX25" fmla="*/ 2084832 w 6035040"/>
              <a:gd name="connsiteY25" fmla="*/ 2343758 h 2343758"/>
              <a:gd name="connsiteX26" fmla="*/ 2194560 w 6035040"/>
              <a:gd name="connsiteY26" fmla="*/ 2343758 h 2343758"/>
              <a:gd name="connsiteX27" fmla="*/ 2311603 w 6035040"/>
              <a:gd name="connsiteY27" fmla="*/ 2307182 h 2343758"/>
              <a:gd name="connsiteX28" fmla="*/ 2435962 w 6035040"/>
              <a:gd name="connsiteY28" fmla="*/ 2219399 h 2343758"/>
              <a:gd name="connsiteX29" fmla="*/ 2560320 w 6035040"/>
              <a:gd name="connsiteY29" fmla="*/ 2138932 h 2343758"/>
              <a:gd name="connsiteX30" fmla="*/ 2662733 w 6035040"/>
              <a:gd name="connsiteY30" fmla="*/ 2080411 h 2343758"/>
              <a:gd name="connsiteX31" fmla="*/ 2787091 w 6035040"/>
              <a:gd name="connsiteY31" fmla="*/ 2073095 h 2343758"/>
              <a:gd name="connsiteX32" fmla="*/ 2896819 w 6035040"/>
              <a:gd name="connsiteY32" fmla="*/ 2095041 h 2343758"/>
              <a:gd name="connsiteX33" fmla="*/ 2984602 w 6035040"/>
              <a:gd name="connsiteY33" fmla="*/ 2095041 h 2343758"/>
              <a:gd name="connsiteX34" fmla="*/ 3050438 w 6035040"/>
              <a:gd name="connsiteY34" fmla="*/ 2036519 h 2343758"/>
              <a:gd name="connsiteX35" fmla="*/ 3116275 w 6035040"/>
              <a:gd name="connsiteY35" fmla="*/ 1897531 h 2343758"/>
              <a:gd name="connsiteX36" fmla="*/ 3138221 w 6035040"/>
              <a:gd name="connsiteY36" fmla="*/ 1824379 h 2343758"/>
              <a:gd name="connsiteX37" fmla="*/ 3196742 w 6035040"/>
              <a:gd name="connsiteY37" fmla="*/ 1743911 h 2343758"/>
              <a:gd name="connsiteX38" fmla="*/ 3277210 w 6035040"/>
              <a:gd name="connsiteY38" fmla="*/ 1692705 h 2343758"/>
              <a:gd name="connsiteX39" fmla="*/ 3386938 w 6035040"/>
              <a:gd name="connsiteY39" fmla="*/ 1641499 h 2343758"/>
              <a:gd name="connsiteX40" fmla="*/ 3503981 w 6035040"/>
              <a:gd name="connsiteY40" fmla="*/ 1626868 h 2343758"/>
              <a:gd name="connsiteX41" fmla="*/ 3569818 w 6035040"/>
              <a:gd name="connsiteY41" fmla="*/ 1568347 h 2343758"/>
              <a:gd name="connsiteX42" fmla="*/ 3642970 w 6035040"/>
              <a:gd name="connsiteY42" fmla="*/ 1429358 h 2343758"/>
              <a:gd name="connsiteX43" fmla="*/ 3679546 w 6035040"/>
              <a:gd name="connsiteY43" fmla="*/ 1231847 h 2343758"/>
              <a:gd name="connsiteX44" fmla="*/ 3738067 w 6035040"/>
              <a:gd name="connsiteY44" fmla="*/ 1100174 h 2343758"/>
              <a:gd name="connsiteX45" fmla="*/ 3855110 w 6035040"/>
              <a:gd name="connsiteY45" fmla="*/ 1034337 h 2343758"/>
              <a:gd name="connsiteX46" fmla="*/ 3994099 w 6035040"/>
              <a:gd name="connsiteY46" fmla="*/ 1063598 h 2343758"/>
              <a:gd name="connsiteX47" fmla="*/ 4155034 w 6035040"/>
              <a:gd name="connsiteY47" fmla="*/ 1136750 h 2343758"/>
              <a:gd name="connsiteX48" fmla="*/ 4308653 w 6035040"/>
              <a:gd name="connsiteY48" fmla="*/ 1180641 h 2343758"/>
              <a:gd name="connsiteX49" fmla="*/ 4396435 w 6035040"/>
              <a:gd name="connsiteY49" fmla="*/ 1195271 h 2343758"/>
              <a:gd name="connsiteX50" fmla="*/ 4491533 w 6035040"/>
              <a:gd name="connsiteY50" fmla="*/ 1151380 h 2343758"/>
              <a:gd name="connsiteX51" fmla="*/ 4557370 w 6035040"/>
              <a:gd name="connsiteY51" fmla="*/ 1034337 h 2343758"/>
              <a:gd name="connsiteX52" fmla="*/ 4579315 w 6035040"/>
              <a:gd name="connsiteY52" fmla="*/ 931924 h 2343758"/>
              <a:gd name="connsiteX53" fmla="*/ 4659782 w 6035040"/>
              <a:gd name="connsiteY53" fmla="*/ 888033 h 2343758"/>
              <a:gd name="connsiteX54" fmla="*/ 4791456 w 6035040"/>
              <a:gd name="connsiteY54" fmla="*/ 866087 h 2343758"/>
              <a:gd name="connsiteX55" fmla="*/ 4923130 w 6035040"/>
              <a:gd name="connsiteY55" fmla="*/ 931924 h 2343758"/>
              <a:gd name="connsiteX56" fmla="*/ 5062118 w 6035040"/>
              <a:gd name="connsiteY56" fmla="*/ 939239 h 2343758"/>
              <a:gd name="connsiteX57" fmla="*/ 5237683 w 6035040"/>
              <a:gd name="connsiteY57" fmla="*/ 866087 h 2343758"/>
              <a:gd name="connsiteX58" fmla="*/ 5405933 w 6035040"/>
              <a:gd name="connsiteY58" fmla="*/ 756359 h 2343758"/>
              <a:gd name="connsiteX59" fmla="*/ 5552237 w 6035040"/>
              <a:gd name="connsiteY59" fmla="*/ 705153 h 2343758"/>
              <a:gd name="connsiteX60" fmla="*/ 5735117 w 6035040"/>
              <a:gd name="connsiteY60" fmla="*/ 683207 h 2343758"/>
              <a:gd name="connsiteX61" fmla="*/ 5954573 w 6035040"/>
              <a:gd name="connsiteY61" fmla="*/ 602740 h 2343758"/>
              <a:gd name="connsiteX62" fmla="*/ 6020410 w 6035040"/>
              <a:gd name="connsiteY62" fmla="*/ 507643 h 2343758"/>
              <a:gd name="connsiteX63" fmla="*/ 6035040 w 6035040"/>
              <a:gd name="connsiteY63" fmla="*/ 405230 h 2343758"/>
              <a:gd name="connsiteX64" fmla="*/ 5919470 w 6035040"/>
              <a:gd name="connsiteY64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204826 w 5917997"/>
              <a:gd name="connsiteY2" fmla="*/ 1678075 h 2343758"/>
              <a:gd name="connsiteX3" fmla="*/ 270663 w 5917997"/>
              <a:gd name="connsiteY3" fmla="*/ 1721966 h 2343758"/>
              <a:gd name="connsiteX4" fmla="*/ 365760 w 5917997"/>
              <a:gd name="connsiteY4" fmla="*/ 1780487 h 2343758"/>
              <a:gd name="connsiteX5" fmla="*/ 446227 w 5917997"/>
              <a:gd name="connsiteY5" fmla="*/ 1846324 h 2343758"/>
              <a:gd name="connsiteX6" fmla="*/ 512064 w 5917997"/>
              <a:gd name="connsiteY6" fmla="*/ 1948737 h 2343758"/>
              <a:gd name="connsiteX7" fmla="*/ 570586 w 5917997"/>
              <a:gd name="connsiteY7" fmla="*/ 1999943 h 2343758"/>
              <a:gd name="connsiteX8" fmla="*/ 643738 w 5917997"/>
              <a:gd name="connsiteY8" fmla="*/ 2014574 h 2343758"/>
              <a:gd name="connsiteX9" fmla="*/ 709575 w 5917997"/>
              <a:gd name="connsiteY9" fmla="*/ 1977998 h 2343758"/>
              <a:gd name="connsiteX10" fmla="*/ 790042 w 5917997"/>
              <a:gd name="connsiteY10" fmla="*/ 1941422 h 2343758"/>
              <a:gd name="connsiteX11" fmla="*/ 907085 w 5917997"/>
              <a:gd name="connsiteY11" fmla="*/ 1941422 h 2343758"/>
              <a:gd name="connsiteX12" fmla="*/ 994867 w 5917997"/>
              <a:gd name="connsiteY12" fmla="*/ 1941422 h 2343758"/>
              <a:gd name="connsiteX13" fmla="*/ 1053389 w 5917997"/>
              <a:gd name="connsiteY13" fmla="*/ 1970683 h 2343758"/>
              <a:gd name="connsiteX14" fmla="*/ 1089965 w 5917997"/>
              <a:gd name="connsiteY14" fmla="*/ 2029204 h 2343758"/>
              <a:gd name="connsiteX15" fmla="*/ 1133856 w 5917997"/>
              <a:gd name="connsiteY15" fmla="*/ 2095041 h 2343758"/>
              <a:gd name="connsiteX16" fmla="*/ 1221639 w 5917997"/>
              <a:gd name="connsiteY16" fmla="*/ 2102356 h 2343758"/>
              <a:gd name="connsiteX17" fmla="*/ 1353312 w 5917997"/>
              <a:gd name="connsiteY17" fmla="*/ 2073095 h 2343758"/>
              <a:gd name="connsiteX18" fmla="*/ 1470355 w 5917997"/>
              <a:gd name="connsiteY18" fmla="*/ 2036519 h 2343758"/>
              <a:gd name="connsiteX19" fmla="*/ 1572768 w 5917997"/>
              <a:gd name="connsiteY19" fmla="*/ 2007259 h 2343758"/>
              <a:gd name="connsiteX20" fmla="*/ 1667866 w 5917997"/>
              <a:gd name="connsiteY20" fmla="*/ 2080411 h 2343758"/>
              <a:gd name="connsiteX21" fmla="*/ 1748333 w 5917997"/>
              <a:gd name="connsiteY21" fmla="*/ 2204769 h 2343758"/>
              <a:gd name="connsiteX22" fmla="*/ 1799539 w 5917997"/>
              <a:gd name="connsiteY22" fmla="*/ 2299867 h 2343758"/>
              <a:gd name="connsiteX23" fmla="*/ 1850746 w 5917997"/>
              <a:gd name="connsiteY23" fmla="*/ 2329127 h 2343758"/>
              <a:gd name="connsiteX24" fmla="*/ 1967789 w 5917997"/>
              <a:gd name="connsiteY24" fmla="*/ 2343758 h 2343758"/>
              <a:gd name="connsiteX25" fmla="*/ 2077517 w 5917997"/>
              <a:gd name="connsiteY25" fmla="*/ 2343758 h 2343758"/>
              <a:gd name="connsiteX26" fmla="*/ 2194560 w 5917997"/>
              <a:gd name="connsiteY26" fmla="*/ 2307182 h 2343758"/>
              <a:gd name="connsiteX27" fmla="*/ 2318919 w 5917997"/>
              <a:gd name="connsiteY27" fmla="*/ 2219399 h 2343758"/>
              <a:gd name="connsiteX28" fmla="*/ 2443277 w 5917997"/>
              <a:gd name="connsiteY28" fmla="*/ 2138932 h 2343758"/>
              <a:gd name="connsiteX29" fmla="*/ 2545690 w 5917997"/>
              <a:gd name="connsiteY29" fmla="*/ 2080411 h 2343758"/>
              <a:gd name="connsiteX30" fmla="*/ 2670048 w 5917997"/>
              <a:gd name="connsiteY30" fmla="*/ 2073095 h 2343758"/>
              <a:gd name="connsiteX31" fmla="*/ 2779776 w 5917997"/>
              <a:gd name="connsiteY31" fmla="*/ 2095041 h 2343758"/>
              <a:gd name="connsiteX32" fmla="*/ 2867559 w 5917997"/>
              <a:gd name="connsiteY32" fmla="*/ 2095041 h 2343758"/>
              <a:gd name="connsiteX33" fmla="*/ 2933395 w 5917997"/>
              <a:gd name="connsiteY33" fmla="*/ 2036519 h 2343758"/>
              <a:gd name="connsiteX34" fmla="*/ 2999232 w 5917997"/>
              <a:gd name="connsiteY34" fmla="*/ 1897531 h 2343758"/>
              <a:gd name="connsiteX35" fmla="*/ 3021178 w 5917997"/>
              <a:gd name="connsiteY35" fmla="*/ 1824379 h 2343758"/>
              <a:gd name="connsiteX36" fmla="*/ 3079699 w 5917997"/>
              <a:gd name="connsiteY36" fmla="*/ 1743911 h 2343758"/>
              <a:gd name="connsiteX37" fmla="*/ 3160167 w 5917997"/>
              <a:gd name="connsiteY37" fmla="*/ 1692705 h 2343758"/>
              <a:gd name="connsiteX38" fmla="*/ 3269895 w 5917997"/>
              <a:gd name="connsiteY38" fmla="*/ 1641499 h 2343758"/>
              <a:gd name="connsiteX39" fmla="*/ 3386938 w 5917997"/>
              <a:gd name="connsiteY39" fmla="*/ 1626868 h 2343758"/>
              <a:gd name="connsiteX40" fmla="*/ 3452775 w 5917997"/>
              <a:gd name="connsiteY40" fmla="*/ 1568347 h 2343758"/>
              <a:gd name="connsiteX41" fmla="*/ 3525927 w 5917997"/>
              <a:gd name="connsiteY41" fmla="*/ 1429358 h 2343758"/>
              <a:gd name="connsiteX42" fmla="*/ 3562503 w 5917997"/>
              <a:gd name="connsiteY42" fmla="*/ 1231847 h 2343758"/>
              <a:gd name="connsiteX43" fmla="*/ 3621024 w 5917997"/>
              <a:gd name="connsiteY43" fmla="*/ 1100174 h 2343758"/>
              <a:gd name="connsiteX44" fmla="*/ 3738067 w 5917997"/>
              <a:gd name="connsiteY44" fmla="*/ 1034337 h 2343758"/>
              <a:gd name="connsiteX45" fmla="*/ 3877056 w 5917997"/>
              <a:gd name="connsiteY45" fmla="*/ 1063598 h 2343758"/>
              <a:gd name="connsiteX46" fmla="*/ 4037991 w 5917997"/>
              <a:gd name="connsiteY46" fmla="*/ 1136750 h 2343758"/>
              <a:gd name="connsiteX47" fmla="*/ 4191610 w 5917997"/>
              <a:gd name="connsiteY47" fmla="*/ 1180641 h 2343758"/>
              <a:gd name="connsiteX48" fmla="*/ 4279392 w 5917997"/>
              <a:gd name="connsiteY48" fmla="*/ 1195271 h 2343758"/>
              <a:gd name="connsiteX49" fmla="*/ 4374490 w 5917997"/>
              <a:gd name="connsiteY49" fmla="*/ 1151380 h 2343758"/>
              <a:gd name="connsiteX50" fmla="*/ 4440327 w 5917997"/>
              <a:gd name="connsiteY50" fmla="*/ 1034337 h 2343758"/>
              <a:gd name="connsiteX51" fmla="*/ 4462272 w 5917997"/>
              <a:gd name="connsiteY51" fmla="*/ 931924 h 2343758"/>
              <a:gd name="connsiteX52" fmla="*/ 4542739 w 5917997"/>
              <a:gd name="connsiteY52" fmla="*/ 888033 h 2343758"/>
              <a:gd name="connsiteX53" fmla="*/ 4674413 w 5917997"/>
              <a:gd name="connsiteY53" fmla="*/ 866087 h 2343758"/>
              <a:gd name="connsiteX54" fmla="*/ 4806087 w 5917997"/>
              <a:gd name="connsiteY54" fmla="*/ 931924 h 2343758"/>
              <a:gd name="connsiteX55" fmla="*/ 4945075 w 5917997"/>
              <a:gd name="connsiteY55" fmla="*/ 939239 h 2343758"/>
              <a:gd name="connsiteX56" fmla="*/ 5120640 w 5917997"/>
              <a:gd name="connsiteY56" fmla="*/ 866087 h 2343758"/>
              <a:gd name="connsiteX57" fmla="*/ 5288890 w 5917997"/>
              <a:gd name="connsiteY57" fmla="*/ 756359 h 2343758"/>
              <a:gd name="connsiteX58" fmla="*/ 5435194 w 5917997"/>
              <a:gd name="connsiteY58" fmla="*/ 705153 h 2343758"/>
              <a:gd name="connsiteX59" fmla="*/ 5618074 w 5917997"/>
              <a:gd name="connsiteY59" fmla="*/ 683207 h 2343758"/>
              <a:gd name="connsiteX60" fmla="*/ 5837530 w 5917997"/>
              <a:gd name="connsiteY60" fmla="*/ 602740 h 2343758"/>
              <a:gd name="connsiteX61" fmla="*/ 5903367 w 5917997"/>
              <a:gd name="connsiteY61" fmla="*/ 507643 h 2343758"/>
              <a:gd name="connsiteX62" fmla="*/ 5917997 w 5917997"/>
              <a:gd name="connsiteY62" fmla="*/ 405230 h 2343758"/>
              <a:gd name="connsiteX63" fmla="*/ 5802427 w 5917997"/>
              <a:gd name="connsiteY63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917997"/>
              <a:gd name="connsiteY0" fmla="*/ 1385467 h 2343758"/>
              <a:gd name="connsiteX1" fmla="*/ 35572 w 5917997"/>
              <a:gd name="connsiteY1" fmla="*/ 1399500 h 2343758"/>
              <a:gd name="connsiteX2" fmla="*/ 124359 w 5917997"/>
              <a:gd name="connsiteY2" fmla="*/ 1531771 h 2343758"/>
              <a:gd name="connsiteX3" fmla="*/ 130987 w 5917997"/>
              <a:gd name="connsiteY3" fmla="*/ 1566477 h 2343758"/>
              <a:gd name="connsiteX4" fmla="*/ 204826 w 5917997"/>
              <a:gd name="connsiteY4" fmla="*/ 1678075 h 2343758"/>
              <a:gd name="connsiteX5" fmla="*/ 270663 w 5917997"/>
              <a:gd name="connsiteY5" fmla="*/ 1721966 h 2343758"/>
              <a:gd name="connsiteX6" fmla="*/ 365760 w 5917997"/>
              <a:gd name="connsiteY6" fmla="*/ 1780487 h 2343758"/>
              <a:gd name="connsiteX7" fmla="*/ 446227 w 5917997"/>
              <a:gd name="connsiteY7" fmla="*/ 1846324 h 2343758"/>
              <a:gd name="connsiteX8" fmla="*/ 512064 w 5917997"/>
              <a:gd name="connsiteY8" fmla="*/ 1948737 h 2343758"/>
              <a:gd name="connsiteX9" fmla="*/ 570586 w 5917997"/>
              <a:gd name="connsiteY9" fmla="*/ 1999943 h 2343758"/>
              <a:gd name="connsiteX10" fmla="*/ 643738 w 5917997"/>
              <a:gd name="connsiteY10" fmla="*/ 2014574 h 2343758"/>
              <a:gd name="connsiteX11" fmla="*/ 709575 w 5917997"/>
              <a:gd name="connsiteY11" fmla="*/ 1977998 h 2343758"/>
              <a:gd name="connsiteX12" fmla="*/ 790042 w 5917997"/>
              <a:gd name="connsiteY12" fmla="*/ 1941422 h 2343758"/>
              <a:gd name="connsiteX13" fmla="*/ 907085 w 5917997"/>
              <a:gd name="connsiteY13" fmla="*/ 1941422 h 2343758"/>
              <a:gd name="connsiteX14" fmla="*/ 994867 w 5917997"/>
              <a:gd name="connsiteY14" fmla="*/ 1941422 h 2343758"/>
              <a:gd name="connsiteX15" fmla="*/ 1053389 w 5917997"/>
              <a:gd name="connsiteY15" fmla="*/ 1970683 h 2343758"/>
              <a:gd name="connsiteX16" fmla="*/ 1089965 w 5917997"/>
              <a:gd name="connsiteY16" fmla="*/ 2029204 h 2343758"/>
              <a:gd name="connsiteX17" fmla="*/ 1133856 w 5917997"/>
              <a:gd name="connsiteY17" fmla="*/ 2095041 h 2343758"/>
              <a:gd name="connsiteX18" fmla="*/ 1221639 w 5917997"/>
              <a:gd name="connsiteY18" fmla="*/ 2102356 h 2343758"/>
              <a:gd name="connsiteX19" fmla="*/ 1353312 w 5917997"/>
              <a:gd name="connsiteY19" fmla="*/ 2073095 h 2343758"/>
              <a:gd name="connsiteX20" fmla="*/ 1470355 w 5917997"/>
              <a:gd name="connsiteY20" fmla="*/ 2036519 h 2343758"/>
              <a:gd name="connsiteX21" fmla="*/ 1572768 w 5917997"/>
              <a:gd name="connsiteY21" fmla="*/ 2007259 h 2343758"/>
              <a:gd name="connsiteX22" fmla="*/ 1667866 w 5917997"/>
              <a:gd name="connsiteY22" fmla="*/ 2080411 h 2343758"/>
              <a:gd name="connsiteX23" fmla="*/ 1748333 w 5917997"/>
              <a:gd name="connsiteY23" fmla="*/ 2204769 h 2343758"/>
              <a:gd name="connsiteX24" fmla="*/ 1799539 w 5917997"/>
              <a:gd name="connsiteY24" fmla="*/ 2299867 h 2343758"/>
              <a:gd name="connsiteX25" fmla="*/ 1850746 w 5917997"/>
              <a:gd name="connsiteY25" fmla="*/ 2329127 h 2343758"/>
              <a:gd name="connsiteX26" fmla="*/ 1967789 w 5917997"/>
              <a:gd name="connsiteY26" fmla="*/ 2343758 h 2343758"/>
              <a:gd name="connsiteX27" fmla="*/ 2077517 w 5917997"/>
              <a:gd name="connsiteY27" fmla="*/ 2343758 h 2343758"/>
              <a:gd name="connsiteX28" fmla="*/ 2194560 w 5917997"/>
              <a:gd name="connsiteY28" fmla="*/ 2307182 h 2343758"/>
              <a:gd name="connsiteX29" fmla="*/ 2318919 w 5917997"/>
              <a:gd name="connsiteY29" fmla="*/ 2219399 h 2343758"/>
              <a:gd name="connsiteX30" fmla="*/ 2443277 w 5917997"/>
              <a:gd name="connsiteY30" fmla="*/ 2138932 h 2343758"/>
              <a:gd name="connsiteX31" fmla="*/ 2545690 w 5917997"/>
              <a:gd name="connsiteY31" fmla="*/ 2080411 h 2343758"/>
              <a:gd name="connsiteX32" fmla="*/ 2670048 w 5917997"/>
              <a:gd name="connsiteY32" fmla="*/ 2073095 h 2343758"/>
              <a:gd name="connsiteX33" fmla="*/ 2779776 w 5917997"/>
              <a:gd name="connsiteY33" fmla="*/ 2095041 h 2343758"/>
              <a:gd name="connsiteX34" fmla="*/ 2867559 w 5917997"/>
              <a:gd name="connsiteY34" fmla="*/ 2095041 h 2343758"/>
              <a:gd name="connsiteX35" fmla="*/ 2933395 w 5917997"/>
              <a:gd name="connsiteY35" fmla="*/ 2036519 h 2343758"/>
              <a:gd name="connsiteX36" fmla="*/ 2999232 w 5917997"/>
              <a:gd name="connsiteY36" fmla="*/ 1897531 h 2343758"/>
              <a:gd name="connsiteX37" fmla="*/ 3021178 w 5917997"/>
              <a:gd name="connsiteY37" fmla="*/ 1824379 h 2343758"/>
              <a:gd name="connsiteX38" fmla="*/ 3079699 w 5917997"/>
              <a:gd name="connsiteY38" fmla="*/ 1743911 h 2343758"/>
              <a:gd name="connsiteX39" fmla="*/ 3160167 w 5917997"/>
              <a:gd name="connsiteY39" fmla="*/ 1692705 h 2343758"/>
              <a:gd name="connsiteX40" fmla="*/ 3269895 w 5917997"/>
              <a:gd name="connsiteY40" fmla="*/ 1641499 h 2343758"/>
              <a:gd name="connsiteX41" fmla="*/ 3386938 w 5917997"/>
              <a:gd name="connsiteY41" fmla="*/ 1626868 h 2343758"/>
              <a:gd name="connsiteX42" fmla="*/ 3452775 w 5917997"/>
              <a:gd name="connsiteY42" fmla="*/ 1568347 h 2343758"/>
              <a:gd name="connsiteX43" fmla="*/ 3525927 w 5917997"/>
              <a:gd name="connsiteY43" fmla="*/ 1429358 h 2343758"/>
              <a:gd name="connsiteX44" fmla="*/ 3562503 w 5917997"/>
              <a:gd name="connsiteY44" fmla="*/ 1231847 h 2343758"/>
              <a:gd name="connsiteX45" fmla="*/ 3621024 w 5917997"/>
              <a:gd name="connsiteY45" fmla="*/ 1100174 h 2343758"/>
              <a:gd name="connsiteX46" fmla="*/ 3738067 w 5917997"/>
              <a:gd name="connsiteY46" fmla="*/ 1034337 h 2343758"/>
              <a:gd name="connsiteX47" fmla="*/ 3877056 w 5917997"/>
              <a:gd name="connsiteY47" fmla="*/ 1063598 h 2343758"/>
              <a:gd name="connsiteX48" fmla="*/ 4037991 w 5917997"/>
              <a:gd name="connsiteY48" fmla="*/ 1136750 h 2343758"/>
              <a:gd name="connsiteX49" fmla="*/ 4191610 w 5917997"/>
              <a:gd name="connsiteY49" fmla="*/ 1180641 h 2343758"/>
              <a:gd name="connsiteX50" fmla="*/ 4279392 w 5917997"/>
              <a:gd name="connsiteY50" fmla="*/ 1195271 h 2343758"/>
              <a:gd name="connsiteX51" fmla="*/ 4374490 w 5917997"/>
              <a:gd name="connsiteY51" fmla="*/ 1151380 h 2343758"/>
              <a:gd name="connsiteX52" fmla="*/ 4440327 w 5917997"/>
              <a:gd name="connsiteY52" fmla="*/ 1034337 h 2343758"/>
              <a:gd name="connsiteX53" fmla="*/ 4462272 w 5917997"/>
              <a:gd name="connsiteY53" fmla="*/ 931924 h 2343758"/>
              <a:gd name="connsiteX54" fmla="*/ 4542739 w 5917997"/>
              <a:gd name="connsiteY54" fmla="*/ 888033 h 2343758"/>
              <a:gd name="connsiteX55" fmla="*/ 4674413 w 5917997"/>
              <a:gd name="connsiteY55" fmla="*/ 866087 h 2343758"/>
              <a:gd name="connsiteX56" fmla="*/ 4806087 w 5917997"/>
              <a:gd name="connsiteY56" fmla="*/ 931924 h 2343758"/>
              <a:gd name="connsiteX57" fmla="*/ 4945075 w 5917997"/>
              <a:gd name="connsiteY57" fmla="*/ 939239 h 2343758"/>
              <a:gd name="connsiteX58" fmla="*/ 5120640 w 5917997"/>
              <a:gd name="connsiteY58" fmla="*/ 866087 h 2343758"/>
              <a:gd name="connsiteX59" fmla="*/ 5288890 w 5917997"/>
              <a:gd name="connsiteY59" fmla="*/ 756359 h 2343758"/>
              <a:gd name="connsiteX60" fmla="*/ 5435194 w 5917997"/>
              <a:gd name="connsiteY60" fmla="*/ 705153 h 2343758"/>
              <a:gd name="connsiteX61" fmla="*/ 5618074 w 5917997"/>
              <a:gd name="connsiteY61" fmla="*/ 683207 h 2343758"/>
              <a:gd name="connsiteX62" fmla="*/ 5837530 w 5917997"/>
              <a:gd name="connsiteY62" fmla="*/ 602740 h 2343758"/>
              <a:gd name="connsiteX63" fmla="*/ 5903367 w 5917997"/>
              <a:gd name="connsiteY63" fmla="*/ 507643 h 2343758"/>
              <a:gd name="connsiteX64" fmla="*/ 5917997 w 5917997"/>
              <a:gd name="connsiteY64" fmla="*/ 405230 h 2343758"/>
              <a:gd name="connsiteX65" fmla="*/ 5802427 w 5917997"/>
              <a:gd name="connsiteY65" fmla="*/ 0 h 2343758"/>
              <a:gd name="connsiteX0" fmla="*/ 0 w 5917997"/>
              <a:gd name="connsiteY0" fmla="*/ 1385467 h 2343758"/>
              <a:gd name="connsiteX1" fmla="*/ 124359 w 5917997"/>
              <a:gd name="connsiteY1" fmla="*/ 1531771 h 2343758"/>
              <a:gd name="connsiteX2" fmla="*/ 130987 w 5917997"/>
              <a:gd name="connsiteY2" fmla="*/ 1566477 h 2343758"/>
              <a:gd name="connsiteX3" fmla="*/ 204826 w 5917997"/>
              <a:gd name="connsiteY3" fmla="*/ 1678075 h 2343758"/>
              <a:gd name="connsiteX4" fmla="*/ 270663 w 5917997"/>
              <a:gd name="connsiteY4" fmla="*/ 1721966 h 2343758"/>
              <a:gd name="connsiteX5" fmla="*/ 365760 w 5917997"/>
              <a:gd name="connsiteY5" fmla="*/ 1780487 h 2343758"/>
              <a:gd name="connsiteX6" fmla="*/ 446227 w 5917997"/>
              <a:gd name="connsiteY6" fmla="*/ 1846324 h 2343758"/>
              <a:gd name="connsiteX7" fmla="*/ 512064 w 5917997"/>
              <a:gd name="connsiteY7" fmla="*/ 1948737 h 2343758"/>
              <a:gd name="connsiteX8" fmla="*/ 570586 w 5917997"/>
              <a:gd name="connsiteY8" fmla="*/ 1999943 h 2343758"/>
              <a:gd name="connsiteX9" fmla="*/ 643738 w 5917997"/>
              <a:gd name="connsiteY9" fmla="*/ 2014574 h 2343758"/>
              <a:gd name="connsiteX10" fmla="*/ 709575 w 5917997"/>
              <a:gd name="connsiteY10" fmla="*/ 1977998 h 2343758"/>
              <a:gd name="connsiteX11" fmla="*/ 790042 w 5917997"/>
              <a:gd name="connsiteY11" fmla="*/ 1941422 h 2343758"/>
              <a:gd name="connsiteX12" fmla="*/ 907085 w 5917997"/>
              <a:gd name="connsiteY12" fmla="*/ 1941422 h 2343758"/>
              <a:gd name="connsiteX13" fmla="*/ 994867 w 5917997"/>
              <a:gd name="connsiteY13" fmla="*/ 1941422 h 2343758"/>
              <a:gd name="connsiteX14" fmla="*/ 1053389 w 5917997"/>
              <a:gd name="connsiteY14" fmla="*/ 1970683 h 2343758"/>
              <a:gd name="connsiteX15" fmla="*/ 1089965 w 5917997"/>
              <a:gd name="connsiteY15" fmla="*/ 2029204 h 2343758"/>
              <a:gd name="connsiteX16" fmla="*/ 1133856 w 5917997"/>
              <a:gd name="connsiteY16" fmla="*/ 2095041 h 2343758"/>
              <a:gd name="connsiteX17" fmla="*/ 1221639 w 5917997"/>
              <a:gd name="connsiteY17" fmla="*/ 2102356 h 2343758"/>
              <a:gd name="connsiteX18" fmla="*/ 1353312 w 5917997"/>
              <a:gd name="connsiteY18" fmla="*/ 2073095 h 2343758"/>
              <a:gd name="connsiteX19" fmla="*/ 1470355 w 5917997"/>
              <a:gd name="connsiteY19" fmla="*/ 2036519 h 2343758"/>
              <a:gd name="connsiteX20" fmla="*/ 1572768 w 5917997"/>
              <a:gd name="connsiteY20" fmla="*/ 2007259 h 2343758"/>
              <a:gd name="connsiteX21" fmla="*/ 1667866 w 5917997"/>
              <a:gd name="connsiteY21" fmla="*/ 2080411 h 2343758"/>
              <a:gd name="connsiteX22" fmla="*/ 1748333 w 5917997"/>
              <a:gd name="connsiteY22" fmla="*/ 2204769 h 2343758"/>
              <a:gd name="connsiteX23" fmla="*/ 1799539 w 5917997"/>
              <a:gd name="connsiteY23" fmla="*/ 2299867 h 2343758"/>
              <a:gd name="connsiteX24" fmla="*/ 1850746 w 5917997"/>
              <a:gd name="connsiteY24" fmla="*/ 2329127 h 2343758"/>
              <a:gd name="connsiteX25" fmla="*/ 1967789 w 5917997"/>
              <a:gd name="connsiteY25" fmla="*/ 2343758 h 2343758"/>
              <a:gd name="connsiteX26" fmla="*/ 2077517 w 5917997"/>
              <a:gd name="connsiteY26" fmla="*/ 2343758 h 2343758"/>
              <a:gd name="connsiteX27" fmla="*/ 2194560 w 5917997"/>
              <a:gd name="connsiteY27" fmla="*/ 2307182 h 2343758"/>
              <a:gd name="connsiteX28" fmla="*/ 2318919 w 5917997"/>
              <a:gd name="connsiteY28" fmla="*/ 2219399 h 2343758"/>
              <a:gd name="connsiteX29" fmla="*/ 2443277 w 5917997"/>
              <a:gd name="connsiteY29" fmla="*/ 2138932 h 2343758"/>
              <a:gd name="connsiteX30" fmla="*/ 2545690 w 5917997"/>
              <a:gd name="connsiteY30" fmla="*/ 2080411 h 2343758"/>
              <a:gd name="connsiteX31" fmla="*/ 2670048 w 5917997"/>
              <a:gd name="connsiteY31" fmla="*/ 2073095 h 2343758"/>
              <a:gd name="connsiteX32" fmla="*/ 2779776 w 5917997"/>
              <a:gd name="connsiteY32" fmla="*/ 2095041 h 2343758"/>
              <a:gd name="connsiteX33" fmla="*/ 2867559 w 5917997"/>
              <a:gd name="connsiteY33" fmla="*/ 2095041 h 2343758"/>
              <a:gd name="connsiteX34" fmla="*/ 2933395 w 5917997"/>
              <a:gd name="connsiteY34" fmla="*/ 2036519 h 2343758"/>
              <a:gd name="connsiteX35" fmla="*/ 2999232 w 5917997"/>
              <a:gd name="connsiteY35" fmla="*/ 1897531 h 2343758"/>
              <a:gd name="connsiteX36" fmla="*/ 3021178 w 5917997"/>
              <a:gd name="connsiteY36" fmla="*/ 1824379 h 2343758"/>
              <a:gd name="connsiteX37" fmla="*/ 3079699 w 5917997"/>
              <a:gd name="connsiteY37" fmla="*/ 1743911 h 2343758"/>
              <a:gd name="connsiteX38" fmla="*/ 3160167 w 5917997"/>
              <a:gd name="connsiteY38" fmla="*/ 1692705 h 2343758"/>
              <a:gd name="connsiteX39" fmla="*/ 3269895 w 5917997"/>
              <a:gd name="connsiteY39" fmla="*/ 1641499 h 2343758"/>
              <a:gd name="connsiteX40" fmla="*/ 3386938 w 5917997"/>
              <a:gd name="connsiteY40" fmla="*/ 1626868 h 2343758"/>
              <a:gd name="connsiteX41" fmla="*/ 3452775 w 5917997"/>
              <a:gd name="connsiteY41" fmla="*/ 1568347 h 2343758"/>
              <a:gd name="connsiteX42" fmla="*/ 3525927 w 5917997"/>
              <a:gd name="connsiteY42" fmla="*/ 1429358 h 2343758"/>
              <a:gd name="connsiteX43" fmla="*/ 3562503 w 5917997"/>
              <a:gd name="connsiteY43" fmla="*/ 1231847 h 2343758"/>
              <a:gd name="connsiteX44" fmla="*/ 3621024 w 5917997"/>
              <a:gd name="connsiteY44" fmla="*/ 1100174 h 2343758"/>
              <a:gd name="connsiteX45" fmla="*/ 3738067 w 5917997"/>
              <a:gd name="connsiteY45" fmla="*/ 1034337 h 2343758"/>
              <a:gd name="connsiteX46" fmla="*/ 3877056 w 5917997"/>
              <a:gd name="connsiteY46" fmla="*/ 1063598 h 2343758"/>
              <a:gd name="connsiteX47" fmla="*/ 4037991 w 5917997"/>
              <a:gd name="connsiteY47" fmla="*/ 1136750 h 2343758"/>
              <a:gd name="connsiteX48" fmla="*/ 4191610 w 5917997"/>
              <a:gd name="connsiteY48" fmla="*/ 1180641 h 2343758"/>
              <a:gd name="connsiteX49" fmla="*/ 4279392 w 5917997"/>
              <a:gd name="connsiteY49" fmla="*/ 1195271 h 2343758"/>
              <a:gd name="connsiteX50" fmla="*/ 4374490 w 5917997"/>
              <a:gd name="connsiteY50" fmla="*/ 1151380 h 2343758"/>
              <a:gd name="connsiteX51" fmla="*/ 4440327 w 5917997"/>
              <a:gd name="connsiteY51" fmla="*/ 1034337 h 2343758"/>
              <a:gd name="connsiteX52" fmla="*/ 4462272 w 5917997"/>
              <a:gd name="connsiteY52" fmla="*/ 931924 h 2343758"/>
              <a:gd name="connsiteX53" fmla="*/ 4542739 w 5917997"/>
              <a:gd name="connsiteY53" fmla="*/ 888033 h 2343758"/>
              <a:gd name="connsiteX54" fmla="*/ 4674413 w 5917997"/>
              <a:gd name="connsiteY54" fmla="*/ 866087 h 2343758"/>
              <a:gd name="connsiteX55" fmla="*/ 4806087 w 5917997"/>
              <a:gd name="connsiteY55" fmla="*/ 931924 h 2343758"/>
              <a:gd name="connsiteX56" fmla="*/ 4945075 w 5917997"/>
              <a:gd name="connsiteY56" fmla="*/ 939239 h 2343758"/>
              <a:gd name="connsiteX57" fmla="*/ 5120640 w 5917997"/>
              <a:gd name="connsiteY57" fmla="*/ 866087 h 2343758"/>
              <a:gd name="connsiteX58" fmla="*/ 5288890 w 5917997"/>
              <a:gd name="connsiteY58" fmla="*/ 756359 h 2343758"/>
              <a:gd name="connsiteX59" fmla="*/ 5435194 w 5917997"/>
              <a:gd name="connsiteY59" fmla="*/ 705153 h 2343758"/>
              <a:gd name="connsiteX60" fmla="*/ 5618074 w 5917997"/>
              <a:gd name="connsiteY60" fmla="*/ 683207 h 2343758"/>
              <a:gd name="connsiteX61" fmla="*/ 5837530 w 5917997"/>
              <a:gd name="connsiteY61" fmla="*/ 602740 h 2343758"/>
              <a:gd name="connsiteX62" fmla="*/ 5903367 w 5917997"/>
              <a:gd name="connsiteY62" fmla="*/ 507643 h 2343758"/>
              <a:gd name="connsiteX63" fmla="*/ 5917997 w 5917997"/>
              <a:gd name="connsiteY63" fmla="*/ 405230 h 2343758"/>
              <a:gd name="connsiteX64" fmla="*/ 5802427 w 5917997"/>
              <a:gd name="connsiteY64" fmla="*/ 0 h 2343758"/>
              <a:gd name="connsiteX0" fmla="*/ 0 w 5793638"/>
              <a:gd name="connsiteY0" fmla="*/ 1531771 h 2343758"/>
              <a:gd name="connsiteX1" fmla="*/ 6628 w 5793638"/>
              <a:gd name="connsiteY1" fmla="*/ 1566477 h 2343758"/>
              <a:gd name="connsiteX2" fmla="*/ 80467 w 5793638"/>
              <a:gd name="connsiteY2" fmla="*/ 1678075 h 2343758"/>
              <a:gd name="connsiteX3" fmla="*/ 146304 w 5793638"/>
              <a:gd name="connsiteY3" fmla="*/ 1721966 h 2343758"/>
              <a:gd name="connsiteX4" fmla="*/ 241401 w 5793638"/>
              <a:gd name="connsiteY4" fmla="*/ 1780487 h 2343758"/>
              <a:gd name="connsiteX5" fmla="*/ 321868 w 5793638"/>
              <a:gd name="connsiteY5" fmla="*/ 1846324 h 2343758"/>
              <a:gd name="connsiteX6" fmla="*/ 387705 w 5793638"/>
              <a:gd name="connsiteY6" fmla="*/ 1948737 h 2343758"/>
              <a:gd name="connsiteX7" fmla="*/ 446227 w 5793638"/>
              <a:gd name="connsiteY7" fmla="*/ 1999943 h 2343758"/>
              <a:gd name="connsiteX8" fmla="*/ 519379 w 5793638"/>
              <a:gd name="connsiteY8" fmla="*/ 2014574 h 2343758"/>
              <a:gd name="connsiteX9" fmla="*/ 585216 w 5793638"/>
              <a:gd name="connsiteY9" fmla="*/ 1977998 h 2343758"/>
              <a:gd name="connsiteX10" fmla="*/ 665683 w 5793638"/>
              <a:gd name="connsiteY10" fmla="*/ 1941422 h 2343758"/>
              <a:gd name="connsiteX11" fmla="*/ 782726 w 5793638"/>
              <a:gd name="connsiteY11" fmla="*/ 1941422 h 2343758"/>
              <a:gd name="connsiteX12" fmla="*/ 870508 w 5793638"/>
              <a:gd name="connsiteY12" fmla="*/ 1941422 h 2343758"/>
              <a:gd name="connsiteX13" fmla="*/ 929030 w 5793638"/>
              <a:gd name="connsiteY13" fmla="*/ 1970683 h 2343758"/>
              <a:gd name="connsiteX14" fmla="*/ 965606 w 5793638"/>
              <a:gd name="connsiteY14" fmla="*/ 2029204 h 2343758"/>
              <a:gd name="connsiteX15" fmla="*/ 1009497 w 5793638"/>
              <a:gd name="connsiteY15" fmla="*/ 2095041 h 2343758"/>
              <a:gd name="connsiteX16" fmla="*/ 1097280 w 5793638"/>
              <a:gd name="connsiteY16" fmla="*/ 2102356 h 2343758"/>
              <a:gd name="connsiteX17" fmla="*/ 1228953 w 5793638"/>
              <a:gd name="connsiteY17" fmla="*/ 2073095 h 2343758"/>
              <a:gd name="connsiteX18" fmla="*/ 1345996 w 5793638"/>
              <a:gd name="connsiteY18" fmla="*/ 2036519 h 2343758"/>
              <a:gd name="connsiteX19" fmla="*/ 1448409 w 5793638"/>
              <a:gd name="connsiteY19" fmla="*/ 2007259 h 2343758"/>
              <a:gd name="connsiteX20" fmla="*/ 1543507 w 5793638"/>
              <a:gd name="connsiteY20" fmla="*/ 2080411 h 2343758"/>
              <a:gd name="connsiteX21" fmla="*/ 1623974 w 5793638"/>
              <a:gd name="connsiteY21" fmla="*/ 2204769 h 2343758"/>
              <a:gd name="connsiteX22" fmla="*/ 1675180 w 5793638"/>
              <a:gd name="connsiteY22" fmla="*/ 2299867 h 2343758"/>
              <a:gd name="connsiteX23" fmla="*/ 1726387 w 5793638"/>
              <a:gd name="connsiteY23" fmla="*/ 2329127 h 2343758"/>
              <a:gd name="connsiteX24" fmla="*/ 1843430 w 5793638"/>
              <a:gd name="connsiteY24" fmla="*/ 2343758 h 2343758"/>
              <a:gd name="connsiteX25" fmla="*/ 1953158 w 5793638"/>
              <a:gd name="connsiteY25" fmla="*/ 2343758 h 2343758"/>
              <a:gd name="connsiteX26" fmla="*/ 2070201 w 5793638"/>
              <a:gd name="connsiteY26" fmla="*/ 2307182 h 2343758"/>
              <a:gd name="connsiteX27" fmla="*/ 2194560 w 5793638"/>
              <a:gd name="connsiteY27" fmla="*/ 2219399 h 2343758"/>
              <a:gd name="connsiteX28" fmla="*/ 2318918 w 5793638"/>
              <a:gd name="connsiteY28" fmla="*/ 2138932 h 2343758"/>
              <a:gd name="connsiteX29" fmla="*/ 2421331 w 5793638"/>
              <a:gd name="connsiteY29" fmla="*/ 2080411 h 2343758"/>
              <a:gd name="connsiteX30" fmla="*/ 2545689 w 5793638"/>
              <a:gd name="connsiteY30" fmla="*/ 2073095 h 2343758"/>
              <a:gd name="connsiteX31" fmla="*/ 2655417 w 5793638"/>
              <a:gd name="connsiteY31" fmla="*/ 2095041 h 2343758"/>
              <a:gd name="connsiteX32" fmla="*/ 2743200 w 5793638"/>
              <a:gd name="connsiteY32" fmla="*/ 2095041 h 2343758"/>
              <a:gd name="connsiteX33" fmla="*/ 2809036 w 5793638"/>
              <a:gd name="connsiteY33" fmla="*/ 2036519 h 2343758"/>
              <a:gd name="connsiteX34" fmla="*/ 2874873 w 5793638"/>
              <a:gd name="connsiteY34" fmla="*/ 1897531 h 2343758"/>
              <a:gd name="connsiteX35" fmla="*/ 2896819 w 5793638"/>
              <a:gd name="connsiteY35" fmla="*/ 1824379 h 2343758"/>
              <a:gd name="connsiteX36" fmla="*/ 2955340 w 5793638"/>
              <a:gd name="connsiteY36" fmla="*/ 1743911 h 2343758"/>
              <a:gd name="connsiteX37" fmla="*/ 3035808 w 5793638"/>
              <a:gd name="connsiteY37" fmla="*/ 1692705 h 2343758"/>
              <a:gd name="connsiteX38" fmla="*/ 3145536 w 5793638"/>
              <a:gd name="connsiteY38" fmla="*/ 1641499 h 2343758"/>
              <a:gd name="connsiteX39" fmla="*/ 3262579 w 5793638"/>
              <a:gd name="connsiteY39" fmla="*/ 1626868 h 2343758"/>
              <a:gd name="connsiteX40" fmla="*/ 3328416 w 5793638"/>
              <a:gd name="connsiteY40" fmla="*/ 1568347 h 2343758"/>
              <a:gd name="connsiteX41" fmla="*/ 3401568 w 5793638"/>
              <a:gd name="connsiteY41" fmla="*/ 1429358 h 2343758"/>
              <a:gd name="connsiteX42" fmla="*/ 3438144 w 5793638"/>
              <a:gd name="connsiteY42" fmla="*/ 1231847 h 2343758"/>
              <a:gd name="connsiteX43" fmla="*/ 3496665 w 5793638"/>
              <a:gd name="connsiteY43" fmla="*/ 1100174 h 2343758"/>
              <a:gd name="connsiteX44" fmla="*/ 3613708 w 5793638"/>
              <a:gd name="connsiteY44" fmla="*/ 1034337 h 2343758"/>
              <a:gd name="connsiteX45" fmla="*/ 3752697 w 5793638"/>
              <a:gd name="connsiteY45" fmla="*/ 1063598 h 2343758"/>
              <a:gd name="connsiteX46" fmla="*/ 3913632 w 5793638"/>
              <a:gd name="connsiteY46" fmla="*/ 1136750 h 2343758"/>
              <a:gd name="connsiteX47" fmla="*/ 4067251 w 5793638"/>
              <a:gd name="connsiteY47" fmla="*/ 1180641 h 2343758"/>
              <a:gd name="connsiteX48" fmla="*/ 4155033 w 5793638"/>
              <a:gd name="connsiteY48" fmla="*/ 1195271 h 2343758"/>
              <a:gd name="connsiteX49" fmla="*/ 4250131 w 5793638"/>
              <a:gd name="connsiteY49" fmla="*/ 1151380 h 2343758"/>
              <a:gd name="connsiteX50" fmla="*/ 4315968 w 5793638"/>
              <a:gd name="connsiteY50" fmla="*/ 1034337 h 2343758"/>
              <a:gd name="connsiteX51" fmla="*/ 4337913 w 5793638"/>
              <a:gd name="connsiteY51" fmla="*/ 931924 h 2343758"/>
              <a:gd name="connsiteX52" fmla="*/ 4418380 w 5793638"/>
              <a:gd name="connsiteY52" fmla="*/ 888033 h 2343758"/>
              <a:gd name="connsiteX53" fmla="*/ 4550054 w 5793638"/>
              <a:gd name="connsiteY53" fmla="*/ 866087 h 2343758"/>
              <a:gd name="connsiteX54" fmla="*/ 4681728 w 5793638"/>
              <a:gd name="connsiteY54" fmla="*/ 931924 h 2343758"/>
              <a:gd name="connsiteX55" fmla="*/ 4820716 w 5793638"/>
              <a:gd name="connsiteY55" fmla="*/ 939239 h 2343758"/>
              <a:gd name="connsiteX56" fmla="*/ 4996281 w 5793638"/>
              <a:gd name="connsiteY56" fmla="*/ 866087 h 2343758"/>
              <a:gd name="connsiteX57" fmla="*/ 5164531 w 5793638"/>
              <a:gd name="connsiteY57" fmla="*/ 756359 h 2343758"/>
              <a:gd name="connsiteX58" fmla="*/ 5310835 w 5793638"/>
              <a:gd name="connsiteY58" fmla="*/ 705153 h 2343758"/>
              <a:gd name="connsiteX59" fmla="*/ 5493715 w 5793638"/>
              <a:gd name="connsiteY59" fmla="*/ 683207 h 2343758"/>
              <a:gd name="connsiteX60" fmla="*/ 5713171 w 5793638"/>
              <a:gd name="connsiteY60" fmla="*/ 602740 h 2343758"/>
              <a:gd name="connsiteX61" fmla="*/ 5779008 w 5793638"/>
              <a:gd name="connsiteY61" fmla="*/ 507643 h 2343758"/>
              <a:gd name="connsiteX62" fmla="*/ 5793638 w 5793638"/>
              <a:gd name="connsiteY62" fmla="*/ 405230 h 2343758"/>
              <a:gd name="connsiteX63" fmla="*/ 5678068 w 5793638"/>
              <a:gd name="connsiteY63" fmla="*/ 0 h 2343758"/>
              <a:gd name="connsiteX0" fmla="*/ 0 w 5793638"/>
              <a:gd name="connsiteY0" fmla="*/ 1531771 h 2343758"/>
              <a:gd name="connsiteX1" fmla="*/ 80467 w 5793638"/>
              <a:gd name="connsiteY1" fmla="*/ 1678075 h 2343758"/>
              <a:gd name="connsiteX2" fmla="*/ 146304 w 5793638"/>
              <a:gd name="connsiteY2" fmla="*/ 1721966 h 2343758"/>
              <a:gd name="connsiteX3" fmla="*/ 241401 w 5793638"/>
              <a:gd name="connsiteY3" fmla="*/ 1780487 h 2343758"/>
              <a:gd name="connsiteX4" fmla="*/ 321868 w 5793638"/>
              <a:gd name="connsiteY4" fmla="*/ 1846324 h 2343758"/>
              <a:gd name="connsiteX5" fmla="*/ 387705 w 5793638"/>
              <a:gd name="connsiteY5" fmla="*/ 1948737 h 2343758"/>
              <a:gd name="connsiteX6" fmla="*/ 446227 w 5793638"/>
              <a:gd name="connsiteY6" fmla="*/ 1999943 h 2343758"/>
              <a:gd name="connsiteX7" fmla="*/ 519379 w 5793638"/>
              <a:gd name="connsiteY7" fmla="*/ 2014574 h 2343758"/>
              <a:gd name="connsiteX8" fmla="*/ 585216 w 5793638"/>
              <a:gd name="connsiteY8" fmla="*/ 1977998 h 2343758"/>
              <a:gd name="connsiteX9" fmla="*/ 665683 w 5793638"/>
              <a:gd name="connsiteY9" fmla="*/ 1941422 h 2343758"/>
              <a:gd name="connsiteX10" fmla="*/ 782726 w 5793638"/>
              <a:gd name="connsiteY10" fmla="*/ 1941422 h 2343758"/>
              <a:gd name="connsiteX11" fmla="*/ 870508 w 5793638"/>
              <a:gd name="connsiteY11" fmla="*/ 1941422 h 2343758"/>
              <a:gd name="connsiteX12" fmla="*/ 929030 w 5793638"/>
              <a:gd name="connsiteY12" fmla="*/ 1970683 h 2343758"/>
              <a:gd name="connsiteX13" fmla="*/ 965606 w 5793638"/>
              <a:gd name="connsiteY13" fmla="*/ 2029204 h 2343758"/>
              <a:gd name="connsiteX14" fmla="*/ 1009497 w 5793638"/>
              <a:gd name="connsiteY14" fmla="*/ 2095041 h 2343758"/>
              <a:gd name="connsiteX15" fmla="*/ 1097280 w 5793638"/>
              <a:gd name="connsiteY15" fmla="*/ 2102356 h 2343758"/>
              <a:gd name="connsiteX16" fmla="*/ 1228953 w 5793638"/>
              <a:gd name="connsiteY16" fmla="*/ 2073095 h 2343758"/>
              <a:gd name="connsiteX17" fmla="*/ 1345996 w 5793638"/>
              <a:gd name="connsiteY17" fmla="*/ 2036519 h 2343758"/>
              <a:gd name="connsiteX18" fmla="*/ 1448409 w 5793638"/>
              <a:gd name="connsiteY18" fmla="*/ 2007259 h 2343758"/>
              <a:gd name="connsiteX19" fmla="*/ 1543507 w 5793638"/>
              <a:gd name="connsiteY19" fmla="*/ 2080411 h 2343758"/>
              <a:gd name="connsiteX20" fmla="*/ 1623974 w 5793638"/>
              <a:gd name="connsiteY20" fmla="*/ 2204769 h 2343758"/>
              <a:gd name="connsiteX21" fmla="*/ 1675180 w 5793638"/>
              <a:gd name="connsiteY21" fmla="*/ 2299867 h 2343758"/>
              <a:gd name="connsiteX22" fmla="*/ 1726387 w 5793638"/>
              <a:gd name="connsiteY22" fmla="*/ 2329127 h 2343758"/>
              <a:gd name="connsiteX23" fmla="*/ 1843430 w 5793638"/>
              <a:gd name="connsiteY23" fmla="*/ 2343758 h 2343758"/>
              <a:gd name="connsiteX24" fmla="*/ 1953158 w 5793638"/>
              <a:gd name="connsiteY24" fmla="*/ 2343758 h 2343758"/>
              <a:gd name="connsiteX25" fmla="*/ 2070201 w 5793638"/>
              <a:gd name="connsiteY25" fmla="*/ 2307182 h 2343758"/>
              <a:gd name="connsiteX26" fmla="*/ 2194560 w 5793638"/>
              <a:gd name="connsiteY26" fmla="*/ 2219399 h 2343758"/>
              <a:gd name="connsiteX27" fmla="*/ 2318918 w 5793638"/>
              <a:gd name="connsiteY27" fmla="*/ 2138932 h 2343758"/>
              <a:gd name="connsiteX28" fmla="*/ 2421331 w 5793638"/>
              <a:gd name="connsiteY28" fmla="*/ 2080411 h 2343758"/>
              <a:gd name="connsiteX29" fmla="*/ 2545689 w 5793638"/>
              <a:gd name="connsiteY29" fmla="*/ 2073095 h 2343758"/>
              <a:gd name="connsiteX30" fmla="*/ 2655417 w 5793638"/>
              <a:gd name="connsiteY30" fmla="*/ 2095041 h 2343758"/>
              <a:gd name="connsiteX31" fmla="*/ 2743200 w 5793638"/>
              <a:gd name="connsiteY31" fmla="*/ 2095041 h 2343758"/>
              <a:gd name="connsiteX32" fmla="*/ 2809036 w 5793638"/>
              <a:gd name="connsiteY32" fmla="*/ 2036519 h 2343758"/>
              <a:gd name="connsiteX33" fmla="*/ 2874873 w 5793638"/>
              <a:gd name="connsiteY33" fmla="*/ 1897531 h 2343758"/>
              <a:gd name="connsiteX34" fmla="*/ 2896819 w 5793638"/>
              <a:gd name="connsiteY34" fmla="*/ 1824379 h 2343758"/>
              <a:gd name="connsiteX35" fmla="*/ 2955340 w 5793638"/>
              <a:gd name="connsiteY35" fmla="*/ 1743911 h 2343758"/>
              <a:gd name="connsiteX36" fmla="*/ 3035808 w 5793638"/>
              <a:gd name="connsiteY36" fmla="*/ 1692705 h 2343758"/>
              <a:gd name="connsiteX37" fmla="*/ 3145536 w 5793638"/>
              <a:gd name="connsiteY37" fmla="*/ 1641499 h 2343758"/>
              <a:gd name="connsiteX38" fmla="*/ 3262579 w 5793638"/>
              <a:gd name="connsiteY38" fmla="*/ 1626868 h 2343758"/>
              <a:gd name="connsiteX39" fmla="*/ 3328416 w 5793638"/>
              <a:gd name="connsiteY39" fmla="*/ 1568347 h 2343758"/>
              <a:gd name="connsiteX40" fmla="*/ 3401568 w 5793638"/>
              <a:gd name="connsiteY40" fmla="*/ 1429358 h 2343758"/>
              <a:gd name="connsiteX41" fmla="*/ 3438144 w 5793638"/>
              <a:gd name="connsiteY41" fmla="*/ 1231847 h 2343758"/>
              <a:gd name="connsiteX42" fmla="*/ 3496665 w 5793638"/>
              <a:gd name="connsiteY42" fmla="*/ 1100174 h 2343758"/>
              <a:gd name="connsiteX43" fmla="*/ 3613708 w 5793638"/>
              <a:gd name="connsiteY43" fmla="*/ 1034337 h 2343758"/>
              <a:gd name="connsiteX44" fmla="*/ 3752697 w 5793638"/>
              <a:gd name="connsiteY44" fmla="*/ 1063598 h 2343758"/>
              <a:gd name="connsiteX45" fmla="*/ 3913632 w 5793638"/>
              <a:gd name="connsiteY45" fmla="*/ 1136750 h 2343758"/>
              <a:gd name="connsiteX46" fmla="*/ 4067251 w 5793638"/>
              <a:gd name="connsiteY46" fmla="*/ 1180641 h 2343758"/>
              <a:gd name="connsiteX47" fmla="*/ 4155033 w 5793638"/>
              <a:gd name="connsiteY47" fmla="*/ 1195271 h 2343758"/>
              <a:gd name="connsiteX48" fmla="*/ 4250131 w 5793638"/>
              <a:gd name="connsiteY48" fmla="*/ 1151380 h 2343758"/>
              <a:gd name="connsiteX49" fmla="*/ 4315968 w 5793638"/>
              <a:gd name="connsiteY49" fmla="*/ 1034337 h 2343758"/>
              <a:gd name="connsiteX50" fmla="*/ 4337913 w 5793638"/>
              <a:gd name="connsiteY50" fmla="*/ 931924 h 2343758"/>
              <a:gd name="connsiteX51" fmla="*/ 4418380 w 5793638"/>
              <a:gd name="connsiteY51" fmla="*/ 888033 h 2343758"/>
              <a:gd name="connsiteX52" fmla="*/ 4550054 w 5793638"/>
              <a:gd name="connsiteY52" fmla="*/ 866087 h 2343758"/>
              <a:gd name="connsiteX53" fmla="*/ 4681728 w 5793638"/>
              <a:gd name="connsiteY53" fmla="*/ 931924 h 2343758"/>
              <a:gd name="connsiteX54" fmla="*/ 4820716 w 5793638"/>
              <a:gd name="connsiteY54" fmla="*/ 939239 h 2343758"/>
              <a:gd name="connsiteX55" fmla="*/ 4996281 w 5793638"/>
              <a:gd name="connsiteY55" fmla="*/ 866087 h 2343758"/>
              <a:gd name="connsiteX56" fmla="*/ 5164531 w 5793638"/>
              <a:gd name="connsiteY56" fmla="*/ 756359 h 2343758"/>
              <a:gd name="connsiteX57" fmla="*/ 5310835 w 5793638"/>
              <a:gd name="connsiteY57" fmla="*/ 705153 h 2343758"/>
              <a:gd name="connsiteX58" fmla="*/ 5493715 w 5793638"/>
              <a:gd name="connsiteY58" fmla="*/ 683207 h 2343758"/>
              <a:gd name="connsiteX59" fmla="*/ 5713171 w 5793638"/>
              <a:gd name="connsiteY59" fmla="*/ 602740 h 2343758"/>
              <a:gd name="connsiteX60" fmla="*/ 5779008 w 5793638"/>
              <a:gd name="connsiteY60" fmla="*/ 507643 h 2343758"/>
              <a:gd name="connsiteX61" fmla="*/ 5793638 w 5793638"/>
              <a:gd name="connsiteY61" fmla="*/ 405230 h 2343758"/>
              <a:gd name="connsiteX62" fmla="*/ 5678068 w 5793638"/>
              <a:gd name="connsiteY62" fmla="*/ 0 h 2343758"/>
              <a:gd name="connsiteX0" fmla="*/ 0 w 5793638"/>
              <a:gd name="connsiteY0" fmla="*/ 1531771 h 2343758"/>
              <a:gd name="connsiteX1" fmla="*/ 146304 w 5793638"/>
              <a:gd name="connsiteY1" fmla="*/ 1721966 h 2343758"/>
              <a:gd name="connsiteX2" fmla="*/ 241401 w 5793638"/>
              <a:gd name="connsiteY2" fmla="*/ 1780487 h 2343758"/>
              <a:gd name="connsiteX3" fmla="*/ 321868 w 5793638"/>
              <a:gd name="connsiteY3" fmla="*/ 1846324 h 2343758"/>
              <a:gd name="connsiteX4" fmla="*/ 387705 w 5793638"/>
              <a:gd name="connsiteY4" fmla="*/ 1948737 h 2343758"/>
              <a:gd name="connsiteX5" fmla="*/ 446227 w 5793638"/>
              <a:gd name="connsiteY5" fmla="*/ 1999943 h 2343758"/>
              <a:gd name="connsiteX6" fmla="*/ 519379 w 5793638"/>
              <a:gd name="connsiteY6" fmla="*/ 2014574 h 2343758"/>
              <a:gd name="connsiteX7" fmla="*/ 585216 w 5793638"/>
              <a:gd name="connsiteY7" fmla="*/ 1977998 h 2343758"/>
              <a:gd name="connsiteX8" fmla="*/ 665683 w 5793638"/>
              <a:gd name="connsiteY8" fmla="*/ 1941422 h 2343758"/>
              <a:gd name="connsiteX9" fmla="*/ 782726 w 5793638"/>
              <a:gd name="connsiteY9" fmla="*/ 1941422 h 2343758"/>
              <a:gd name="connsiteX10" fmla="*/ 870508 w 5793638"/>
              <a:gd name="connsiteY10" fmla="*/ 1941422 h 2343758"/>
              <a:gd name="connsiteX11" fmla="*/ 929030 w 5793638"/>
              <a:gd name="connsiteY11" fmla="*/ 1970683 h 2343758"/>
              <a:gd name="connsiteX12" fmla="*/ 965606 w 5793638"/>
              <a:gd name="connsiteY12" fmla="*/ 2029204 h 2343758"/>
              <a:gd name="connsiteX13" fmla="*/ 1009497 w 5793638"/>
              <a:gd name="connsiteY13" fmla="*/ 2095041 h 2343758"/>
              <a:gd name="connsiteX14" fmla="*/ 1097280 w 5793638"/>
              <a:gd name="connsiteY14" fmla="*/ 2102356 h 2343758"/>
              <a:gd name="connsiteX15" fmla="*/ 1228953 w 5793638"/>
              <a:gd name="connsiteY15" fmla="*/ 2073095 h 2343758"/>
              <a:gd name="connsiteX16" fmla="*/ 1345996 w 5793638"/>
              <a:gd name="connsiteY16" fmla="*/ 2036519 h 2343758"/>
              <a:gd name="connsiteX17" fmla="*/ 1448409 w 5793638"/>
              <a:gd name="connsiteY17" fmla="*/ 2007259 h 2343758"/>
              <a:gd name="connsiteX18" fmla="*/ 1543507 w 5793638"/>
              <a:gd name="connsiteY18" fmla="*/ 2080411 h 2343758"/>
              <a:gd name="connsiteX19" fmla="*/ 1623974 w 5793638"/>
              <a:gd name="connsiteY19" fmla="*/ 2204769 h 2343758"/>
              <a:gd name="connsiteX20" fmla="*/ 1675180 w 5793638"/>
              <a:gd name="connsiteY20" fmla="*/ 2299867 h 2343758"/>
              <a:gd name="connsiteX21" fmla="*/ 1726387 w 5793638"/>
              <a:gd name="connsiteY21" fmla="*/ 2329127 h 2343758"/>
              <a:gd name="connsiteX22" fmla="*/ 1843430 w 5793638"/>
              <a:gd name="connsiteY22" fmla="*/ 2343758 h 2343758"/>
              <a:gd name="connsiteX23" fmla="*/ 1953158 w 5793638"/>
              <a:gd name="connsiteY23" fmla="*/ 2343758 h 2343758"/>
              <a:gd name="connsiteX24" fmla="*/ 2070201 w 5793638"/>
              <a:gd name="connsiteY24" fmla="*/ 2307182 h 2343758"/>
              <a:gd name="connsiteX25" fmla="*/ 2194560 w 5793638"/>
              <a:gd name="connsiteY25" fmla="*/ 2219399 h 2343758"/>
              <a:gd name="connsiteX26" fmla="*/ 2318918 w 5793638"/>
              <a:gd name="connsiteY26" fmla="*/ 2138932 h 2343758"/>
              <a:gd name="connsiteX27" fmla="*/ 2421331 w 5793638"/>
              <a:gd name="connsiteY27" fmla="*/ 2080411 h 2343758"/>
              <a:gd name="connsiteX28" fmla="*/ 2545689 w 5793638"/>
              <a:gd name="connsiteY28" fmla="*/ 2073095 h 2343758"/>
              <a:gd name="connsiteX29" fmla="*/ 2655417 w 5793638"/>
              <a:gd name="connsiteY29" fmla="*/ 2095041 h 2343758"/>
              <a:gd name="connsiteX30" fmla="*/ 2743200 w 5793638"/>
              <a:gd name="connsiteY30" fmla="*/ 2095041 h 2343758"/>
              <a:gd name="connsiteX31" fmla="*/ 2809036 w 5793638"/>
              <a:gd name="connsiteY31" fmla="*/ 2036519 h 2343758"/>
              <a:gd name="connsiteX32" fmla="*/ 2874873 w 5793638"/>
              <a:gd name="connsiteY32" fmla="*/ 1897531 h 2343758"/>
              <a:gd name="connsiteX33" fmla="*/ 2896819 w 5793638"/>
              <a:gd name="connsiteY33" fmla="*/ 1824379 h 2343758"/>
              <a:gd name="connsiteX34" fmla="*/ 2955340 w 5793638"/>
              <a:gd name="connsiteY34" fmla="*/ 1743911 h 2343758"/>
              <a:gd name="connsiteX35" fmla="*/ 3035808 w 5793638"/>
              <a:gd name="connsiteY35" fmla="*/ 1692705 h 2343758"/>
              <a:gd name="connsiteX36" fmla="*/ 3145536 w 5793638"/>
              <a:gd name="connsiteY36" fmla="*/ 1641499 h 2343758"/>
              <a:gd name="connsiteX37" fmla="*/ 3262579 w 5793638"/>
              <a:gd name="connsiteY37" fmla="*/ 1626868 h 2343758"/>
              <a:gd name="connsiteX38" fmla="*/ 3328416 w 5793638"/>
              <a:gd name="connsiteY38" fmla="*/ 1568347 h 2343758"/>
              <a:gd name="connsiteX39" fmla="*/ 3401568 w 5793638"/>
              <a:gd name="connsiteY39" fmla="*/ 1429358 h 2343758"/>
              <a:gd name="connsiteX40" fmla="*/ 3438144 w 5793638"/>
              <a:gd name="connsiteY40" fmla="*/ 1231847 h 2343758"/>
              <a:gd name="connsiteX41" fmla="*/ 3496665 w 5793638"/>
              <a:gd name="connsiteY41" fmla="*/ 1100174 h 2343758"/>
              <a:gd name="connsiteX42" fmla="*/ 3613708 w 5793638"/>
              <a:gd name="connsiteY42" fmla="*/ 1034337 h 2343758"/>
              <a:gd name="connsiteX43" fmla="*/ 3752697 w 5793638"/>
              <a:gd name="connsiteY43" fmla="*/ 1063598 h 2343758"/>
              <a:gd name="connsiteX44" fmla="*/ 3913632 w 5793638"/>
              <a:gd name="connsiteY44" fmla="*/ 1136750 h 2343758"/>
              <a:gd name="connsiteX45" fmla="*/ 4067251 w 5793638"/>
              <a:gd name="connsiteY45" fmla="*/ 1180641 h 2343758"/>
              <a:gd name="connsiteX46" fmla="*/ 4155033 w 5793638"/>
              <a:gd name="connsiteY46" fmla="*/ 1195271 h 2343758"/>
              <a:gd name="connsiteX47" fmla="*/ 4250131 w 5793638"/>
              <a:gd name="connsiteY47" fmla="*/ 1151380 h 2343758"/>
              <a:gd name="connsiteX48" fmla="*/ 4315968 w 5793638"/>
              <a:gd name="connsiteY48" fmla="*/ 1034337 h 2343758"/>
              <a:gd name="connsiteX49" fmla="*/ 4337913 w 5793638"/>
              <a:gd name="connsiteY49" fmla="*/ 931924 h 2343758"/>
              <a:gd name="connsiteX50" fmla="*/ 4418380 w 5793638"/>
              <a:gd name="connsiteY50" fmla="*/ 888033 h 2343758"/>
              <a:gd name="connsiteX51" fmla="*/ 4550054 w 5793638"/>
              <a:gd name="connsiteY51" fmla="*/ 866087 h 2343758"/>
              <a:gd name="connsiteX52" fmla="*/ 4681728 w 5793638"/>
              <a:gd name="connsiteY52" fmla="*/ 931924 h 2343758"/>
              <a:gd name="connsiteX53" fmla="*/ 4820716 w 5793638"/>
              <a:gd name="connsiteY53" fmla="*/ 939239 h 2343758"/>
              <a:gd name="connsiteX54" fmla="*/ 4996281 w 5793638"/>
              <a:gd name="connsiteY54" fmla="*/ 866087 h 2343758"/>
              <a:gd name="connsiteX55" fmla="*/ 5164531 w 5793638"/>
              <a:gd name="connsiteY55" fmla="*/ 756359 h 2343758"/>
              <a:gd name="connsiteX56" fmla="*/ 5310835 w 5793638"/>
              <a:gd name="connsiteY56" fmla="*/ 705153 h 2343758"/>
              <a:gd name="connsiteX57" fmla="*/ 5493715 w 5793638"/>
              <a:gd name="connsiteY57" fmla="*/ 683207 h 2343758"/>
              <a:gd name="connsiteX58" fmla="*/ 5713171 w 5793638"/>
              <a:gd name="connsiteY58" fmla="*/ 602740 h 2343758"/>
              <a:gd name="connsiteX59" fmla="*/ 5779008 w 5793638"/>
              <a:gd name="connsiteY59" fmla="*/ 507643 h 2343758"/>
              <a:gd name="connsiteX60" fmla="*/ 5793638 w 5793638"/>
              <a:gd name="connsiteY60" fmla="*/ 405230 h 2343758"/>
              <a:gd name="connsiteX61" fmla="*/ 5678068 w 5793638"/>
              <a:gd name="connsiteY61" fmla="*/ 0 h 2343758"/>
              <a:gd name="connsiteX0" fmla="*/ 0 w 5793638"/>
              <a:gd name="connsiteY0" fmla="*/ 1531771 h 2343758"/>
              <a:gd name="connsiteX1" fmla="*/ 241401 w 5793638"/>
              <a:gd name="connsiteY1" fmla="*/ 1780487 h 2343758"/>
              <a:gd name="connsiteX2" fmla="*/ 321868 w 5793638"/>
              <a:gd name="connsiteY2" fmla="*/ 1846324 h 2343758"/>
              <a:gd name="connsiteX3" fmla="*/ 387705 w 5793638"/>
              <a:gd name="connsiteY3" fmla="*/ 1948737 h 2343758"/>
              <a:gd name="connsiteX4" fmla="*/ 446227 w 5793638"/>
              <a:gd name="connsiteY4" fmla="*/ 1999943 h 2343758"/>
              <a:gd name="connsiteX5" fmla="*/ 519379 w 5793638"/>
              <a:gd name="connsiteY5" fmla="*/ 2014574 h 2343758"/>
              <a:gd name="connsiteX6" fmla="*/ 585216 w 5793638"/>
              <a:gd name="connsiteY6" fmla="*/ 1977998 h 2343758"/>
              <a:gd name="connsiteX7" fmla="*/ 665683 w 5793638"/>
              <a:gd name="connsiteY7" fmla="*/ 1941422 h 2343758"/>
              <a:gd name="connsiteX8" fmla="*/ 782726 w 5793638"/>
              <a:gd name="connsiteY8" fmla="*/ 1941422 h 2343758"/>
              <a:gd name="connsiteX9" fmla="*/ 870508 w 5793638"/>
              <a:gd name="connsiteY9" fmla="*/ 1941422 h 2343758"/>
              <a:gd name="connsiteX10" fmla="*/ 929030 w 5793638"/>
              <a:gd name="connsiteY10" fmla="*/ 1970683 h 2343758"/>
              <a:gd name="connsiteX11" fmla="*/ 965606 w 5793638"/>
              <a:gd name="connsiteY11" fmla="*/ 2029204 h 2343758"/>
              <a:gd name="connsiteX12" fmla="*/ 1009497 w 5793638"/>
              <a:gd name="connsiteY12" fmla="*/ 2095041 h 2343758"/>
              <a:gd name="connsiteX13" fmla="*/ 1097280 w 5793638"/>
              <a:gd name="connsiteY13" fmla="*/ 2102356 h 2343758"/>
              <a:gd name="connsiteX14" fmla="*/ 1228953 w 5793638"/>
              <a:gd name="connsiteY14" fmla="*/ 2073095 h 2343758"/>
              <a:gd name="connsiteX15" fmla="*/ 1345996 w 5793638"/>
              <a:gd name="connsiteY15" fmla="*/ 2036519 h 2343758"/>
              <a:gd name="connsiteX16" fmla="*/ 1448409 w 5793638"/>
              <a:gd name="connsiteY16" fmla="*/ 2007259 h 2343758"/>
              <a:gd name="connsiteX17" fmla="*/ 1543507 w 5793638"/>
              <a:gd name="connsiteY17" fmla="*/ 2080411 h 2343758"/>
              <a:gd name="connsiteX18" fmla="*/ 1623974 w 5793638"/>
              <a:gd name="connsiteY18" fmla="*/ 2204769 h 2343758"/>
              <a:gd name="connsiteX19" fmla="*/ 1675180 w 5793638"/>
              <a:gd name="connsiteY19" fmla="*/ 2299867 h 2343758"/>
              <a:gd name="connsiteX20" fmla="*/ 1726387 w 5793638"/>
              <a:gd name="connsiteY20" fmla="*/ 2329127 h 2343758"/>
              <a:gd name="connsiteX21" fmla="*/ 1843430 w 5793638"/>
              <a:gd name="connsiteY21" fmla="*/ 2343758 h 2343758"/>
              <a:gd name="connsiteX22" fmla="*/ 1953158 w 5793638"/>
              <a:gd name="connsiteY22" fmla="*/ 2343758 h 2343758"/>
              <a:gd name="connsiteX23" fmla="*/ 2070201 w 5793638"/>
              <a:gd name="connsiteY23" fmla="*/ 2307182 h 2343758"/>
              <a:gd name="connsiteX24" fmla="*/ 2194560 w 5793638"/>
              <a:gd name="connsiteY24" fmla="*/ 2219399 h 2343758"/>
              <a:gd name="connsiteX25" fmla="*/ 2318918 w 5793638"/>
              <a:gd name="connsiteY25" fmla="*/ 2138932 h 2343758"/>
              <a:gd name="connsiteX26" fmla="*/ 2421331 w 5793638"/>
              <a:gd name="connsiteY26" fmla="*/ 2080411 h 2343758"/>
              <a:gd name="connsiteX27" fmla="*/ 2545689 w 5793638"/>
              <a:gd name="connsiteY27" fmla="*/ 2073095 h 2343758"/>
              <a:gd name="connsiteX28" fmla="*/ 2655417 w 5793638"/>
              <a:gd name="connsiteY28" fmla="*/ 2095041 h 2343758"/>
              <a:gd name="connsiteX29" fmla="*/ 2743200 w 5793638"/>
              <a:gd name="connsiteY29" fmla="*/ 2095041 h 2343758"/>
              <a:gd name="connsiteX30" fmla="*/ 2809036 w 5793638"/>
              <a:gd name="connsiteY30" fmla="*/ 2036519 h 2343758"/>
              <a:gd name="connsiteX31" fmla="*/ 2874873 w 5793638"/>
              <a:gd name="connsiteY31" fmla="*/ 1897531 h 2343758"/>
              <a:gd name="connsiteX32" fmla="*/ 2896819 w 5793638"/>
              <a:gd name="connsiteY32" fmla="*/ 1824379 h 2343758"/>
              <a:gd name="connsiteX33" fmla="*/ 2955340 w 5793638"/>
              <a:gd name="connsiteY33" fmla="*/ 1743911 h 2343758"/>
              <a:gd name="connsiteX34" fmla="*/ 3035808 w 5793638"/>
              <a:gd name="connsiteY34" fmla="*/ 1692705 h 2343758"/>
              <a:gd name="connsiteX35" fmla="*/ 3145536 w 5793638"/>
              <a:gd name="connsiteY35" fmla="*/ 1641499 h 2343758"/>
              <a:gd name="connsiteX36" fmla="*/ 3262579 w 5793638"/>
              <a:gd name="connsiteY36" fmla="*/ 1626868 h 2343758"/>
              <a:gd name="connsiteX37" fmla="*/ 3328416 w 5793638"/>
              <a:gd name="connsiteY37" fmla="*/ 1568347 h 2343758"/>
              <a:gd name="connsiteX38" fmla="*/ 3401568 w 5793638"/>
              <a:gd name="connsiteY38" fmla="*/ 1429358 h 2343758"/>
              <a:gd name="connsiteX39" fmla="*/ 3438144 w 5793638"/>
              <a:gd name="connsiteY39" fmla="*/ 1231847 h 2343758"/>
              <a:gd name="connsiteX40" fmla="*/ 3496665 w 5793638"/>
              <a:gd name="connsiteY40" fmla="*/ 1100174 h 2343758"/>
              <a:gd name="connsiteX41" fmla="*/ 3613708 w 5793638"/>
              <a:gd name="connsiteY41" fmla="*/ 1034337 h 2343758"/>
              <a:gd name="connsiteX42" fmla="*/ 3752697 w 5793638"/>
              <a:gd name="connsiteY42" fmla="*/ 1063598 h 2343758"/>
              <a:gd name="connsiteX43" fmla="*/ 3913632 w 5793638"/>
              <a:gd name="connsiteY43" fmla="*/ 1136750 h 2343758"/>
              <a:gd name="connsiteX44" fmla="*/ 4067251 w 5793638"/>
              <a:gd name="connsiteY44" fmla="*/ 1180641 h 2343758"/>
              <a:gd name="connsiteX45" fmla="*/ 4155033 w 5793638"/>
              <a:gd name="connsiteY45" fmla="*/ 1195271 h 2343758"/>
              <a:gd name="connsiteX46" fmla="*/ 4250131 w 5793638"/>
              <a:gd name="connsiteY46" fmla="*/ 1151380 h 2343758"/>
              <a:gd name="connsiteX47" fmla="*/ 4315968 w 5793638"/>
              <a:gd name="connsiteY47" fmla="*/ 1034337 h 2343758"/>
              <a:gd name="connsiteX48" fmla="*/ 4337913 w 5793638"/>
              <a:gd name="connsiteY48" fmla="*/ 931924 h 2343758"/>
              <a:gd name="connsiteX49" fmla="*/ 4418380 w 5793638"/>
              <a:gd name="connsiteY49" fmla="*/ 888033 h 2343758"/>
              <a:gd name="connsiteX50" fmla="*/ 4550054 w 5793638"/>
              <a:gd name="connsiteY50" fmla="*/ 866087 h 2343758"/>
              <a:gd name="connsiteX51" fmla="*/ 4681728 w 5793638"/>
              <a:gd name="connsiteY51" fmla="*/ 931924 h 2343758"/>
              <a:gd name="connsiteX52" fmla="*/ 4820716 w 5793638"/>
              <a:gd name="connsiteY52" fmla="*/ 939239 h 2343758"/>
              <a:gd name="connsiteX53" fmla="*/ 4996281 w 5793638"/>
              <a:gd name="connsiteY53" fmla="*/ 866087 h 2343758"/>
              <a:gd name="connsiteX54" fmla="*/ 5164531 w 5793638"/>
              <a:gd name="connsiteY54" fmla="*/ 756359 h 2343758"/>
              <a:gd name="connsiteX55" fmla="*/ 5310835 w 5793638"/>
              <a:gd name="connsiteY55" fmla="*/ 705153 h 2343758"/>
              <a:gd name="connsiteX56" fmla="*/ 5493715 w 5793638"/>
              <a:gd name="connsiteY56" fmla="*/ 683207 h 2343758"/>
              <a:gd name="connsiteX57" fmla="*/ 5713171 w 5793638"/>
              <a:gd name="connsiteY57" fmla="*/ 602740 h 2343758"/>
              <a:gd name="connsiteX58" fmla="*/ 5779008 w 5793638"/>
              <a:gd name="connsiteY58" fmla="*/ 507643 h 2343758"/>
              <a:gd name="connsiteX59" fmla="*/ 5793638 w 5793638"/>
              <a:gd name="connsiteY59" fmla="*/ 405230 h 2343758"/>
              <a:gd name="connsiteX60" fmla="*/ 5678068 w 5793638"/>
              <a:gd name="connsiteY60" fmla="*/ 0 h 2343758"/>
              <a:gd name="connsiteX0" fmla="*/ 0 w 5793638"/>
              <a:gd name="connsiteY0" fmla="*/ 1531771 h 2343758"/>
              <a:gd name="connsiteX1" fmla="*/ 321868 w 5793638"/>
              <a:gd name="connsiteY1" fmla="*/ 1846324 h 2343758"/>
              <a:gd name="connsiteX2" fmla="*/ 387705 w 5793638"/>
              <a:gd name="connsiteY2" fmla="*/ 1948737 h 2343758"/>
              <a:gd name="connsiteX3" fmla="*/ 446227 w 5793638"/>
              <a:gd name="connsiteY3" fmla="*/ 1999943 h 2343758"/>
              <a:gd name="connsiteX4" fmla="*/ 519379 w 5793638"/>
              <a:gd name="connsiteY4" fmla="*/ 2014574 h 2343758"/>
              <a:gd name="connsiteX5" fmla="*/ 585216 w 5793638"/>
              <a:gd name="connsiteY5" fmla="*/ 1977998 h 2343758"/>
              <a:gd name="connsiteX6" fmla="*/ 665683 w 5793638"/>
              <a:gd name="connsiteY6" fmla="*/ 1941422 h 2343758"/>
              <a:gd name="connsiteX7" fmla="*/ 782726 w 5793638"/>
              <a:gd name="connsiteY7" fmla="*/ 1941422 h 2343758"/>
              <a:gd name="connsiteX8" fmla="*/ 870508 w 5793638"/>
              <a:gd name="connsiteY8" fmla="*/ 1941422 h 2343758"/>
              <a:gd name="connsiteX9" fmla="*/ 929030 w 5793638"/>
              <a:gd name="connsiteY9" fmla="*/ 1970683 h 2343758"/>
              <a:gd name="connsiteX10" fmla="*/ 965606 w 5793638"/>
              <a:gd name="connsiteY10" fmla="*/ 2029204 h 2343758"/>
              <a:gd name="connsiteX11" fmla="*/ 1009497 w 5793638"/>
              <a:gd name="connsiteY11" fmla="*/ 2095041 h 2343758"/>
              <a:gd name="connsiteX12" fmla="*/ 1097280 w 5793638"/>
              <a:gd name="connsiteY12" fmla="*/ 2102356 h 2343758"/>
              <a:gd name="connsiteX13" fmla="*/ 1228953 w 5793638"/>
              <a:gd name="connsiteY13" fmla="*/ 2073095 h 2343758"/>
              <a:gd name="connsiteX14" fmla="*/ 1345996 w 5793638"/>
              <a:gd name="connsiteY14" fmla="*/ 2036519 h 2343758"/>
              <a:gd name="connsiteX15" fmla="*/ 1448409 w 5793638"/>
              <a:gd name="connsiteY15" fmla="*/ 2007259 h 2343758"/>
              <a:gd name="connsiteX16" fmla="*/ 1543507 w 5793638"/>
              <a:gd name="connsiteY16" fmla="*/ 2080411 h 2343758"/>
              <a:gd name="connsiteX17" fmla="*/ 1623974 w 5793638"/>
              <a:gd name="connsiteY17" fmla="*/ 2204769 h 2343758"/>
              <a:gd name="connsiteX18" fmla="*/ 1675180 w 5793638"/>
              <a:gd name="connsiteY18" fmla="*/ 2299867 h 2343758"/>
              <a:gd name="connsiteX19" fmla="*/ 1726387 w 5793638"/>
              <a:gd name="connsiteY19" fmla="*/ 2329127 h 2343758"/>
              <a:gd name="connsiteX20" fmla="*/ 1843430 w 5793638"/>
              <a:gd name="connsiteY20" fmla="*/ 2343758 h 2343758"/>
              <a:gd name="connsiteX21" fmla="*/ 1953158 w 5793638"/>
              <a:gd name="connsiteY21" fmla="*/ 2343758 h 2343758"/>
              <a:gd name="connsiteX22" fmla="*/ 2070201 w 5793638"/>
              <a:gd name="connsiteY22" fmla="*/ 2307182 h 2343758"/>
              <a:gd name="connsiteX23" fmla="*/ 2194560 w 5793638"/>
              <a:gd name="connsiteY23" fmla="*/ 2219399 h 2343758"/>
              <a:gd name="connsiteX24" fmla="*/ 2318918 w 5793638"/>
              <a:gd name="connsiteY24" fmla="*/ 2138932 h 2343758"/>
              <a:gd name="connsiteX25" fmla="*/ 2421331 w 5793638"/>
              <a:gd name="connsiteY25" fmla="*/ 2080411 h 2343758"/>
              <a:gd name="connsiteX26" fmla="*/ 2545689 w 5793638"/>
              <a:gd name="connsiteY26" fmla="*/ 2073095 h 2343758"/>
              <a:gd name="connsiteX27" fmla="*/ 2655417 w 5793638"/>
              <a:gd name="connsiteY27" fmla="*/ 2095041 h 2343758"/>
              <a:gd name="connsiteX28" fmla="*/ 2743200 w 5793638"/>
              <a:gd name="connsiteY28" fmla="*/ 2095041 h 2343758"/>
              <a:gd name="connsiteX29" fmla="*/ 2809036 w 5793638"/>
              <a:gd name="connsiteY29" fmla="*/ 2036519 h 2343758"/>
              <a:gd name="connsiteX30" fmla="*/ 2874873 w 5793638"/>
              <a:gd name="connsiteY30" fmla="*/ 1897531 h 2343758"/>
              <a:gd name="connsiteX31" fmla="*/ 2896819 w 5793638"/>
              <a:gd name="connsiteY31" fmla="*/ 1824379 h 2343758"/>
              <a:gd name="connsiteX32" fmla="*/ 2955340 w 5793638"/>
              <a:gd name="connsiteY32" fmla="*/ 1743911 h 2343758"/>
              <a:gd name="connsiteX33" fmla="*/ 3035808 w 5793638"/>
              <a:gd name="connsiteY33" fmla="*/ 1692705 h 2343758"/>
              <a:gd name="connsiteX34" fmla="*/ 3145536 w 5793638"/>
              <a:gd name="connsiteY34" fmla="*/ 1641499 h 2343758"/>
              <a:gd name="connsiteX35" fmla="*/ 3262579 w 5793638"/>
              <a:gd name="connsiteY35" fmla="*/ 1626868 h 2343758"/>
              <a:gd name="connsiteX36" fmla="*/ 3328416 w 5793638"/>
              <a:gd name="connsiteY36" fmla="*/ 1568347 h 2343758"/>
              <a:gd name="connsiteX37" fmla="*/ 3401568 w 5793638"/>
              <a:gd name="connsiteY37" fmla="*/ 1429358 h 2343758"/>
              <a:gd name="connsiteX38" fmla="*/ 3438144 w 5793638"/>
              <a:gd name="connsiteY38" fmla="*/ 1231847 h 2343758"/>
              <a:gd name="connsiteX39" fmla="*/ 3496665 w 5793638"/>
              <a:gd name="connsiteY39" fmla="*/ 1100174 h 2343758"/>
              <a:gd name="connsiteX40" fmla="*/ 3613708 w 5793638"/>
              <a:gd name="connsiteY40" fmla="*/ 1034337 h 2343758"/>
              <a:gd name="connsiteX41" fmla="*/ 3752697 w 5793638"/>
              <a:gd name="connsiteY41" fmla="*/ 1063598 h 2343758"/>
              <a:gd name="connsiteX42" fmla="*/ 3913632 w 5793638"/>
              <a:gd name="connsiteY42" fmla="*/ 1136750 h 2343758"/>
              <a:gd name="connsiteX43" fmla="*/ 4067251 w 5793638"/>
              <a:gd name="connsiteY43" fmla="*/ 1180641 h 2343758"/>
              <a:gd name="connsiteX44" fmla="*/ 4155033 w 5793638"/>
              <a:gd name="connsiteY44" fmla="*/ 1195271 h 2343758"/>
              <a:gd name="connsiteX45" fmla="*/ 4250131 w 5793638"/>
              <a:gd name="connsiteY45" fmla="*/ 1151380 h 2343758"/>
              <a:gd name="connsiteX46" fmla="*/ 4315968 w 5793638"/>
              <a:gd name="connsiteY46" fmla="*/ 1034337 h 2343758"/>
              <a:gd name="connsiteX47" fmla="*/ 4337913 w 5793638"/>
              <a:gd name="connsiteY47" fmla="*/ 931924 h 2343758"/>
              <a:gd name="connsiteX48" fmla="*/ 4418380 w 5793638"/>
              <a:gd name="connsiteY48" fmla="*/ 888033 h 2343758"/>
              <a:gd name="connsiteX49" fmla="*/ 4550054 w 5793638"/>
              <a:gd name="connsiteY49" fmla="*/ 866087 h 2343758"/>
              <a:gd name="connsiteX50" fmla="*/ 4681728 w 5793638"/>
              <a:gd name="connsiteY50" fmla="*/ 931924 h 2343758"/>
              <a:gd name="connsiteX51" fmla="*/ 4820716 w 5793638"/>
              <a:gd name="connsiteY51" fmla="*/ 939239 h 2343758"/>
              <a:gd name="connsiteX52" fmla="*/ 4996281 w 5793638"/>
              <a:gd name="connsiteY52" fmla="*/ 866087 h 2343758"/>
              <a:gd name="connsiteX53" fmla="*/ 5164531 w 5793638"/>
              <a:gd name="connsiteY53" fmla="*/ 756359 h 2343758"/>
              <a:gd name="connsiteX54" fmla="*/ 5310835 w 5793638"/>
              <a:gd name="connsiteY54" fmla="*/ 705153 h 2343758"/>
              <a:gd name="connsiteX55" fmla="*/ 5493715 w 5793638"/>
              <a:gd name="connsiteY55" fmla="*/ 683207 h 2343758"/>
              <a:gd name="connsiteX56" fmla="*/ 5713171 w 5793638"/>
              <a:gd name="connsiteY56" fmla="*/ 602740 h 2343758"/>
              <a:gd name="connsiteX57" fmla="*/ 5779008 w 5793638"/>
              <a:gd name="connsiteY57" fmla="*/ 507643 h 2343758"/>
              <a:gd name="connsiteX58" fmla="*/ 5793638 w 5793638"/>
              <a:gd name="connsiteY58" fmla="*/ 405230 h 2343758"/>
              <a:gd name="connsiteX59" fmla="*/ 5678068 w 5793638"/>
              <a:gd name="connsiteY59" fmla="*/ 0 h 2343758"/>
              <a:gd name="connsiteX0" fmla="*/ 0 w 5793638"/>
              <a:gd name="connsiteY0" fmla="*/ 1531771 h 2343758"/>
              <a:gd name="connsiteX1" fmla="*/ 387705 w 5793638"/>
              <a:gd name="connsiteY1" fmla="*/ 1948737 h 2343758"/>
              <a:gd name="connsiteX2" fmla="*/ 446227 w 5793638"/>
              <a:gd name="connsiteY2" fmla="*/ 1999943 h 2343758"/>
              <a:gd name="connsiteX3" fmla="*/ 519379 w 5793638"/>
              <a:gd name="connsiteY3" fmla="*/ 2014574 h 2343758"/>
              <a:gd name="connsiteX4" fmla="*/ 585216 w 5793638"/>
              <a:gd name="connsiteY4" fmla="*/ 1977998 h 2343758"/>
              <a:gd name="connsiteX5" fmla="*/ 665683 w 5793638"/>
              <a:gd name="connsiteY5" fmla="*/ 1941422 h 2343758"/>
              <a:gd name="connsiteX6" fmla="*/ 782726 w 5793638"/>
              <a:gd name="connsiteY6" fmla="*/ 1941422 h 2343758"/>
              <a:gd name="connsiteX7" fmla="*/ 870508 w 5793638"/>
              <a:gd name="connsiteY7" fmla="*/ 1941422 h 2343758"/>
              <a:gd name="connsiteX8" fmla="*/ 929030 w 5793638"/>
              <a:gd name="connsiteY8" fmla="*/ 1970683 h 2343758"/>
              <a:gd name="connsiteX9" fmla="*/ 965606 w 5793638"/>
              <a:gd name="connsiteY9" fmla="*/ 2029204 h 2343758"/>
              <a:gd name="connsiteX10" fmla="*/ 1009497 w 5793638"/>
              <a:gd name="connsiteY10" fmla="*/ 2095041 h 2343758"/>
              <a:gd name="connsiteX11" fmla="*/ 1097280 w 5793638"/>
              <a:gd name="connsiteY11" fmla="*/ 2102356 h 2343758"/>
              <a:gd name="connsiteX12" fmla="*/ 1228953 w 5793638"/>
              <a:gd name="connsiteY12" fmla="*/ 2073095 h 2343758"/>
              <a:gd name="connsiteX13" fmla="*/ 1345996 w 5793638"/>
              <a:gd name="connsiteY13" fmla="*/ 2036519 h 2343758"/>
              <a:gd name="connsiteX14" fmla="*/ 1448409 w 5793638"/>
              <a:gd name="connsiteY14" fmla="*/ 2007259 h 2343758"/>
              <a:gd name="connsiteX15" fmla="*/ 1543507 w 5793638"/>
              <a:gd name="connsiteY15" fmla="*/ 2080411 h 2343758"/>
              <a:gd name="connsiteX16" fmla="*/ 1623974 w 5793638"/>
              <a:gd name="connsiteY16" fmla="*/ 2204769 h 2343758"/>
              <a:gd name="connsiteX17" fmla="*/ 1675180 w 5793638"/>
              <a:gd name="connsiteY17" fmla="*/ 2299867 h 2343758"/>
              <a:gd name="connsiteX18" fmla="*/ 1726387 w 5793638"/>
              <a:gd name="connsiteY18" fmla="*/ 2329127 h 2343758"/>
              <a:gd name="connsiteX19" fmla="*/ 1843430 w 5793638"/>
              <a:gd name="connsiteY19" fmla="*/ 2343758 h 2343758"/>
              <a:gd name="connsiteX20" fmla="*/ 1953158 w 5793638"/>
              <a:gd name="connsiteY20" fmla="*/ 2343758 h 2343758"/>
              <a:gd name="connsiteX21" fmla="*/ 2070201 w 5793638"/>
              <a:gd name="connsiteY21" fmla="*/ 2307182 h 2343758"/>
              <a:gd name="connsiteX22" fmla="*/ 2194560 w 5793638"/>
              <a:gd name="connsiteY22" fmla="*/ 2219399 h 2343758"/>
              <a:gd name="connsiteX23" fmla="*/ 2318918 w 5793638"/>
              <a:gd name="connsiteY23" fmla="*/ 2138932 h 2343758"/>
              <a:gd name="connsiteX24" fmla="*/ 2421331 w 5793638"/>
              <a:gd name="connsiteY24" fmla="*/ 2080411 h 2343758"/>
              <a:gd name="connsiteX25" fmla="*/ 2545689 w 5793638"/>
              <a:gd name="connsiteY25" fmla="*/ 2073095 h 2343758"/>
              <a:gd name="connsiteX26" fmla="*/ 2655417 w 5793638"/>
              <a:gd name="connsiteY26" fmla="*/ 2095041 h 2343758"/>
              <a:gd name="connsiteX27" fmla="*/ 2743200 w 5793638"/>
              <a:gd name="connsiteY27" fmla="*/ 2095041 h 2343758"/>
              <a:gd name="connsiteX28" fmla="*/ 2809036 w 5793638"/>
              <a:gd name="connsiteY28" fmla="*/ 2036519 h 2343758"/>
              <a:gd name="connsiteX29" fmla="*/ 2874873 w 5793638"/>
              <a:gd name="connsiteY29" fmla="*/ 1897531 h 2343758"/>
              <a:gd name="connsiteX30" fmla="*/ 2896819 w 5793638"/>
              <a:gd name="connsiteY30" fmla="*/ 1824379 h 2343758"/>
              <a:gd name="connsiteX31" fmla="*/ 2955340 w 5793638"/>
              <a:gd name="connsiteY31" fmla="*/ 1743911 h 2343758"/>
              <a:gd name="connsiteX32" fmla="*/ 3035808 w 5793638"/>
              <a:gd name="connsiteY32" fmla="*/ 1692705 h 2343758"/>
              <a:gd name="connsiteX33" fmla="*/ 3145536 w 5793638"/>
              <a:gd name="connsiteY33" fmla="*/ 1641499 h 2343758"/>
              <a:gd name="connsiteX34" fmla="*/ 3262579 w 5793638"/>
              <a:gd name="connsiteY34" fmla="*/ 1626868 h 2343758"/>
              <a:gd name="connsiteX35" fmla="*/ 3328416 w 5793638"/>
              <a:gd name="connsiteY35" fmla="*/ 1568347 h 2343758"/>
              <a:gd name="connsiteX36" fmla="*/ 3401568 w 5793638"/>
              <a:gd name="connsiteY36" fmla="*/ 1429358 h 2343758"/>
              <a:gd name="connsiteX37" fmla="*/ 3438144 w 5793638"/>
              <a:gd name="connsiteY37" fmla="*/ 1231847 h 2343758"/>
              <a:gd name="connsiteX38" fmla="*/ 3496665 w 5793638"/>
              <a:gd name="connsiteY38" fmla="*/ 1100174 h 2343758"/>
              <a:gd name="connsiteX39" fmla="*/ 3613708 w 5793638"/>
              <a:gd name="connsiteY39" fmla="*/ 1034337 h 2343758"/>
              <a:gd name="connsiteX40" fmla="*/ 3752697 w 5793638"/>
              <a:gd name="connsiteY40" fmla="*/ 1063598 h 2343758"/>
              <a:gd name="connsiteX41" fmla="*/ 3913632 w 5793638"/>
              <a:gd name="connsiteY41" fmla="*/ 1136750 h 2343758"/>
              <a:gd name="connsiteX42" fmla="*/ 4067251 w 5793638"/>
              <a:gd name="connsiteY42" fmla="*/ 1180641 h 2343758"/>
              <a:gd name="connsiteX43" fmla="*/ 4155033 w 5793638"/>
              <a:gd name="connsiteY43" fmla="*/ 1195271 h 2343758"/>
              <a:gd name="connsiteX44" fmla="*/ 4250131 w 5793638"/>
              <a:gd name="connsiteY44" fmla="*/ 1151380 h 2343758"/>
              <a:gd name="connsiteX45" fmla="*/ 4315968 w 5793638"/>
              <a:gd name="connsiteY45" fmla="*/ 1034337 h 2343758"/>
              <a:gd name="connsiteX46" fmla="*/ 4337913 w 5793638"/>
              <a:gd name="connsiteY46" fmla="*/ 931924 h 2343758"/>
              <a:gd name="connsiteX47" fmla="*/ 4418380 w 5793638"/>
              <a:gd name="connsiteY47" fmla="*/ 888033 h 2343758"/>
              <a:gd name="connsiteX48" fmla="*/ 4550054 w 5793638"/>
              <a:gd name="connsiteY48" fmla="*/ 866087 h 2343758"/>
              <a:gd name="connsiteX49" fmla="*/ 4681728 w 5793638"/>
              <a:gd name="connsiteY49" fmla="*/ 931924 h 2343758"/>
              <a:gd name="connsiteX50" fmla="*/ 4820716 w 5793638"/>
              <a:gd name="connsiteY50" fmla="*/ 939239 h 2343758"/>
              <a:gd name="connsiteX51" fmla="*/ 4996281 w 5793638"/>
              <a:gd name="connsiteY51" fmla="*/ 866087 h 2343758"/>
              <a:gd name="connsiteX52" fmla="*/ 5164531 w 5793638"/>
              <a:gd name="connsiteY52" fmla="*/ 756359 h 2343758"/>
              <a:gd name="connsiteX53" fmla="*/ 5310835 w 5793638"/>
              <a:gd name="connsiteY53" fmla="*/ 705153 h 2343758"/>
              <a:gd name="connsiteX54" fmla="*/ 5493715 w 5793638"/>
              <a:gd name="connsiteY54" fmla="*/ 683207 h 2343758"/>
              <a:gd name="connsiteX55" fmla="*/ 5713171 w 5793638"/>
              <a:gd name="connsiteY55" fmla="*/ 602740 h 2343758"/>
              <a:gd name="connsiteX56" fmla="*/ 5779008 w 5793638"/>
              <a:gd name="connsiteY56" fmla="*/ 507643 h 2343758"/>
              <a:gd name="connsiteX57" fmla="*/ 5793638 w 5793638"/>
              <a:gd name="connsiteY57" fmla="*/ 405230 h 2343758"/>
              <a:gd name="connsiteX58" fmla="*/ 5678068 w 5793638"/>
              <a:gd name="connsiteY58" fmla="*/ 0 h 2343758"/>
              <a:gd name="connsiteX0" fmla="*/ 0 w 5793638"/>
              <a:gd name="connsiteY0" fmla="*/ 1531771 h 2343758"/>
              <a:gd name="connsiteX1" fmla="*/ 446227 w 5793638"/>
              <a:gd name="connsiteY1" fmla="*/ 1999943 h 2343758"/>
              <a:gd name="connsiteX2" fmla="*/ 519379 w 5793638"/>
              <a:gd name="connsiteY2" fmla="*/ 2014574 h 2343758"/>
              <a:gd name="connsiteX3" fmla="*/ 585216 w 5793638"/>
              <a:gd name="connsiteY3" fmla="*/ 1977998 h 2343758"/>
              <a:gd name="connsiteX4" fmla="*/ 665683 w 5793638"/>
              <a:gd name="connsiteY4" fmla="*/ 1941422 h 2343758"/>
              <a:gd name="connsiteX5" fmla="*/ 782726 w 5793638"/>
              <a:gd name="connsiteY5" fmla="*/ 1941422 h 2343758"/>
              <a:gd name="connsiteX6" fmla="*/ 870508 w 5793638"/>
              <a:gd name="connsiteY6" fmla="*/ 1941422 h 2343758"/>
              <a:gd name="connsiteX7" fmla="*/ 929030 w 5793638"/>
              <a:gd name="connsiteY7" fmla="*/ 1970683 h 2343758"/>
              <a:gd name="connsiteX8" fmla="*/ 965606 w 5793638"/>
              <a:gd name="connsiteY8" fmla="*/ 2029204 h 2343758"/>
              <a:gd name="connsiteX9" fmla="*/ 1009497 w 5793638"/>
              <a:gd name="connsiteY9" fmla="*/ 2095041 h 2343758"/>
              <a:gd name="connsiteX10" fmla="*/ 1097280 w 5793638"/>
              <a:gd name="connsiteY10" fmla="*/ 2102356 h 2343758"/>
              <a:gd name="connsiteX11" fmla="*/ 1228953 w 5793638"/>
              <a:gd name="connsiteY11" fmla="*/ 2073095 h 2343758"/>
              <a:gd name="connsiteX12" fmla="*/ 1345996 w 5793638"/>
              <a:gd name="connsiteY12" fmla="*/ 2036519 h 2343758"/>
              <a:gd name="connsiteX13" fmla="*/ 1448409 w 5793638"/>
              <a:gd name="connsiteY13" fmla="*/ 2007259 h 2343758"/>
              <a:gd name="connsiteX14" fmla="*/ 1543507 w 5793638"/>
              <a:gd name="connsiteY14" fmla="*/ 2080411 h 2343758"/>
              <a:gd name="connsiteX15" fmla="*/ 1623974 w 5793638"/>
              <a:gd name="connsiteY15" fmla="*/ 2204769 h 2343758"/>
              <a:gd name="connsiteX16" fmla="*/ 1675180 w 5793638"/>
              <a:gd name="connsiteY16" fmla="*/ 2299867 h 2343758"/>
              <a:gd name="connsiteX17" fmla="*/ 1726387 w 5793638"/>
              <a:gd name="connsiteY17" fmla="*/ 2329127 h 2343758"/>
              <a:gd name="connsiteX18" fmla="*/ 1843430 w 5793638"/>
              <a:gd name="connsiteY18" fmla="*/ 2343758 h 2343758"/>
              <a:gd name="connsiteX19" fmla="*/ 1953158 w 5793638"/>
              <a:gd name="connsiteY19" fmla="*/ 2343758 h 2343758"/>
              <a:gd name="connsiteX20" fmla="*/ 2070201 w 5793638"/>
              <a:gd name="connsiteY20" fmla="*/ 2307182 h 2343758"/>
              <a:gd name="connsiteX21" fmla="*/ 2194560 w 5793638"/>
              <a:gd name="connsiteY21" fmla="*/ 2219399 h 2343758"/>
              <a:gd name="connsiteX22" fmla="*/ 2318918 w 5793638"/>
              <a:gd name="connsiteY22" fmla="*/ 2138932 h 2343758"/>
              <a:gd name="connsiteX23" fmla="*/ 2421331 w 5793638"/>
              <a:gd name="connsiteY23" fmla="*/ 2080411 h 2343758"/>
              <a:gd name="connsiteX24" fmla="*/ 2545689 w 5793638"/>
              <a:gd name="connsiteY24" fmla="*/ 2073095 h 2343758"/>
              <a:gd name="connsiteX25" fmla="*/ 2655417 w 5793638"/>
              <a:gd name="connsiteY25" fmla="*/ 2095041 h 2343758"/>
              <a:gd name="connsiteX26" fmla="*/ 2743200 w 5793638"/>
              <a:gd name="connsiteY26" fmla="*/ 2095041 h 2343758"/>
              <a:gd name="connsiteX27" fmla="*/ 2809036 w 5793638"/>
              <a:gd name="connsiteY27" fmla="*/ 2036519 h 2343758"/>
              <a:gd name="connsiteX28" fmla="*/ 2874873 w 5793638"/>
              <a:gd name="connsiteY28" fmla="*/ 1897531 h 2343758"/>
              <a:gd name="connsiteX29" fmla="*/ 2896819 w 5793638"/>
              <a:gd name="connsiteY29" fmla="*/ 1824379 h 2343758"/>
              <a:gd name="connsiteX30" fmla="*/ 2955340 w 5793638"/>
              <a:gd name="connsiteY30" fmla="*/ 1743911 h 2343758"/>
              <a:gd name="connsiteX31" fmla="*/ 3035808 w 5793638"/>
              <a:gd name="connsiteY31" fmla="*/ 1692705 h 2343758"/>
              <a:gd name="connsiteX32" fmla="*/ 3145536 w 5793638"/>
              <a:gd name="connsiteY32" fmla="*/ 1641499 h 2343758"/>
              <a:gd name="connsiteX33" fmla="*/ 3262579 w 5793638"/>
              <a:gd name="connsiteY33" fmla="*/ 1626868 h 2343758"/>
              <a:gd name="connsiteX34" fmla="*/ 3328416 w 5793638"/>
              <a:gd name="connsiteY34" fmla="*/ 1568347 h 2343758"/>
              <a:gd name="connsiteX35" fmla="*/ 3401568 w 5793638"/>
              <a:gd name="connsiteY35" fmla="*/ 1429358 h 2343758"/>
              <a:gd name="connsiteX36" fmla="*/ 3438144 w 5793638"/>
              <a:gd name="connsiteY36" fmla="*/ 1231847 h 2343758"/>
              <a:gd name="connsiteX37" fmla="*/ 3496665 w 5793638"/>
              <a:gd name="connsiteY37" fmla="*/ 1100174 h 2343758"/>
              <a:gd name="connsiteX38" fmla="*/ 3613708 w 5793638"/>
              <a:gd name="connsiteY38" fmla="*/ 1034337 h 2343758"/>
              <a:gd name="connsiteX39" fmla="*/ 3752697 w 5793638"/>
              <a:gd name="connsiteY39" fmla="*/ 1063598 h 2343758"/>
              <a:gd name="connsiteX40" fmla="*/ 3913632 w 5793638"/>
              <a:gd name="connsiteY40" fmla="*/ 1136750 h 2343758"/>
              <a:gd name="connsiteX41" fmla="*/ 4067251 w 5793638"/>
              <a:gd name="connsiteY41" fmla="*/ 1180641 h 2343758"/>
              <a:gd name="connsiteX42" fmla="*/ 4155033 w 5793638"/>
              <a:gd name="connsiteY42" fmla="*/ 1195271 h 2343758"/>
              <a:gd name="connsiteX43" fmla="*/ 4250131 w 5793638"/>
              <a:gd name="connsiteY43" fmla="*/ 1151380 h 2343758"/>
              <a:gd name="connsiteX44" fmla="*/ 4315968 w 5793638"/>
              <a:gd name="connsiteY44" fmla="*/ 1034337 h 2343758"/>
              <a:gd name="connsiteX45" fmla="*/ 4337913 w 5793638"/>
              <a:gd name="connsiteY45" fmla="*/ 931924 h 2343758"/>
              <a:gd name="connsiteX46" fmla="*/ 4418380 w 5793638"/>
              <a:gd name="connsiteY46" fmla="*/ 888033 h 2343758"/>
              <a:gd name="connsiteX47" fmla="*/ 4550054 w 5793638"/>
              <a:gd name="connsiteY47" fmla="*/ 866087 h 2343758"/>
              <a:gd name="connsiteX48" fmla="*/ 4681728 w 5793638"/>
              <a:gd name="connsiteY48" fmla="*/ 931924 h 2343758"/>
              <a:gd name="connsiteX49" fmla="*/ 4820716 w 5793638"/>
              <a:gd name="connsiteY49" fmla="*/ 939239 h 2343758"/>
              <a:gd name="connsiteX50" fmla="*/ 4996281 w 5793638"/>
              <a:gd name="connsiteY50" fmla="*/ 866087 h 2343758"/>
              <a:gd name="connsiteX51" fmla="*/ 5164531 w 5793638"/>
              <a:gd name="connsiteY51" fmla="*/ 756359 h 2343758"/>
              <a:gd name="connsiteX52" fmla="*/ 5310835 w 5793638"/>
              <a:gd name="connsiteY52" fmla="*/ 705153 h 2343758"/>
              <a:gd name="connsiteX53" fmla="*/ 5493715 w 5793638"/>
              <a:gd name="connsiteY53" fmla="*/ 683207 h 2343758"/>
              <a:gd name="connsiteX54" fmla="*/ 5713171 w 5793638"/>
              <a:gd name="connsiteY54" fmla="*/ 602740 h 2343758"/>
              <a:gd name="connsiteX55" fmla="*/ 5779008 w 5793638"/>
              <a:gd name="connsiteY55" fmla="*/ 507643 h 2343758"/>
              <a:gd name="connsiteX56" fmla="*/ 5793638 w 5793638"/>
              <a:gd name="connsiteY56" fmla="*/ 405230 h 2343758"/>
              <a:gd name="connsiteX57" fmla="*/ 5678068 w 5793638"/>
              <a:gd name="connsiteY57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782726 w 5793638"/>
              <a:gd name="connsiteY4" fmla="*/ 1941422 h 2343758"/>
              <a:gd name="connsiteX5" fmla="*/ 870508 w 5793638"/>
              <a:gd name="connsiteY5" fmla="*/ 1941422 h 2343758"/>
              <a:gd name="connsiteX6" fmla="*/ 929030 w 5793638"/>
              <a:gd name="connsiteY6" fmla="*/ 1970683 h 2343758"/>
              <a:gd name="connsiteX7" fmla="*/ 965606 w 5793638"/>
              <a:gd name="connsiteY7" fmla="*/ 2029204 h 2343758"/>
              <a:gd name="connsiteX8" fmla="*/ 1009497 w 5793638"/>
              <a:gd name="connsiteY8" fmla="*/ 2095041 h 2343758"/>
              <a:gd name="connsiteX9" fmla="*/ 1097280 w 5793638"/>
              <a:gd name="connsiteY9" fmla="*/ 2102356 h 2343758"/>
              <a:gd name="connsiteX10" fmla="*/ 1228953 w 5793638"/>
              <a:gd name="connsiteY10" fmla="*/ 2073095 h 2343758"/>
              <a:gd name="connsiteX11" fmla="*/ 1345996 w 5793638"/>
              <a:gd name="connsiteY11" fmla="*/ 2036519 h 2343758"/>
              <a:gd name="connsiteX12" fmla="*/ 1448409 w 5793638"/>
              <a:gd name="connsiteY12" fmla="*/ 2007259 h 2343758"/>
              <a:gd name="connsiteX13" fmla="*/ 1543507 w 5793638"/>
              <a:gd name="connsiteY13" fmla="*/ 2080411 h 2343758"/>
              <a:gd name="connsiteX14" fmla="*/ 1623974 w 5793638"/>
              <a:gd name="connsiteY14" fmla="*/ 2204769 h 2343758"/>
              <a:gd name="connsiteX15" fmla="*/ 1675180 w 5793638"/>
              <a:gd name="connsiteY15" fmla="*/ 2299867 h 2343758"/>
              <a:gd name="connsiteX16" fmla="*/ 1726387 w 5793638"/>
              <a:gd name="connsiteY16" fmla="*/ 2329127 h 2343758"/>
              <a:gd name="connsiteX17" fmla="*/ 1843430 w 5793638"/>
              <a:gd name="connsiteY17" fmla="*/ 2343758 h 2343758"/>
              <a:gd name="connsiteX18" fmla="*/ 1953158 w 5793638"/>
              <a:gd name="connsiteY18" fmla="*/ 2343758 h 2343758"/>
              <a:gd name="connsiteX19" fmla="*/ 2070201 w 5793638"/>
              <a:gd name="connsiteY19" fmla="*/ 2307182 h 2343758"/>
              <a:gd name="connsiteX20" fmla="*/ 2194560 w 5793638"/>
              <a:gd name="connsiteY20" fmla="*/ 2219399 h 2343758"/>
              <a:gd name="connsiteX21" fmla="*/ 2318918 w 5793638"/>
              <a:gd name="connsiteY21" fmla="*/ 2138932 h 2343758"/>
              <a:gd name="connsiteX22" fmla="*/ 2421331 w 5793638"/>
              <a:gd name="connsiteY22" fmla="*/ 2080411 h 2343758"/>
              <a:gd name="connsiteX23" fmla="*/ 2545689 w 5793638"/>
              <a:gd name="connsiteY23" fmla="*/ 2073095 h 2343758"/>
              <a:gd name="connsiteX24" fmla="*/ 2655417 w 5793638"/>
              <a:gd name="connsiteY24" fmla="*/ 2095041 h 2343758"/>
              <a:gd name="connsiteX25" fmla="*/ 2743200 w 5793638"/>
              <a:gd name="connsiteY25" fmla="*/ 2095041 h 2343758"/>
              <a:gd name="connsiteX26" fmla="*/ 2809036 w 5793638"/>
              <a:gd name="connsiteY26" fmla="*/ 2036519 h 2343758"/>
              <a:gd name="connsiteX27" fmla="*/ 2874873 w 5793638"/>
              <a:gd name="connsiteY27" fmla="*/ 1897531 h 2343758"/>
              <a:gd name="connsiteX28" fmla="*/ 2896819 w 5793638"/>
              <a:gd name="connsiteY28" fmla="*/ 1824379 h 2343758"/>
              <a:gd name="connsiteX29" fmla="*/ 2955340 w 5793638"/>
              <a:gd name="connsiteY29" fmla="*/ 1743911 h 2343758"/>
              <a:gd name="connsiteX30" fmla="*/ 3035808 w 5793638"/>
              <a:gd name="connsiteY30" fmla="*/ 1692705 h 2343758"/>
              <a:gd name="connsiteX31" fmla="*/ 3145536 w 5793638"/>
              <a:gd name="connsiteY31" fmla="*/ 1641499 h 2343758"/>
              <a:gd name="connsiteX32" fmla="*/ 3262579 w 5793638"/>
              <a:gd name="connsiteY32" fmla="*/ 1626868 h 2343758"/>
              <a:gd name="connsiteX33" fmla="*/ 3328416 w 5793638"/>
              <a:gd name="connsiteY33" fmla="*/ 1568347 h 2343758"/>
              <a:gd name="connsiteX34" fmla="*/ 3401568 w 5793638"/>
              <a:gd name="connsiteY34" fmla="*/ 1429358 h 2343758"/>
              <a:gd name="connsiteX35" fmla="*/ 3438144 w 5793638"/>
              <a:gd name="connsiteY35" fmla="*/ 1231847 h 2343758"/>
              <a:gd name="connsiteX36" fmla="*/ 3496665 w 5793638"/>
              <a:gd name="connsiteY36" fmla="*/ 1100174 h 2343758"/>
              <a:gd name="connsiteX37" fmla="*/ 3613708 w 5793638"/>
              <a:gd name="connsiteY37" fmla="*/ 1034337 h 2343758"/>
              <a:gd name="connsiteX38" fmla="*/ 3752697 w 5793638"/>
              <a:gd name="connsiteY38" fmla="*/ 1063598 h 2343758"/>
              <a:gd name="connsiteX39" fmla="*/ 3913632 w 5793638"/>
              <a:gd name="connsiteY39" fmla="*/ 1136750 h 2343758"/>
              <a:gd name="connsiteX40" fmla="*/ 4067251 w 5793638"/>
              <a:gd name="connsiteY40" fmla="*/ 1180641 h 2343758"/>
              <a:gd name="connsiteX41" fmla="*/ 4155033 w 5793638"/>
              <a:gd name="connsiteY41" fmla="*/ 1195271 h 2343758"/>
              <a:gd name="connsiteX42" fmla="*/ 4250131 w 5793638"/>
              <a:gd name="connsiteY42" fmla="*/ 1151380 h 2343758"/>
              <a:gd name="connsiteX43" fmla="*/ 4315968 w 5793638"/>
              <a:gd name="connsiteY43" fmla="*/ 1034337 h 2343758"/>
              <a:gd name="connsiteX44" fmla="*/ 4337913 w 5793638"/>
              <a:gd name="connsiteY44" fmla="*/ 931924 h 2343758"/>
              <a:gd name="connsiteX45" fmla="*/ 4418380 w 5793638"/>
              <a:gd name="connsiteY45" fmla="*/ 888033 h 2343758"/>
              <a:gd name="connsiteX46" fmla="*/ 4550054 w 5793638"/>
              <a:gd name="connsiteY46" fmla="*/ 866087 h 2343758"/>
              <a:gd name="connsiteX47" fmla="*/ 4681728 w 5793638"/>
              <a:gd name="connsiteY47" fmla="*/ 931924 h 2343758"/>
              <a:gd name="connsiteX48" fmla="*/ 4820716 w 5793638"/>
              <a:gd name="connsiteY48" fmla="*/ 939239 h 2343758"/>
              <a:gd name="connsiteX49" fmla="*/ 4996281 w 5793638"/>
              <a:gd name="connsiteY49" fmla="*/ 866087 h 2343758"/>
              <a:gd name="connsiteX50" fmla="*/ 5164531 w 5793638"/>
              <a:gd name="connsiteY50" fmla="*/ 756359 h 2343758"/>
              <a:gd name="connsiteX51" fmla="*/ 5310835 w 5793638"/>
              <a:gd name="connsiteY51" fmla="*/ 705153 h 2343758"/>
              <a:gd name="connsiteX52" fmla="*/ 5493715 w 5793638"/>
              <a:gd name="connsiteY52" fmla="*/ 683207 h 2343758"/>
              <a:gd name="connsiteX53" fmla="*/ 5713171 w 5793638"/>
              <a:gd name="connsiteY53" fmla="*/ 602740 h 2343758"/>
              <a:gd name="connsiteX54" fmla="*/ 5779008 w 5793638"/>
              <a:gd name="connsiteY54" fmla="*/ 507643 h 2343758"/>
              <a:gd name="connsiteX55" fmla="*/ 5793638 w 5793638"/>
              <a:gd name="connsiteY55" fmla="*/ 405230 h 2343758"/>
              <a:gd name="connsiteX56" fmla="*/ 5678068 w 5793638"/>
              <a:gd name="connsiteY56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29030 w 5793638"/>
              <a:gd name="connsiteY5" fmla="*/ 1970683 h 2343758"/>
              <a:gd name="connsiteX6" fmla="*/ 965606 w 5793638"/>
              <a:gd name="connsiteY6" fmla="*/ 2029204 h 2343758"/>
              <a:gd name="connsiteX7" fmla="*/ 1009497 w 5793638"/>
              <a:gd name="connsiteY7" fmla="*/ 2095041 h 2343758"/>
              <a:gd name="connsiteX8" fmla="*/ 1097280 w 5793638"/>
              <a:gd name="connsiteY8" fmla="*/ 2102356 h 2343758"/>
              <a:gd name="connsiteX9" fmla="*/ 1228953 w 5793638"/>
              <a:gd name="connsiteY9" fmla="*/ 2073095 h 2343758"/>
              <a:gd name="connsiteX10" fmla="*/ 1345996 w 5793638"/>
              <a:gd name="connsiteY10" fmla="*/ 2036519 h 2343758"/>
              <a:gd name="connsiteX11" fmla="*/ 1448409 w 5793638"/>
              <a:gd name="connsiteY11" fmla="*/ 2007259 h 2343758"/>
              <a:gd name="connsiteX12" fmla="*/ 1543507 w 5793638"/>
              <a:gd name="connsiteY12" fmla="*/ 2080411 h 2343758"/>
              <a:gd name="connsiteX13" fmla="*/ 1623974 w 5793638"/>
              <a:gd name="connsiteY13" fmla="*/ 2204769 h 2343758"/>
              <a:gd name="connsiteX14" fmla="*/ 1675180 w 5793638"/>
              <a:gd name="connsiteY14" fmla="*/ 2299867 h 2343758"/>
              <a:gd name="connsiteX15" fmla="*/ 1726387 w 5793638"/>
              <a:gd name="connsiteY15" fmla="*/ 2329127 h 2343758"/>
              <a:gd name="connsiteX16" fmla="*/ 1843430 w 5793638"/>
              <a:gd name="connsiteY16" fmla="*/ 2343758 h 2343758"/>
              <a:gd name="connsiteX17" fmla="*/ 1953158 w 5793638"/>
              <a:gd name="connsiteY17" fmla="*/ 2343758 h 2343758"/>
              <a:gd name="connsiteX18" fmla="*/ 2070201 w 5793638"/>
              <a:gd name="connsiteY18" fmla="*/ 2307182 h 2343758"/>
              <a:gd name="connsiteX19" fmla="*/ 2194560 w 5793638"/>
              <a:gd name="connsiteY19" fmla="*/ 2219399 h 2343758"/>
              <a:gd name="connsiteX20" fmla="*/ 2318918 w 5793638"/>
              <a:gd name="connsiteY20" fmla="*/ 2138932 h 2343758"/>
              <a:gd name="connsiteX21" fmla="*/ 2421331 w 5793638"/>
              <a:gd name="connsiteY21" fmla="*/ 2080411 h 2343758"/>
              <a:gd name="connsiteX22" fmla="*/ 2545689 w 5793638"/>
              <a:gd name="connsiteY22" fmla="*/ 2073095 h 2343758"/>
              <a:gd name="connsiteX23" fmla="*/ 2655417 w 5793638"/>
              <a:gd name="connsiteY23" fmla="*/ 2095041 h 2343758"/>
              <a:gd name="connsiteX24" fmla="*/ 2743200 w 5793638"/>
              <a:gd name="connsiteY24" fmla="*/ 2095041 h 2343758"/>
              <a:gd name="connsiteX25" fmla="*/ 2809036 w 5793638"/>
              <a:gd name="connsiteY25" fmla="*/ 2036519 h 2343758"/>
              <a:gd name="connsiteX26" fmla="*/ 2874873 w 5793638"/>
              <a:gd name="connsiteY26" fmla="*/ 1897531 h 2343758"/>
              <a:gd name="connsiteX27" fmla="*/ 2896819 w 5793638"/>
              <a:gd name="connsiteY27" fmla="*/ 1824379 h 2343758"/>
              <a:gd name="connsiteX28" fmla="*/ 2955340 w 5793638"/>
              <a:gd name="connsiteY28" fmla="*/ 1743911 h 2343758"/>
              <a:gd name="connsiteX29" fmla="*/ 3035808 w 5793638"/>
              <a:gd name="connsiteY29" fmla="*/ 1692705 h 2343758"/>
              <a:gd name="connsiteX30" fmla="*/ 3145536 w 5793638"/>
              <a:gd name="connsiteY30" fmla="*/ 1641499 h 2343758"/>
              <a:gd name="connsiteX31" fmla="*/ 3262579 w 5793638"/>
              <a:gd name="connsiteY31" fmla="*/ 1626868 h 2343758"/>
              <a:gd name="connsiteX32" fmla="*/ 3328416 w 5793638"/>
              <a:gd name="connsiteY32" fmla="*/ 1568347 h 2343758"/>
              <a:gd name="connsiteX33" fmla="*/ 3401568 w 5793638"/>
              <a:gd name="connsiteY33" fmla="*/ 1429358 h 2343758"/>
              <a:gd name="connsiteX34" fmla="*/ 3438144 w 5793638"/>
              <a:gd name="connsiteY34" fmla="*/ 1231847 h 2343758"/>
              <a:gd name="connsiteX35" fmla="*/ 3496665 w 5793638"/>
              <a:gd name="connsiteY35" fmla="*/ 1100174 h 2343758"/>
              <a:gd name="connsiteX36" fmla="*/ 3613708 w 5793638"/>
              <a:gd name="connsiteY36" fmla="*/ 1034337 h 2343758"/>
              <a:gd name="connsiteX37" fmla="*/ 3752697 w 5793638"/>
              <a:gd name="connsiteY37" fmla="*/ 1063598 h 2343758"/>
              <a:gd name="connsiteX38" fmla="*/ 3913632 w 5793638"/>
              <a:gd name="connsiteY38" fmla="*/ 1136750 h 2343758"/>
              <a:gd name="connsiteX39" fmla="*/ 4067251 w 5793638"/>
              <a:gd name="connsiteY39" fmla="*/ 1180641 h 2343758"/>
              <a:gd name="connsiteX40" fmla="*/ 4155033 w 5793638"/>
              <a:gd name="connsiteY40" fmla="*/ 1195271 h 2343758"/>
              <a:gd name="connsiteX41" fmla="*/ 4250131 w 5793638"/>
              <a:gd name="connsiteY41" fmla="*/ 1151380 h 2343758"/>
              <a:gd name="connsiteX42" fmla="*/ 4315968 w 5793638"/>
              <a:gd name="connsiteY42" fmla="*/ 1034337 h 2343758"/>
              <a:gd name="connsiteX43" fmla="*/ 4337913 w 5793638"/>
              <a:gd name="connsiteY43" fmla="*/ 931924 h 2343758"/>
              <a:gd name="connsiteX44" fmla="*/ 4418380 w 5793638"/>
              <a:gd name="connsiteY44" fmla="*/ 888033 h 2343758"/>
              <a:gd name="connsiteX45" fmla="*/ 4550054 w 5793638"/>
              <a:gd name="connsiteY45" fmla="*/ 866087 h 2343758"/>
              <a:gd name="connsiteX46" fmla="*/ 4681728 w 5793638"/>
              <a:gd name="connsiteY46" fmla="*/ 931924 h 2343758"/>
              <a:gd name="connsiteX47" fmla="*/ 4820716 w 5793638"/>
              <a:gd name="connsiteY47" fmla="*/ 939239 h 2343758"/>
              <a:gd name="connsiteX48" fmla="*/ 4996281 w 5793638"/>
              <a:gd name="connsiteY48" fmla="*/ 866087 h 2343758"/>
              <a:gd name="connsiteX49" fmla="*/ 5164531 w 5793638"/>
              <a:gd name="connsiteY49" fmla="*/ 756359 h 2343758"/>
              <a:gd name="connsiteX50" fmla="*/ 5310835 w 5793638"/>
              <a:gd name="connsiteY50" fmla="*/ 705153 h 2343758"/>
              <a:gd name="connsiteX51" fmla="*/ 5493715 w 5793638"/>
              <a:gd name="connsiteY51" fmla="*/ 683207 h 2343758"/>
              <a:gd name="connsiteX52" fmla="*/ 5713171 w 5793638"/>
              <a:gd name="connsiteY52" fmla="*/ 602740 h 2343758"/>
              <a:gd name="connsiteX53" fmla="*/ 5779008 w 5793638"/>
              <a:gd name="connsiteY53" fmla="*/ 507643 h 2343758"/>
              <a:gd name="connsiteX54" fmla="*/ 5793638 w 5793638"/>
              <a:gd name="connsiteY54" fmla="*/ 405230 h 2343758"/>
              <a:gd name="connsiteX55" fmla="*/ 5678068 w 5793638"/>
              <a:gd name="connsiteY55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965606 w 5793638"/>
              <a:gd name="connsiteY5" fmla="*/ 2029204 h 2343758"/>
              <a:gd name="connsiteX6" fmla="*/ 1009497 w 5793638"/>
              <a:gd name="connsiteY6" fmla="*/ 2095041 h 2343758"/>
              <a:gd name="connsiteX7" fmla="*/ 1097280 w 5793638"/>
              <a:gd name="connsiteY7" fmla="*/ 2102356 h 2343758"/>
              <a:gd name="connsiteX8" fmla="*/ 1228953 w 5793638"/>
              <a:gd name="connsiteY8" fmla="*/ 2073095 h 2343758"/>
              <a:gd name="connsiteX9" fmla="*/ 1345996 w 5793638"/>
              <a:gd name="connsiteY9" fmla="*/ 2036519 h 2343758"/>
              <a:gd name="connsiteX10" fmla="*/ 1448409 w 5793638"/>
              <a:gd name="connsiteY10" fmla="*/ 2007259 h 2343758"/>
              <a:gd name="connsiteX11" fmla="*/ 1543507 w 5793638"/>
              <a:gd name="connsiteY11" fmla="*/ 2080411 h 2343758"/>
              <a:gd name="connsiteX12" fmla="*/ 1623974 w 5793638"/>
              <a:gd name="connsiteY12" fmla="*/ 2204769 h 2343758"/>
              <a:gd name="connsiteX13" fmla="*/ 1675180 w 5793638"/>
              <a:gd name="connsiteY13" fmla="*/ 2299867 h 2343758"/>
              <a:gd name="connsiteX14" fmla="*/ 1726387 w 5793638"/>
              <a:gd name="connsiteY14" fmla="*/ 2329127 h 2343758"/>
              <a:gd name="connsiteX15" fmla="*/ 1843430 w 5793638"/>
              <a:gd name="connsiteY15" fmla="*/ 2343758 h 2343758"/>
              <a:gd name="connsiteX16" fmla="*/ 1953158 w 5793638"/>
              <a:gd name="connsiteY16" fmla="*/ 2343758 h 2343758"/>
              <a:gd name="connsiteX17" fmla="*/ 2070201 w 5793638"/>
              <a:gd name="connsiteY17" fmla="*/ 2307182 h 2343758"/>
              <a:gd name="connsiteX18" fmla="*/ 2194560 w 5793638"/>
              <a:gd name="connsiteY18" fmla="*/ 2219399 h 2343758"/>
              <a:gd name="connsiteX19" fmla="*/ 2318918 w 5793638"/>
              <a:gd name="connsiteY19" fmla="*/ 2138932 h 2343758"/>
              <a:gd name="connsiteX20" fmla="*/ 2421331 w 5793638"/>
              <a:gd name="connsiteY20" fmla="*/ 2080411 h 2343758"/>
              <a:gd name="connsiteX21" fmla="*/ 2545689 w 5793638"/>
              <a:gd name="connsiteY21" fmla="*/ 2073095 h 2343758"/>
              <a:gd name="connsiteX22" fmla="*/ 2655417 w 5793638"/>
              <a:gd name="connsiteY22" fmla="*/ 2095041 h 2343758"/>
              <a:gd name="connsiteX23" fmla="*/ 2743200 w 5793638"/>
              <a:gd name="connsiteY23" fmla="*/ 2095041 h 2343758"/>
              <a:gd name="connsiteX24" fmla="*/ 2809036 w 5793638"/>
              <a:gd name="connsiteY24" fmla="*/ 2036519 h 2343758"/>
              <a:gd name="connsiteX25" fmla="*/ 2874873 w 5793638"/>
              <a:gd name="connsiteY25" fmla="*/ 1897531 h 2343758"/>
              <a:gd name="connsiteX26" fmla="*/ 2896819 w 5793638"/>
              <a:gd name="connsiteY26" fmla="*/ 1824379 h 2343758"/>
              <a:gd name="connsiteX27" fmla="*/ 2955340 w 5793638"/>
              <a:gd name="connsiteY27" fmla="*/ 1743911 h 2343758"/>
              <a:gd name="connsiteX28" fmla="*/ 3035808 w 5793638"/>
              <a:gd name="connsiteY28" fmla="*/ 1692705 h 2343758"/>
              <a:gd name="connsiteX29" fmla="*/ 3145536 w 5793638"/>
              <a:gd name="connsiteY29" fmla="*/ 1641499 h 2343758"/>
              <a:gd name="connsiteX30" fmla="*/ 3262579 w 5793638"/>
              <a:gd name="connsiteY30" fmla="*/ 1626868 h 2343758"/>
              <a:gd name="connsiteX31" fmla="*/ 3328416 w 5793638"/>
              <a:gd name="connsiteY31" fmla="*/ 1568347 h 2343758"/>
              <a:gd name="connsiteX32" fmla="*/ 3401568 w 5793638"/>
              <a:gd name="connsiteY32" fmla="*/ 1429358 h 2343758"/>
              <a:gd name="connsiteX33" fmla="*/ 3438144 w 5793638"/>
              <a:gd name="connsiteY33" fmla="*/ 1231847 h 2343758"/>
              <a:gd name="connsiteX34" fmla="*/ 3496665 w 5793638"/>
              <a:gd name="connsiteY34" fmla="*/ 1100174 h 2343758"/>
              <a:gd name="connsiteX35" fmla="*/ 3613708 w 5793638"/>
              <a:gd name="connsiteY35" fmla="*/ 1034337 h 2343758"/>
              <a:gd name="connsiteX36" fmla="*/ 3752697 w 5793638"/>
              <a:gd name="connsiteY36" fmla="*/ 1063598 h 2343758"/>
              <a:gd name="connsiteX37" fmla="*/ 3913632 w 5793638"/>
              <a:gd name="connsiteY37" fmla="*/ 1136750 h 2343758"/>
              <a:gd name="connsiteX38" fmla="*/ 4067251 w 5793638"/>
              <a:gd name="connsiteY38" fmla="*/ 1180641 h 2343758"/>
              <a:gd name="connsiteX39" fmla="*/ 4155033 w 5793638"/>
              <a:gd name="connsiteY39" fmla="*/ 1195271 h 2343758"/>
              <a:gd name="connsiteX40" fmla="*/ 4250131 w 5793638"/>
              <a:gd name="connsiteY40" fmla="*/ 1151380 h 2343758"/>
              <a:gd name="connsiteX41" fmla="*/ 4315968 w 5793638"/>
              <a:gd name="connsiteY41" fmla="*/ 1034337 h 2343758"/>
              <a:gd name="connsiteX42" fmla="*/ 4337913 w 5793638"/>
              <a:gd name="connsiteY42" fmla="*/ 931924 h 2343758"/>
              <a:gd name="connsiteX43" fmla="*/ 4418380 w 5793638"/>
              <a:gd name="connsiteY43" fmla="*/ 888033 h 2343758"/>
              <a:gd name="connsiteX44" fmla="*/ 4550054 w 5793638"/>
              <a:gd name="connsiteY44" fmla="*/ 866087 h 2343758"/>
              <a:gd name="connsiteX45" fmla="*/ 4681728 w 5793638"/>
              <a:gd name="connsiteY45" fmla="*/ 931924 h 2343758"/>
              <a:gd name="connsiteX46" fmla="*/ 4820716 w 5793638"/>
              <a:gd name="connsiteY46" fmla="*/ 939239 h 2343758"/>
              <a:gd name="connsiteX47" fmla="*/ 4996281 w 5793638"/>
              <a:gd name="connsiteY47" fmla="*/ 866087 h 2343758"/>
              <a:gd name="connsiteX48" fmla="*/ 5164531 w 5793638"/>
              <a:gd name="connsiteY48" fmla="*/ 756359 h 2343758"/>
              <a:gd name="connsiteX49" fmla="*/ 5310835 w 5793638"/>
              <a:gd name="connsiteY49" fmla="*/ 705153 h 2343758"/>
              <a:gd name="connsiteX50" fmla="*/ 5493715 w 5793638"/>
              <a:gd name="connsiteY50" fmla="*/ 683207 h 2343758"/>
              <a:gd name="connsiteX51" fmla="*/ 5713171 w 5793638"/>
              <a:gd name="connsiteY51" fmla="*/ 602740 h 2343758"/>
              <a:gd name="connsiteX52" fmla="*/ 5779008 w 5793638"/>
              <a:gd name="connsiteY52" fmla="*/ 507643 h 2343758"/>
              <a:gd name="connsiteX53" fmla="*/ 5793638 w 5793638"/>
              <a:gd name="connsiteY53" fmla="*/ 405230 h 2343758"/>
              <a:gd name="connsiteX54" fmla="*/ 5678068 w 5793638"/>
              <a:gd name="connsiteY54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870508 w 5793638"/>
              <a:gd name="connsiteY4" fmla="*/ 1941422 h 2343758"/>
              <a:gd name="connsiteX5" fmla="*/ 1009497 w 5793638"/>
              <a:gd name="connsiteY5" fmla="*/ 2095041 h 2343758"/>
              <a:gd name="connsiteX6" fmla="*/ 1097280 w 5793638"/>
              <a:gd name="connsiteY6" fmla="*/ 2102356 h 2343758"/>
              <a:gd name="connsiteX7" fmla="*/ 1228953 w 5793638"/>
              <a:gd name="connsiteY7" fmla="*/ 2073095 h 2343758"/>
              <a:gd name="connsiteX8" fmla="*/ 1345996 w 5793638"/>
              <a:gd name="connsiteY8" fmla="*/ 2036519 h 2343758"/>
              <a:gd name="connsiteX9" fmla="*/ 1448409 w 5793638"/>
              <a:gd name="connsiteY9" fmla="*/ 2007259 h 2343758"/>
              <a:gd name="connsiteX10" fmla="*/ 1543507 w 5793638"/>
              <a:gd name="connsiteY10" fmla="*/ 2080411 h 2343758"/>
              <a:gd name="connsiteX11" fmla="*/ 1623974 w 5793638"/>
              <a:gd name="connsiteY11" fmla="*/ 2204769 h 2343758"/>
              <a:gd name="connsiteX12" fmla="*/ 1675180 w 5793638"/>
              <a:gd name="connsiteY12" fmla="*/ 2299867 h 2343758"/>
              <a:gd name="connsiteX13" fmla="*/ 1726387 w 5793638"/>
              <a:gd name="connsiteY13" fmla="*/ 2329127 h 2343758"/>
              <a:gd name="connsiteX14" fmla="*/ 1843430 w 5793638"/>
              <a:gd name="connsiteY14" fmla="*/ 2343758 h 2343758"/>
              <a:gd name="connsiteX15" fmla="*/ 1953158 w 5793638"/>
              <a:gd name="connsiteY15" fmla="*/ 2343758 h 2343758"/>
              <a:gd name="connsiteX16" fmla="*/ 2070201 w 5793638"/>
              <a:gd name="connsiteY16" fmla="*/ 2307182 h 2343758"/>
              <a:gd name="connsiteX17" fmla="*/ 2194560 w 5793638"/>
              <a:gd name="connsiteY17" fmla="*/ 2219399 h 2343758"/>
              <a:gd name="connsiteX18" fmla="*/ 2318918 w 5793638"/>
              <a:gd name="connsiteY18" fmla="*/ 2138932 h 2343758"/>
              <a:gd name="connsiteX19" fmla="*/ 2421331 w 5793638"/>
              <a:gd name="connsiteY19" fmla="*/ 2080411 h 2343758"/>
              <a:gd name="connsiteX20" fmla="*/ 2545689 w 5793638"/>
              <a:gd name="connsiteY20" fmla="*/ 2073095 h 2343758"/>
              <a:gd name="connsiteX21" fmla="*/ 2655417 w 5793638"/>
              <a:gd name="connsiteY21" fmla="*/ 2095041 h 2343758"/>
              <a:gd name="connsiteX22" fmla="*/ 2743200 w 5793638"/>
              <a:gd name="connsiteY22" fmla="*/ 2095041 h 2343758"/>
              <a:gd name="connsiteX23" fmla="*/ 2809036 w 5793638"/>
              <a:gd name="connsiteY23" fmla="*/ 2036519 h 2343758"/>
              <a:gd name="connsiteX24" fmla="*/ 2874873 w 5793638"/>
              <a:gd name="connsiteY24" fmla="*/ 1897531 h 2343758"/>
              <a:gd name="connsiteX25" fmla="*/ 2896819 w 5793638"/>
              <a:gd name="connsiteY25" fmla="*/ 1824379 h 2343758"/>
              <a:gd name="connsiteX26" fmla="*/ 2955340 w 5793638"/>
              <a:gd name="connsiteY26" fmla="*/ 1743911 h 2343758"/>
              <a:gd name="connsiteX27" fmla="*/ 3035808 w 5793638"/>
              <a:gd name="connsiteY27" fmla="*/ 1692705 h 2343758"/>
              <a:gd name="connsiteX28" fmla="*/ 3145536 w 5793638"/>
              <a:gd name="connsiteY28" fmla="*/ 1641499 h 2343758"/>
              <a:gd name="connsiteX29" fmla="*/ 3262579 w 5793638"/>
              <a:gd name="connsiteY29" fmla="*/ 1626868 h 2343758"/>
              <a:gd name="connsiteX30" fmla="*/ 3328416 w 5793638"/>
              <a:gd name="connsiteY30" fmla="*/ 1568347 h 2343758"/>
              <a:gd name="connsiteX31" fmla="*/ 3401568 w 5793638"/>
              <a:gd name="connsiteY31" fmla="*/ 1429358 h 2343758"/>
              <a:gd name="connsiteX32" fmla="*/ 3438144 w 5793638"/>
              <a:gd name="connsiteY32" fmla="*/ 1231847 h 2343758"/>
              <a:gd name="connsiteX33" fmla="*/ 3496665 w 5793638"/>
              <a:gd name="connsiteY33" fmla="*/ 1100174 h 2343758"/>
              <a:gd name="connsiteX34" fmla="*/ 3613708 w 5793638"/>
              <a:gd name="connsiteY34" fmla="*/ 1034337 h 2343758"/>
              <a:gd name="connsiteX35" fmla="*/ 3752697 w 5793638"/>
              <a:gd name="connsiteY35" fmla="*/ 1063598 h 2343758"/>
              <a:gd name="connsiteX36" fmla="*/ 3913632 w 5793638"/>
              <a:gd name="connsiteY36" fmla="*/ 1136750 h 2343758"/>
              <a:gd name="connsiteX37" fmla="*/ 4067251 w 5793638"/>
              <a:gd name="connsiteY37" fmla="*/ 1180641 h 2343758"/>
              <a:gd name="connsiteX38" fmla="*/ 4155033 w 5793638"/>
              <a:gd name="connsiteY38" fmla="*/ 1195271 h 2343758"/>
              <a:gd name="connsiteX39" fmla="*/ 4250131 w 5793638"/>
              <a:gd name="connsiteY39" fmla="*/ 1151380 h 2343758"/>
              <a:gd name="connsiteX40" fmla="*/ 4315968 w 5793638"/>
              <a:gd name="connsiteY40" fmla="*/ 1034337 h 2343758"/>
              <a:gd name="connsiteX41" fmla="*/ 4337913 w 5793638"/>
              <a:gd name="connsiteY41" fmla="*/ 931924 h 2343758"/>
              <a:gd name="connsiteX42" fmla="*/ 4418380 w 5793638"/>
              <a:gd name="connsiteY42" fmla="*/ 888033 h 2343758"/>
              <a:gd name="connsiteX43" fmla="*/ 4550054 w 5793638"/>
              <a:gd name="connsiteY43" fmla="*/ 866087 h 2343758"/>
              <a:gd name="connsiteX44" fmla="*/ 4681728 w 5793638"/>
              <a:gd name="connsiteY44" fmla="*/ 931924 h 2343758"/>
              <a:gd name="connsiteX45" fmla="*/ 4820716 w 5793638"/>
              <a:gd name="connsiteY45" fmla="*/ 939239 h 2343758"/>
              <a:gd name="connsiteX46" fmla="*/ 4996281 w 5793638"/>
              <a:gd name="connsiteY46" fmla="*/ 866087 h 2343758"/>
              <a:gd name="connsiteX47" fmla="*/ 5164531 w 5793638"/>
              <a:gd name="connsiteY47" fmla="*/ 756359 h 2343758"/>
              <a:gd name="connsiteX48" fmla="*/ 5310835 w 5793638"/>
              <a:gd name="connsiteY48" fmla="*/ 705153 h 2343758"/>
              <a:gd name="connsiteX49" fmla="*/ 5493715 w 5793638"/>
              <a:gd name="connsiteY49" fmla="*/ 683207 h 2343758"/>
              <a:gd name="connsiteX50" fmla="*/ 5713171 w 5793638"/>
              <a:gd name="connsiteY50" fmla="*/ 602740 h 2343758"/>
              <a:gd name="connsiteX51" fmla="*/ 5779008 w 5793638"/>
              <a:gd name="connsiteY51" fmla="*/ 507643 h 2343758"/>
              <a:gd name="connsiteX52" fmla="*/ 5793638 w 5793638"/>
              <a:gd name="connsiteY52" fmla="*/ 405230 h 2343758"/>
              <a:gd name="connsiteX53" fmla="*/ 5678068 w 5793638"/>
              <a:gd name="connsiteY53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665683 w 5793638"/>
              <a:gd name="connsiteY3" fmla="*/ 1941422 h 2343758"/>
              <a:gd name="connsiteX4" fmla="*/ 1009497 w 5793638"/>
              <a:gd name="connsiteY4" fmla="*/ 2095041 h 2343758"/>
              <a:gd name="connsiteX5" fmla="*/ 1097280 w 5793638"/>
              <a:gd name="connsiteY5" fmla="*/ 2102356 h 2343758"/>
              <a:gd name="connsiteX6" fmla="*/ 1228953 w 5793638"/>
              <a:gd name="connsiteY6" fmla="*/ 2073095 h 2343758"/>
              <a:gd name="connsiteX7" fmla="*/ 1345996 w 5793638"/>
              <a:gd name="connsiteY7" fmla="*/ 2036519 h 2343758"/>
              <a:gd name="connsiteX8" fmla="*/ 1448409 w 5793638"/>
              <a:gd name="connsiteY8" fmla="*/ 2007259 h 2343758"/>
              <a:gd name="connsiteX9" fmla="*/ 1543507 w 5793638"/>
              <a:gd name="connsiteY9" fmla="*/ 2080411 h 2343758"/>
              <a:gd name="connsiteX10" fmla="*/ 1623974 w 5793638"/>
              <a:gd name="connsiteY10" fmla="*/ 2204769 h 2343758"/>
              <a:gd name="connsiteX11" fmla="*/ 1675180 w 5793638"/>
              <a:gd name="connsiteY11" fmla="*/ 2299867 h 2343758"/>
              <a:gd name="connsiteX12" fmla="*/ 1726387 w 5793638"/>
              <a:gd name="connsiteY12" fmla="*/ 2329127 h 2343758"/>
              <a:gd name="connsiteX13" fmla="*/ 1843430 w 5793638"/>
              <a:gd name="connsiteY13" fmla="*/ 2343758 h 2343758"/>
              <a:gd name="connsiteX14" fmla="*/ 1953158 w 5793638"/>
              <a:gd name="connsiteY14" fmla="*/ 2343758 h 2343758"/>
              <a:gd name="connsiteX15" fmla="*/ 2070201 w 5793638"/>
              <a:gd name="connsiteY15" fmla="*/ 2307182 h 2343758"/>
              <a:gd name="connsiteX16" fmla="*/ 2194560 w 5793638"/>
              <a:gd name="connsiteY16" fmla="*/ 2219399 h 2343758"/>
              <a:gd name="connsiteX17" fmla="*/ 2318918 w 5793638"/>
              <a:gd name="connsiteY17" fmla="*/ 2138932 h 2343758"/>
              <a:gd name="connsiteX18" fmla="*/ 2421331 w 5793638"/>
              <a:gd name="connsiteY18" fmla="*/ 2080411 h 2343758"/>
              <a:gd name="connsiteX19" fmla="*/ 2545689 w 5793638"/>
              <a:gd name="connsiteY19" fmla="*/ 2073095 h 2343758"/>
              <a:gd name="connsiteX20" fmla="*/ 2655417 w 5793638"/>
              <a:gd name="connsiteY20" fmla="*/ 2095041 h 2343758"/>
              <a:gd name="connsiteX21" fmla="*/ 2743200 w 5793638"/>
              <a:gd name="connsiteY21" fmla="*/ 2095041 h 2343758"/>
              <a:gd name="connsiteX22" fmla="*/ 2809036 w 5793638"/>
              <a:gd name="connsiteY22" fmla="*/ 2036519 h 2343758"/>
              <a:gd name="connsiteX23" fmla="*/ 2874873 w 5793638"/>
              <a:gd name="connsiteY23" fmla="*/ 1897531 h 2343758"/>
              <a:gd name="connsiteX24" fmla="*/ 2896819 w 5793638"/>
              <a:gd name="connsiteY24" fmla="*/ 1824379 h 2343758"/>
              <a:gd name="connsiteX25" fmla="*/ 2955340 w 5793638"/>
              <a:gd name="connsiteY25" fmla="*/ 1743911 h 2343758"/>
              <a:gd name="connsiteX26" fmla="*/ 3035808 w 5793638"/>
              <a:gd name="connsiteY26" fmla="*/ 1692705 h 2343758"/>
              <a:gd name="connsiteX27" fmla="*/ 3145536 w 5793638"/>
              <a:gd name="connsiteY27" fmla="*/ 1641499 h 2343758"/>
              <a:gd name="connsiteX28" fmla="*/ 3262579 w 5793638"/>
              <a:gd name="connsiteY28" fmla="*/ 1626868 h 2343758"/>
              <a:gd name="connsiteX29" fmla="*/ 3328416 w 5793638"/>
              <a:gd name="connsiteY29" fmla="*/ 1568347 h 2343758"/>
              <a:gd name="connsiteX30" fmla="*/ 3401568 w 5793638"/>
              <a:gd name="connsiteY30" fmla="*/ 1429358 h 2343758"/>
              <a:gd name="connsiteX31" fmla="*/ 3438144 w 5793638"/>
              <a:gd name="connsiteY31" fmla="*/ 1231847 h 2343758"/>
              <a:gd name="connsiteX32" fmla="*/ 3496665 w 5793638"/>
              <a:gd name="connsiteY32" fmla="*/ 1100174 h 2343758"/>
              <a:gd name="connsiteX33" fmla="*/ 3613708 w 5793638"/>
              <a:gd name="connsiteY33" fmla="*/ 1034337 h 2343758"/>
              <a:gd name="connsiteX34" fmla="*/ 3752697 w 5793638"/>
              <a:gd name="connsiteY34" fmla="*/ 1063598 h 2343758"/>
              <a:gd name="connsiteX35" fmla="*/ 3913632 w 5793638"/>
              <a:gd name="connsiteY35" fmla="*/ 1136750 h 2343758"/>
              <a:gd name="connsiteX36" fmla="*/ 4067251 w 5793638"/>
              <a:gd name="connsiteY36" fmla="*/ 1180641 h 2343758"/>
              <a:gd name="connsiteX37" fmla="*/ 4155033 w 5793638"/>
              <a:gd name="connsiteY37" fmla="*/ 1195271 h 2343758"/>
              <a:gd name="connsiteX38" fmla="*/ 4250131 w 5793638"/>
              <a:gd name="connsiteY38" fmla="*/ 1151380 h 2343758"/>
              <a:gd name="connsiteX39" fmla="*/ 4315968 w 5793638"/>
              <a:gd name="connsiteY39" fmla="*/ 1034337 h 2343758"/>
              <a:gd name="connsiteX40" fmla="*/ 4337913 w 5793638"/>
              <a:gd name="connsiteY40" fmla="*/ 931924 h 2343758"/>
              <a:gd name="connsiteX41" fmla="*/ 4418380 w 5793638"/>
              <a:gd name="connsiteY41" fmla="*/ 888033 h 2343758"/>
              <a:gd name="connsiteX42" fmla="*/ 4550054 w 5793638"/>
              <a:gd name="connsiteY42" fmla="*/ 866087 h 2343758"/>
              <a:gd name="connsiteX43" fmla="*/ 4681728 w 5793638"/>
              <a:gd name="connsiteY43" fmla="*/ 931924 h 2343758"/>
              <a:gd name="connsiteX44" fmla="*/ 4820716 w 5793638"/>
              <a:gd name="connsiteY44" fmla="*/ 939239 h 2343758"/>
              <a:gd name="connsiteX45" fmla="*/ 4996281 w 5793638"/>
              <a:gd name="connsiteY45" fmla="*/ 866087 h 2343758"/>
              <a:gd name="connsiteX46" fmla="*/ 5164531 w 5793638"/>
              <a:gd name="connsiteY46" fmla="*/ 756359 h 2343758"/>
              <a:gd name="connsiteX47" fmla="*/ 5310835 w 5793638"/>
              <a:gd name="connsiteY47" fmla="*/ 705153 h 2343758"/>
              <a:gd name="connsiteX48" fmla="*/ 5493715 w 5793638"/>
              <a:gd name="connsiteY48" fmla="*/ 683207 h 2343758"/>
              <a:gd name="connsiteX49" fmla="*/ 5713171 w 5793638"/>
              <a:gd name="connsiteY49" fmla="*/ 602740 h 2343758"/>
              <a:gd name="connsiteX50" fmla="*/ 5779008 w 5793638"/>
              <a:gd name="connsiteY50" fmla="*/ 507643 h 2343758"/>
              <a:gd name="connsiteX51" fmla="*/ 5793638 w 5793638"/>
              <a:gd name="connsiteY51" fmla="*/ 405230 h 2343758"/>
              <a:gd name="connsiteX52" fmla="*/ 5678068 w 5793638"/>
              <a:gd name="connsiteY52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585216 w 5793638"/>
              <a:gd name="connsiteY2" fmla="*/ 1977998 h 2343758"/>
              <a:gd name="connsiteX3" fmla="*/ 1009497 w 5793638"/>
              <a:gd name="connsiteY3" fmla="*/ 2095041 h 2343758"/>
              <a:gd name="connsiteX4" fmla="*/ 1097280 w 5793638"/>
              <a:gd name="connsiteY4" fmla="*/ 2102356 h 2343758"/>
              <a:gd name="connsiteX5" fmla="*/ 1228953 w 5793638"/>
              <a:gd name="connsiteY5" fmla="*/ 2073095 h 2343758"/>
              <a:gd name="connsiteX6" fmla="*/ 1345996 w 5793638"/>
              <a:gd name="connsiteY6" fmla="*/ 2036519 h 2343758"/>
              <a:gd name="connsiteX7" fmla="*/ 1448409 w 5793638"/>
              <a:gd name="connsiteY7" fmla="*/ 2007259 h 2343758"/>
              <a:gd name="connsiteX8" fmla="*/ 1543507 w 5793638"/>
              <a:gd name="connsiteY8" fmla="*/ 2080411 h 2343758"/>
              <a:gd name="connsiteX9" fmla="*/ 1623974 w 5793638"/>
              <a:gd name="connsiteY9" fmla="*/ 2204769 h 2343758"/>
              <a:gd name="connsiteX10" fmla="*/ 1675180 w 5793638"/>
              <a:gd name="connsiteY10" fmla="*/ 2299867 h 2343758"/>
              <a:gd name="connsiteX11" fmla="*/ 1726387 w 5793638"/>
              <a:gd name="connsiteY11" fmla="*/ 2329127 h 2343758"/>
              <a:gd name="connsiteX12" fmla="*/ 1843430 w 5793638"/>
              <a:gd name="connsiteY12" fmla="*/ 2343758 h 2343758"/>
              <a:gd name="connsiteX13" fmla="*/ 1953158 w 5793638"/>
              <a:gd name="connsiteY13" fmla="*/ 2343758 h 2343758"/>
              <a:gd name="connsiteX14" fmla="*/ 2070201 w 5793638"/>
              <a:gd name="connsiteY14" fmla="*/ 2307182 h 2343758"/>
              <a:gd name="connsiteX15" fmla="*/ 2194560 w 5793638"/>
              <a:gd name="connsiteY15" fmla="*/ 2219399 h 2343758"/>
              <a:gd name="connsiteX16" fmla="*/ 2318918 w 5793638"/>
              <a:gd name="connsiteY16" fmla="*/ 2138932 h 2343758"/>
              <a:gd name="connsiteX17" fmla="*/ 2421331 w 5793638"/>
              <a:gd name="connsiteY17" fmla="*/ 2080411 h 2343758"/>
              <a:gd name="connsiteX18" fmla="*/ 2545689 w 5793638"/>
              <a:gd name="connsiteY18" fmla="*/ 2073095 h 2343758"/>
              <a:gd name="connsiteX19" fmla="*/ 2655417 w 5793638"/>
              <a:gd name="connsiteY19" fmla="*/ 2095041 h 2343758"/>
              <a:gd name="connsiteX20" fmla="*/ 2743200 w 5793638"/>
              <a:gd name="connsiteY20" fmla="*/ 2095041 h 2343758"/>
              <a:gd name="connsiteX21" fmla="*/ 2809036 w 5793638"/>
              <a:gd name="connsiteY21" fmla="*/ 2036519 h 2343758"/>
              <a:gd name="connsiteX22" fmla="*/ 2874873 w 5793638"/>
              <a:gd name="connsiteY22" fmla="*/ 1897531 h 2343758"/>
              <a:gd name="connsiteX23" fmla="*/ 2896819 w 5793638"/>
              <a:gd name="connsiteY23" fmla="*/ 1824379 h 2343758"/>
              <a:gd name="connsiteX24" fmla="*/ 2955340 w 5793638"/>
              <a:gd name="connsiteY24" fmla="*/ 1743911 h 2343758"/>
              <a:gd name="connsiteX25" fmla="*/ 3035808 w 5793638"/>
              <a:gd name="connsiteY25" fmla="*/ 1692705 h 2343758"/>
              <a:gd name="connsiteX26" fmla="*/ 3145536 w 5793638"/>
              <a:gd name="connsiteY26" fmla="*/ 1641499 h 2343758"/>
              <a:gd name="connsiteX27" fmla="*/ 3262579 w 5793638"/>
              <a:gd name="connsiteY27" fmla="*/ 1626868 h 2343758"/>
              <a:gd name="connsiteX28" fmla="*/ 3328416 w 5793638"/>
              <a:gd name="connsiteY28" fmla="*/ 1568347 h 2343758"/>
              <a:gd name="connsiteX29" fmla="*/ 3401568 w 5793638"/>
              <a:gd name="connsiteY29" fmla="*/ 1429358 h 2343758"/>
              <a:gd name="connsiteX30" fmla="*/ 3438144 w 5793638"/>
              <a:gd name="connsiteY30" fmla="*/ 1231847 h 2343758"/>
              <a:gd name="connsiteX31" fmla="*/ 3496665 w 5793638"/>
              <a:gd name="connsiteY31" fmla="*/ 1100174 h 2343758"/>
              <a:gd name="connsiteX32" fmla="*/ 3613708 w 5793638"/>
              <a:gd name="connsiteY32" fmla="*/ 1034337 h 2343758"/>
              <a:gd name="connsiteX33" fmla="*/ 3752697 w 5793638"/>
              <a:gd name="connsiteY33" fmla="*/ 1063598 h 2343758"/>
              <a:gd name="connsiteX34" fmla="*/ 3913632 w 5793638"/>
              <a:gd name="connsiteY34" fmla="*/ 1136750 h 2343758"/>
              <a:gd name="connsiteX35" fmla="*/ 4067251 w 5793638"/>
              <a:gd name="connsiteY35" fmla="*/ 1180641 h 2343758"/>
              <a:gd name="connsiteX36" fmla="*/ 4155033 w 5793638"/>
              <a:gd name="connsiteY36" fmla="*/ 1195271 h 2343758"/>
              <a:gd name="connsiteX37" fmla="*/ 4250131 w 5793638"/>
              <a:gd name="connsiteY37" fmla="*/ 1151380 h 2343758"/>
              <a:gd name="connsiteX38" fmla="*/ 4315968 w 5793638"/>
              <a:gd name="connsiteY38" fmla="*/ 1034337 h 2343758"/>
              <a:gd name="connsiteX39" fmla="*/ 4337913 w 5793638"/>
              <a:gd name="connsiteY39" fmla="*/ 931924 h 2343758"/>
              <a:gd name="connsiteX40" fmla="*/ 4418380 w 5793638"/>
              <a:gd name="connsiteY40" fmla="*/ 888033 h 2343758"/>
              <a:gd name="connsiteX41" fmla="*/ 4550054 w 5793638"/>
              <a:gd name="connsiteY41" fmla="*/ 866087 h 2343758"/>
              <a:gd name="connsiteX42" fmla="*/ 4681728 w 5793638"/>
              <a:gd name="connsiteY42" fmla="*/ 931924 h 2343758"/>
              <a:gd name="connsiteX43" fmla="*/ 4820716 w 5793638"/>
              <a:gd name="connsiteY43" fmla="*/ 939239 h 2343758"/>
              <a:gd name="connsiteX44" fmla="*/ 4996281 w 5793638"/>
              <a:gd name="connsiteY44" fmla="*/ 866087 h 2343758"/>
              <a:gd name="connsiteX45" fmla="*/ 5164531 w 5793638"/>
              <a:gd name="connsiteY45" fmla="*/ 756359 h 2343758"/>
              <a:gd name="connsiteX46" fmla="*/ 5310835 w 5793638"/>
              <a:gd name="connsiteY46" fmla="*/ 705153 h 2343758"/>
              <a:gd name="connsiteX47" fmla="*/ 5493715 w 5793638"/>
              <a:gd name="connsiteY47" fmla="*/ 683207 h 2343758"/>
              <a:gd name="connsiteX48" fmla="*/ 5713171 w 5793638"/>
              <a:gd name="connsiteY48" fmla="*/ 602740 h 2343758"/>
              <a:gd name="connsiteX49" fmla="*/ 5779008 w 5793638"/>
              <a:gd name="connsiteY49" fmla="*/ 507643 h 2343758"/>
              <a:gd name="connsiteX50" fmla="*/ 5793638 w 5793638"/>
              <a:gd name="connsiteY50" fmla="*/ 405230 h 2343758"/>
              <a:gd name="connsiteX51" fmla="*/ 5678068 w 5793638"/>
              <a:gd name="connsiteY51" fmla="*/ 0 h 2343758"/>
              <a:gd name="connsiteX0" fmla="*/ 0 w 5793638"/>
              <a:gd name="connsiteY0" fmla="*/ 1531771 h 2343758"/>
              <a:gd name="connsiteX1" fmla="*/ 519379 w 5793638"/>
              <a:gd name="connsiteY1" fmla="*/ 2014574 h 2343758"/>
              <a:gd name="connsiteX2" fmla="*/ 1009497 w 5793638"/>
              <a:gd name="connsiteY2" fmla="*/ 2095041 h 2343758"/>
              <a:gd name="connsiteX3" fmla="*/ 1097280 w 5793638"/>
              <a:gd name="connsiteY3" fmla="*/ 2102356 h 2343758"/>
              <a:gd name="connsiteX4" fmla="*/ 1228953 w 5793638"/>
              <a:gd name="connsiteY4" fmla="*/ 2073095 h 2343758"/>
              <a:gd name="connsiteX5" fmla="*/ 1345996 w 5793638"/>
              <a:gd name="connsiteY5" fmla="*/ 2036519 h 2343758"/>
              <a:gd name="connsiteX6" fmla="*/ 1448409 w 5793638"/>
              <a:gd name="connsiteY6" fmla="*/ 2007259 h 2343758"/>
              <a:gd name="connsiteX7" fmla="*/ 1543507 w 5793638"/>
              <a:gd name="connsiteY7" fmla="*/ 2080411 h 2343758"/>
              <a:gd name="connsiteX8" fmla="*/ 1623974 w 5793638"/>
              <a:gd name="connsiteY8" fmla="*/ 2204769 h 2343758"/>
              <a:gd name="connsiteX9" fmla="*/ 1675180 w 5793638"/>
              <a:gd name="connsiteY9" fmla="*/ 2299867 h 2343758"/>
              <a:gd name="connsiteX10" fmla="*/ 1726387 w 5793638"/>
              <a:gd name="connsiteY10" fmla="*/ 2329127 h 2343758"/>
              <a:gd name="connsiteX11" fmla="*/ 1843430 w 5793638"/>
              <a:gd name="connsiteY11" fmla="*/ 2343758 h 2343758"/>
              <a:gd name="connsiteX12" fmla="*/ 1953158 w 5793638"/>
              <a:gd name="connsiteY12" fmla="*/ 2343758 h 2343758"/>
              <a:gd name="connsiteX13" fmla="*/ 2070201 w 5793638"/>
              <a:gd name="connsiteY13" fmla="*/ 2307182 h 2343758"/>
              <a:gd name="connsiteX14" fmla="*/ 2194560 w 5793638"/>
              <a:gd name="connsiteY14" fmla="*/ 2219399 h 2343758"/>
              <a:gd name="connsiteX15" fmla="*/ 2318918 w 5793638"/>
              <a:gd name="connsiteY15" fmla="*/ 2138932 h 2343758"/>
              <a:gd name="connsiteX16" fmla="*/ 2421331 w 5793638"/>
              <a:gd name="connsiteY16" fmla="*/ 2080411 h 2343758"/>
              <a:gd name="connsiteX17" fmla="*/ 2545689 w 5793638"/>
              <a:gd name="connsiteY17" fmla="*/ 2073095 h 2343758"/>
              <a:gd name="connsiteX18" fmla="*/ 2655417 w 5793638"/>
              <a:gd name="connsiteY18" fmla="*/ 2095041 h 2343758"/>
              <a:gd name="connsiteX19" fmla="*/ 2743200 w 5793638"/>
              <a:gd name="connsiteY19" fmla="*/ 2095041 h 2343758"/>
              <a:gd name="connsiteX20" fmla="*/ 2809036 w 5793638"/>
              <a:gd name="connsiteY20" fmla="*/ 2036519 h 2343758"/>
              <a:gd name="connsiteX21" fmla="*/ 2874873 w 5793638"/>
              <a:gd name="connsiteY21" fmla="*/ 1897531 h 2343758"/>
              <a:gd name="connsiteX22" fmla="*/ 2896819 w 5793638"/>
              <a:gd name="connsiteY22" fmla="*/ 1824379 h 2343758"/>
              <a:gd name="connsiteX23" fmla="*/ 2955340 w 5793638"/>
              <a:gd name="connsiteY23" fmla="*/ 1743911 h 2343758"/>
              <a:gd name="connsiteX24" fmla="*/ 3035808 w 5793638"/>
              <a:gd name="connsiteY24" fmla="*/ 1692705 h 2343758"/>
              <a:gd name="connsiteX25" fmla="*/ 3145536 w 5793638"/>
              <a:gd name="connsiteY25" fmla="*/ 1641499 h 2343758"/>
              <a:gd name="connsiteX26" fmla="*/ 3262579 w 5793638"/>
              <a:gd name="connsiteY26" fmla="*/ 1626868 h 2343758"/>
              <a:gd name="connsiteX27" fmla="*/ 3328416 w 5793638"/>
              <a:gd name="connsiteY27" fmla="*/ 1568347 h 2343758"/>
              <a:gd name="connsiteX28" fmla="*/ 3401568 w 5793638"/>
              <a:gd name="connsiteY28" fmla="*/ 1429358 h 2343758"/>
              <a:gd name="connsiteX29" fmla="*/ 3438144 w 5793638"/>
              <a:gd name="connsiteY29" fmla="*/ 1231847 h 2343758"/>
              <a:gd name="connsiteX30" fmla="*/ 3496665 w 5793638"/>
              <a:gd name="connsiteY30" fmla="*/ 1100174 h 2343758"/>
              <a:gd name="connsiteX31" fmla="*/ 3613708 w 5793638"/>
              <a:gd name="connsiteY31" fmla="*/ 1034337 h 2343758"/>
              <a:gd name="connsiteX32" fmla="*/ 3752697 w 5793638"/>
              <a:gd name="connsiteY32" fmla="*/ 1063598 h 2343758"/>
              <a:gd name="connsiteX33" fmla="*/ 3913632 w 5793638"/>
              <a:gd name="connsiteY33" fmla="*/ 1136750 h 2343758"/>
              <a:gd name="connsiteX34" fmla="*/ 4067251 w 5793638"/>
              <a:gd name="connsiteY34" fmla="*/ 1180641 h 2343758"/>
              <a:gd name="connsiteX35" fmla="*/ 4155033 w 5793638"/>
              <a:gd name="connsiteY35" fmla="*/ 1195271 h 2343758"/>
              <a:gd name="connsiteX36" fmla="*/ 4250131 w 5793638"/>
              <a:gd name="connsiteY36" fmla="*/ 1151380 h 2343758"/>
              <a:gd name="connsiteX37" fmla="*/ 4315968 w 5793638"/>
              <a:gd name="connsiteY37" fmla="*/ 1034337 h 2343758"/>
              <a:gd name="connsiteX38" fmla="*/ 4337913 w 5793638"/>
              <a:gd name="connsiteY38" fmla="*/ 931924 h 2343758"/>
              <a:gd name="connsiteX39" fmla="*/ 4418380 w 5793638"/>
              <a:gd name="connsiteY39" fmla="*/ 888033 h 2343758"/>
              <a:gd name="connsiteX40" fmla="*/ 4550054 w 5793638"/>
              <a:gd name="connsiteY40" fmla="*/ 866087 h 2343758"/>
              <a:gd name="connsiteX41" fmla="*/ 4681728 w 5793638"/>
              <a:gd name="connsiteY41" fmla="*/ 931924 h 2343758"/>
              <a:gd name="connsiteX42" fmla="*/ 4820716 w 5793638"/>
              <a:gd name="connsiteY42" fmla="*/ 939239 h 2343758"/>
              <a:gd name="connsiteX43" fmla="*/ 4996281 w 5793638"/>
              <a:gd name="connsiteY43" fmla="*/ 866087 h 2343758"/>
              <a:gd name="connsiteX44" fmla="*/ 5164531 w 5793638"/>
              <a:gd name="connsiteY44" fmla="*/ 756359 h 2343758"/>
              <a:gd name="connsiteX45" fmla="*/ 5310835 w 5793638"/>
              <a:gd name="connsiteY45" fmla="*/ 705153 h 2343758"/>
              <a:gd name="connsiteX46" fmla="*/ 5493715 w 5793638"/>
              <a:gd name="connsiteY46" fmla="*/ 683207 h 2343758"/>
              <a:gd name="connsiteX47" fmla="*/ 5713171 w 5793638"/>
              <a:gd name="connsiteY47" fmla="*/ 602740 h 2343758"/>
              <a:gd name="connsiteX48" fmla="*/ 5779008 w 5793638"/>
              <a:gd name="connsiteY48" fmla="*/ 507643 h 2343758"/>
              <a:gd name="connsiteX49" fmla="*/ 5793638 w 5793638"/>
              <a:gd name="connsiteY49" fmla="*/ 405230 h 2343758"/>
              <a:gd name="connsiteX50" fmla="*/ 5678068 w 5793638"/>
              <a:gd name="connsiteY50" fmla="*/ 0 h 2343758"/>
              <a:gd name="connsiteX0" fmla="*/ 0 w 5793638"/>
              <a:gd name="connsiteY0" fmla="*/ 1531771 h 2343758"/>
              <a:gd name="connsiteX1" fmla="*/ 1009497 w 5793638"/>
              <a:gd name="connsiteY1" fmla="*/ 2095041 h 2343758"/>
              <a:gd name="connsiteX2" fmla="*/ 1097280 w 5793638"/>
              <a:gd name="connsiteY2" fmla="*/ 2102356 h 2343758"/>
              <a:gd name="connsiteX3" fmla="*/ 1228953 w 5793638"/>
              <a:gd name="connsiteY3" fmla="*/ 2073095 h 2343758"/>
              <a:gd name="connsiteX4" fmla="*/ 1345996 w 5793638"/>
              <a:gd name="connsiteY4" fmla="*/ 2036519 h 2343758"/>
              <a:gd name="connsiteX5" fmla="*/ 1448409 w 5793638"/>
              <a:gd name="connsiteY5" fmla="*/ 2007259 h 2343758"/>
              <a:gd name="connsiteX6" fmla="*/ 1543507 w 5793638"/>
              <a:gd name="connsiteY6" fmla="*/ 2080411 h 2343758"/>
              <a:gd name="connsiteX7" fmla="*/ 1623974 w 5793638"/>
              <a:gd name="connsiteY7" fmla="*/ 2204769 h 2343758"/>
              <a:gd name="connsiteX8" fmla="*/ 1675180 w 5793638"/>
              <a:gd name="connsiteY8" fmla="*/ 2299867 h 2343758"/>
              <a:gd name="connsiteX9" fmla="*/ 1726387 w 5793638"/>
              <a:gd name="connsiteY9" fmla="*/ 2329127 h 2343758"/>
              <a:gd name="connsiteX10" fmla="*/ 1843430 w 5793638"/>
              <a:gd name="connsiteY10" fmla="*/ 2343758 h 2343758"/>
              <a:gd name="connsiteX11" fmla="*/ 1953158 w 5793638"/>
              <a:gd name="connsiteY11" fmla="*/ 2343758 h 2343758"/>
              <a:gd name="connsiteX12" fmla="*/ 2070201 w 5793638"/>
              <a:gd name="connsiteY12" fmla="*/ 2307182 h 2343758"/>
              <a:gd name="connsiteX13" fmla="*/ 2194560 w 5793638"/>
              <a:gd name="connsiteY13" fmla="*/ 2219399 h 2343758"/>
              <a:gd name="connsiteX14" fmla="*/ 2318918 w 5793638"/>
              <a:gd name="connsiteY14" fmla="*/ 2138932 h 2343758"/>
              <a:gd name="connsiteX15" fmla="*/ 2421331 w 5793638"/>
              <a:gd name="connsiteY15" fmla="*/ 2080411 h 2343758"/>
              <a:gd name="connsiteX16" fmla="*/ 2545689 w 5793638"/>
              <a:gd name="connsiteY16" fmla="*/ 2073095 h 2343758"/>
              <a:gd name="connsiteX17" fmla="*/ 2655417 w 5793638"/>
              <a:gd name="connsiteY17" fmla="*/ 2095041 h 2343758"/>
              <a:gd name="connsiteX18" fmla="*/ 2743200 w 5793638"/>
              <a:gd name="connsiteY18" fmla="*/ 2095041 h 2343758"/>
              <a:gd name="connsiteX19" fmla="*/ 2809036 w 5793638"/>
              <a:gd name="connsiteY19" fmla="*/ 2036519 h 2343758"/>
              <a:gd name="connsiteX20" fmla="*/ 2874873 w 5793638"/>
              <a:gd name="connsiteY20" fmla="*/ 1897531 h 2343758"/>
              <a:gd name="connsiteX21" fmla="*/ 2896819 w 5793638"/>
              <a:gd name="connsiteY21" fmla="*/ 1824379 h 2343758"/>
              <a:gd name="connsiteX22" fmla="*/ 2955340 w 5793638"/>
              <a:gd name="connsiteY22" fmla="*/ 1743911 h 2343758"/>
              <a:gd name="connsiteX23" fmla="*/ 3035808 w 5793638"/>
              <a:gd name="connsiteY23" fmla="*/ 1692705 h 2343758"/>
              <a:gd name="connsiteX24" fmla="*/ 3145536 w 5793638"/>
              <a:gd name="connsiteY24" fmla="*/ 1641499 h 2343758"/>
              <a:gd name="connsiteX25" fmla="*/ 3262579 w 5793638"/>
              <a:gd name="connsiteY25" fmla="*/ 1626868 h 2343758"/>
              <a:gd name="connsiteX26" fmla="*/ 3328416 w 5793638"/>
              <a:gd name="connsiteY26" fmla="*/ 1568347 h 2343758"/>
              <a:gd name="connsiteX27" fmla="*/ 3401568 w 5793638"/>
              <a:gd name="connsiteY27" fmla="*/ 1429358 h 2343758"/>
              <a:gd name="connsiteX28" fmla="*/ 3438144 w 5793638"/>
              <a:gd name="connsiteY28" fmla="*/ 1231847 h 2343758"/>
              <a:gd name="connsiteX29" fmla="*/ 3496665 w 5793638"/>
              <a:gd name="connsiteY29" fmla="*/ 1100174 h 2343758"/>
              <a:gd name="connsiteX30" fmla="*/ 3613708 w 5793638"/>
              <a:gd name="connsiteY30" fmla="*/ 1034337 h 2343758"/>
              <a:gd name="connsiteX31" fmla="*/ 3752697 w 5793638"/>
              <a:gd name="connsiteY31" fmla="*/ 1063598 h 2343758"/>
              <a:gd name="connsiteX32" fmla="*/ 3913632 w 5793638"/>
              <a:gd name="connsiteY32" fmla="*/ 1136750 h 2343758"/>
              <a:gd name="connsiteX33" fmla="*/ 4067251 w 5793638"/>
              <a:gd name="connsiteY33" fmla="*/ 1180641 h 2343758"/>
              <a:gd name="connsiteX34" fmla="*/ 4155033 w 5793638"/>
              <a:gd name="connsiteY34" fmla="*/ 1195271 h 2343758"/>
              <a:gd name="connsiteX35" fmla="*/ 4250131 w 5793638"/>
              <a:gd name="connsiteY35" fmla="*/ 1151380 h 2343758"/>
              <a:gd name="connsiteX36" fmla="*/ 4315968 w 5793638"/>
              <a:gd name="connsiteY36" fmla="*/ 1034337 h 2343758"/>
              <a:gd name="connsiteX37" fmla="*/ 4337913 w 5793638"/>
              <a:gd name="connsiteY37" fmla="*/ 931924 h 2343758"/>
              <a:gd name="connsiteX38" fmla="*/ 4418380 w 5793638"/>
              <a:gd name="connsiteY38" fmla="*/ 888033 h 2343758"/>
              <a:gd name="connsiteX39" fmla="*/ 4550054 w 5793638"/>
              <a:gd name="connsiteY39" fmla="*/ 866087 h 2343758"/>
              <a:gd name="connsiteX40" fmla="*/ 4681728 w 5793638"/>
              <a:gd name="connsiteY40" fmla="*/ 931924 h 2343758"/>
              <a:gd name="connsiteX41" fmla="*/ 4820716 w 5793638"/>
              <a:gd name="connsiteY41" fmla="*/ 939239 h 2343758"/>
              <a:gd name="connsiteX42" fmla="*/ 4996281 w 5793638"/>
              <a:gd name="connsiteY42" fmla="*/ 866087 h 2343758"/>
              <a:gd name="connsiteX43" fmla="*/ 5164531 w 5793638"/>
              <a:gd name="connsiteY43" fmla="*/ 756359 h 2343758"/>
              <a:gd name="connsiteX44" fmla="*/ 5310835 w 5793638"/>
              <a:gd name="connsiteY44" fmla="*/ 705153 h 2343758"/>
              <a:gd name="connsiteX45" fmla="*/ 5493715 w 5793638"/>
              <a:gd name="connsiteY45" fmla="*/ 683207 h 2343758"/>
              <a:gd name="connsiteX46" fmla="*/ 5713171 w 5793638"/>
              <a:gd name="connsiteY46" fmla="*/ 602740 h 2343758"/>
              <a:gd name="connsiteX47" fmla="*/ 5779008 w 5793638"/>
              <a:gd name="connsiteY47" fmla="*/ 507643 h 2343758"/>
              <a:gd name="connsiteX48" fmla="*/ 5793638 w 5793638"/>
              <a:gd name="connsiteY48" fmla="*/ 405230 h 2343758"/>
              <a:gd name="connsiteX49" fmla="*/ 5678068 w 5793638"/>
              <a:gd name="connsiteY49" fmla="*/ 0 h 2343758"/>
              <a:gd name="connsiteX0" fmla="*/ 0 w 4784141"/>
              <a:gd name="connsiteY0" fmla="*/ 2095041 h 2343758"/>
              <a:gd name="connsiteX1" fmla="*/ 87783 w 4784141"/>
              <a:gd name="connsiteY1" fmla="*/ 2102356 h 2343758"/>
              <a:gd name="connsiteX2" fmla="*/ 219456 w 4784141"/>
              <a:gd name="connsiteY2" fmla="*/ 2073095 h 2343758"/>
              <a:gd name="connsiteX3" fmla="*/ 336499 w 4784141"/>
              <a:gd name="connsiteY3" fmla="*/ 2036519 h 2343758"/>
              <a:gd name="connsiteX4" fmla="*/ 438912 w 4784141"/>
              <a:gd name="connsiteY4" fmla="*/ 2007259 h 2343758"/>
              <a:gd name="connsiteX5" fmla="*/ 534010 w 4784141"/>
              <a:gd name="connsiteY5" fmla="*/ 2080411 h 2343758"/>
              <a:gd name="connsiteX6" fmla="*/ 614477 w 4784141"/>
              <a:gd name="connsiteY6" fmla="*/ 2204769 h 2343758"/>
              <a:gd name="connsiteX7" fmla="*/ 665683 w 4784141"/>
              <a:gd name="connsiteY7" fmla="*/ 2299867 h 2343758"/>
              <a:gd name="connsiteX8" fmla="*/ 716890 w 4784141"/>
              <a:gd name="connsiteY8" fmla="*/ 2329127 h 2343758"/>
              <a:gd name="connsiteX9" fmla="*/ 833933 w 4784141"/>
              <a:gd name="connsiteY9" fmla="*/ 2343758 h 2343758"/>
              <a:gd name="connsiteX10" fmla="*/ 943661 w 4784141"/>
              <a:gd name="connsiteY10" fmla="*/ 2343758 h 2343758"/>
              <a:gd name="connsiteX11" fmla="*/ 1060704 w 4784141"/>
              <a:gd name="connsiteY11" fmla="*/ 2307182 h 2343758"/>
              <a:gd name="connsiteX12" fmla="*/ 1185063 w 4784141"/>
              <a:gd name="connsiteY12" fmla="*/ 2219399 h 2343758"/>
              <a:gd name="connsiteX13" fmla="*/ 1309421 w 4784141"/>
              <a:gd name="connsiteY13" fmla="*/ 2138932 h 2343758"/>
              <a:gd name="connsiteX14" fmla="*/ 1411834 w 4784141"/>
              <a:gd name="connsiteY14" fmla="*/ 2080411 h 2343758"/>
              <a:gd name="connsiteX15" fmla="*/ 1536192 w 4784141"/>
              <a:gd name="connsiteY15" fmla="*/ 2073095 h 2343758"/>
              <a:gd name="connsiteX16" fmla="*/ 1645920 w 4784141"/>
              <a:gd name="connsiteY16" fmla="*/ 2095041 h 2343758"/>
              <a:gd name="connsiteX17" fmla="*/ 1733703 w 4784141"/>
              <a:gd name="connsiteY17" fmla="*/ 2095041 h 2343758"/>
              <a:gd name="connsiteX18" fmla="*/ 1799539 w 4784141"/>
              <a:gd name="connsiteY18" fmla="*/ 2036519 h 2343758"/>
              <a:gd name="connsiteX19" fmla="*/ 1865376 w 4784141"/>
              <a:gd name="connsiteY19" fmla="*/ 1897531 h 2343758"/>
              <a:gd name="connsiteX20" fmla="*/ 1887322 w 4784141"/>
              <a:gd name="connsiteY20" fmla="*/ 1824379 h 2343758"/>
              <a:gd name="connsiteX21" fmla="*/ 1945843 w 4784141"/>
              <a:gd name="connsiteY21" fmla="*/ 1743911 h 2343758"/>
              <a:gd name="connsiteX22" fmla="*/ 2026311 w 4784141"/>
              <a:gd name="connsiteY22" fmla="*/ 1692705 h 2343758"/>
              <a:gd name="connsiteX23" fmla="*/ 2136039 w 4784141"/>
              <a:gd name="connsiteY23" fmla="*/ 1641499 h 2343758"/>
              <a:gd name="connsiteX24" fmla="*/ 2253082 w 4784141"/>
              <a:gd name="connsiteY24" fmla="*/ 1626868 h 2343758"/>
              <a:gd name="connsiteX25" fmla="*/ 2318919 w 4784141"/>
              <a:gd name="connsiteY25" fmla="*/ 1568347 h 2343758"/>
              <a:gd name="connsiteX26" fmla="*/ 2392071 w 4784141"/>
              <a:gd name="connsiteY26" fmla="*/ 1429358 h 2343758"/>
              <a:gd name="connsiteX27" fmla="*/ 2428647 w 4784141"/>
              <a:gd name="connsiteY27" fmla="*/ 1231847 h 2343758"/>
              <a:gd name="connsiteX28" fmla="*/ 2487168 w 4784141"/>
              <a:gd name="connsiteY28" fmla="*/ 1100174 h 2343758"/>
              <a:gd name="connsiteX29" fmla="*/ 2604211 w 4784141"/>
              <a:gd name="connsiteY29" fmla="*/ 1034337 h 2343758"/>
              <a:gd name="connsiteX30" fmla="*/ 2743200 w 4784141"/>
              <a:gd name="connsiteY30" fmla="*/ 1063598 h 2343758"/>
              <a:gd name="connsiteX31" fmla="*/ 2904135 w 4784141"/>
              <a:gd name="connsiteY31" fmla="*/ 1136750 h 2343758"/>
              <a:gd name="connsiteX32" fmla="*/ 3057754 w 4784141"/>
              <a:gd name="connsiteY32" fmla="*/ 1180641 h 2343758"/>
              <a:gd name="connsiteX33" fmla="*/ 3145536 w 4784141"/>
              <a:gd name="connsiteY33" fmla="*/ 1195271 h 2343758"/>
              <a:gd name="connsiteX34" fmla="*/ 3240634 w 4784141"/>
              <a:gd name="connsiteY34" fmla="*/ 1151380 h 2343758"/>
              <a:gd name="connsiteX35" fmla="*/ 3306471 w 4784141"/>
              <a:gd name="connsiteY35" fmla="*/ 1034337 h 2343758"/>
              <a:gd name="connsiteX36" fmla="*/ 3328416 w 4784141"/>
              <a:gd name="connsiteY36" fmla="*/ 931924 h 2343758"/>
              <a:gd name="connsiteX37" fmla="*/ 3408883 w 4784141"/>
              <a:gd name="connsiteY37" fmla="*/ 888033 h 2343758"/>
              <a:gd name="connsiteX38" fmla="*/ 3540557 w 4784141"/>
              <a:gd name="connsiteY38" fmla="*/ 866087 h 2343758"/>
              <a:gd name="connsiteX39" fmla="*/ 3672231 w 4784141"/>
              <a:gd name="connsiteY39" fmla="*/ 931924 h 2343758"/>
              <a:gd name="connsiteX40" fmla="*/ 3811219 w 4784141"/>
              <a:gd name="connsiteY40" fmla="*/ 939239 h 2343758"/>
              <a:gd name="connsiteX41" fmla="*/ 3986784 w 4784141"/>
              <a:gd name="connsiteY41" fmla="*/ 866087 h 2343758"/>
              <a:gd name="connsiteX42" fmla="*/ 4155034 w 4784141"/>
              <a:gd name="connsiteY42" fmla="*/ 756359 h 2343758"/>
              <a:gd name="connsiteX43" fmla="*/ 4301338 w 4784141"/>
              <a:gd name="connsiteY43" fmla="*/ 705153 h 2343758"/>
              <a:gd name="connsiteX44" fmla="*/ 4484218 w 4784141"/>
              <a:gd name="connsiteY44" fmla="*/ 683207 h 2343758"/>
              <a:gd name="connsiteX45" fmla="*/ 4703674 w 4784141"/>
              <a:gd name="connsiteY45" fmla="*/ 602740 h 2343758"/>
              <a:gd name="connsiteX46" fmla="*/ 4769511 w 4784141"/>
              <a:gd name="connsiteY46" fmla="*/ 507643 h 2343758"/>
              <a:gd name="connsiteX47" fmla="*/ 4784141 w 4784141"/>
              <a:gd name="connsiteY47" fmla="*/ 405230 h 2343758"/>
              <a:gd name="connsiteX48" fmla="*/ 4668571 w 4784141"/>
              <a:gd name="connsiteY48" fmla="*/ 0 h 2343758"/>
              <a:gd name="connsiteX0" fmla="*/ 0 w 4696358"/>
              <a:gd name="connsiteY0" fmla="*/ 2102356 h 2343758"/>
              <a:gd name="connsiteX1" fmla="*/ 131673 w 4696358"/>
              <a:gd name="connsiteY1" fmla="*/ 2073095 h 2343758"/>
              <a:gd name="connsiteX2" fmla="*/ 248716 w 4696358"/>
              <a:gd name="connsiteY2" fmla="*/ 2036519 h 2343758"/>
              <a:gd name="connsiteX3" fmla="*/ 351129 w 4696358"/>
              <a:gd name="connsiteY3" fmla="*/ 2007259 h 2343758"/>
              <a:gd name="connsiteX4" fmla="*/ 446227 w 4696358"/>
              <a:gd name="connsiteY4" fmla="*/ 2080411 h 2343758"/>
              <a:gd name="connsiteX5" fmla="*/ 526694 w 4696358"/>
              <a:gd name="connsiteY5" fmla="*/ 2204769 h 2343758"/>
              <a:gd name="connsiteX6" fmla="*/ 577900 w 4696358"/>
              <a:gd name="connsiteY6" fmla="*/ 2299867 h 2343758"/>
              <a:gd name="connsiteX7" fmla="*/ 629107 w 4696358"/>
              <a:gd name="connsiteY7" fmla="*/ 2329127 h 2343758"/>
              <a:gd name="connsiteX8" fmla="*/ 746150 w 4696358"/>
              <a:gd name="connsiteY8" fmla="*/ 2343758 h 2343758"/>
              <a:gd name="connsiteX9" fmla="*/ 855878 w 4696358"/>
              <a:gd name="connsiteY9" fmla="*/ 2343758 h 2343758"/>
              <a:gd name="connsiteX10" fmla="*/ 972921 w 4696358"/>
              <a:gd name="connsiteY10" fmla="*/ 2307182 h 2343758"/>
              <a:gd name="connsiteX11" fmla="*/ 1097280 w 4696358"/>
              <a:gd name="connsiteY11" fmla="*/ 2219399 h 2343758"/>
              <a:gd name="connsiteX12" fmla="*/ 1221638 w 4696358"/>
              <a:gd name="connsiteY12" fmla="*/ 2138932 h 2343758"/>
              <a:gd name="connsiteX13" fmla="*/ 1324051 w 4696358"/>
              <a:gd name="connsiteY13" fmla="*/ 2080411 h 2343758"/>
              <a:gd name="connsiteX14" fmla="*/ 1448409 w 4696358"/>
              <a:gd name="connsiteY14" fmla="*/ 2073095 h 2343758"/>
              <a:gd name="connsiteX15" fmla="*/ 1558137 w 4696358"/>
              <a:gd name="connsiteY15" fmla="*/ 2095041 h 2343758"/>
              <a:gd name="connsiteX16" fmla="*/ 1645920 w 4696358"/>
              <a:gd name="connsiteY16" fmla="*/ 2095041 h 2343758"/>
              <a:gd name="connsiteX17" fmla="*/ 1711756 w 4696358"/>
              <a:gd name="connsiteY17" fmla="*/ 2036519 h 2343758"/>
              <a:gd name="connsiteX18" fmla="*/ 1777593 w 4696358"/>
              <a:gd name="connsiteY18" fmla="*/ 1897531 h 2343758"/>
              <a:gd name="connsiteX19" fmla="*/ 1799539 w 4696358"/>
              <a:gd name="connsiteY19" fmla="*/ 1824379 h 2343758"/>
              <a:gd name="connsiteX20" fmla="*/ 1858060 w 4696358"/>
              <a:gd name="connsiteY20" fmla="*/ 1743911 h 2343758"/>
              <a:gd name="connsiteX21" fmla="*/ 1938528 w 4696358"/>
              <a:gd name="connsiteY21" fmla="*/ 1692705 h 2343758"/>
              <a:gd name="connsiteX22" fmla="*/ 2048256 w 4696358"/>
              <a:gd name="connsiteY22" fmla="*/ 1641499 h 2343758"/>
              <a:gd name="connsiteX23" fmla="*/ 2165299 w 4696358"/>
              <a:gd name="connsiteY23" fmla="*/ 1626868 h 2343758"/>
              <a:gd name="connsiteX24" fmla="*/ 2231136 w 4696358"/>
              <a:gd name="connsiteY24" fmla="*/ 1568347 h 2343758"/>
              <a:gd name="connsiteX25" fmla="*/ 2304288 w 4696358"/>
              <a:gd name="connsiteY25" fmla="*/ 1429358 h 2343758"/>
              <a:gd name="connsiteX26" fmla="*/ 2340864 w 4696358"/>
              <a:gd name="connsiteY26" fmla="*/ 1231847 h 2343758"/>
              <a:gd name="connsiteX27" fmla="*/ 2399385 w 4696358"/>
              <a:gd name="connsiteY27" fmla="*/ 1100174 h 2343758"/>
              <a:gd name="connsiteX28" fmla="*/ 2516428 w 4696358"/>
              <a:gd name="connsiteY28" fmla="*/ 1034337 h 2343758"/>
              <a:gd name="connsiteX29" fmla="*/ 2655417 w 4696358"/>
              <a:gd name="connsiteY29" fmla="*/ 1063598 h 2343758"/>
              <a:gd name="connsiteX30" fmla="*/ 2816352 w 4696358"/>
              <a:gd name="connsiteY30" fmla="*/ 1136750 h 2343758"/>
              <a:gd name="connsiteX31" fmla="*/ 2969971 w 4696358"/>
              <a:gd name="connsiteY31" fmla="*/ 1180641 h 2343758"/>
              <a:gd name="connsiteX32" fmla="*/ 3057753 w 4696358"/>
              <a:gd name="connsiteY32" fmla="*/ 1195271 h 2343758"/>
              <a:gd name="connsiteX33" fmla="*/ 3152851 w 4696358"/>
              <a:gd name="connsiteY33" fmla="*/ 1151380 h 2343758"/>
              <a:gd name="connsiteX34" fmla="*/ 3218688 w 4696358"/>
              <a:gd name="connsiteY34" fmla="*/ 1034337 h 2343758"/>
              <a:gd name="connsiteX35" fmla="*/ 3240633 w 4696358"/>
              <a:gd name="connsiteY35" fmla="*/ 931924 h 2343758"/>
              <a:gd name="connsiteX36" fmla="*/ 3321100 w 4696358"/>
              <a:gd name="connsiteY36" fmla="*/ 888033 h 2343758"/>
              <a:gd name="connsiteX37" fmla="*/ 3452774 w 4696358"/>
              <a:gd name="connsiteY37" fmla="*/ 866087 h 2343758"/>
              <a:gd name="connsiteX38" fmla="*/ 3584448 w 4696358"/>
              <a:gd name="connsiteY38" fmla="*/ 931924 h 2343758"/>
              <a:gd name="connsiteX39" fmla="*/ 3723436 w 4696358"/>
              <a:gd name="connsiteY39" fmla="*/ 939239 h 2343758"/>
              <a:gd name="connsiteX40" fmla="*/ 3899001 w 4696358"/>
              <a:gd name="connsiteY40" fmla="*/ 866087 h 2343758"/>
              <a:gd name="connsiteX41" fmla="*/ 4067251 w 4696358"/>
              <a:gd name="connsiteY41" fmla="*/ 756359 h 2343758"/>
              <a:gd name="connsiteX42" fmla="*/ 4213555 w 4696358"/>
              <a:gd name="connsiteY42" fmla="*/ 705153 h 2343758"/>
              <a:gd name="connsiteX43" fmla="*/ 4396435 w 4696358"/>
              <a:gd name="connsiteY43" fmla="*/ 683207 h 2343758"/>
              <a:gd name="connsiteX44" fmla="*/ 4615891 w 4696358"/>
              <a:gd name="connsiteY44" fmla="*/ 602740 h 2343758"/>
              <a:gd name="connsiteX45" fmla="*/ 4681728 w 4696358"/>
              <a:gd name="connsiteY45" fmla="*/ 507643 h 2343758"/>
              <a:gd name="connsiteX46" fmla="*/ 4696358 w 4696358"/>
              <a:gd name="connsiteY46" fmla="*/ 405230 h 2343758"/>
              <a:gd name="connsiteX47" fmla="*/ 4580788 w 4696358"/>
              <a:gd name="connsiteY47" fmla="*/ 0 h 2343758"/>
              <a:gd name="connsiteX0" fmla="*/ 0 w 4564685"/>
              <a:gd name="connsiteY0" fmla="*/ 2073095 h 2343758"/>
              <a:gd name="connsiteX1" fmla="*/ 117043 w 4564685"/>
              <a:gd name="connsiteY1" fmla="*/ 2036519 h 2343758"/>
              <a:gd name="connsiteX2" fmla="*/ 219456 w 4564685"/>
              <a:gd name="connsiteY2" fmla="*/ 2007259 h 2343758"/>
              <a:gd name="connsiteX3" fmla="*/ 314554 w 4564685"/>
              <a:gd name="connsiteY3" fmla="*/ 2080411 h 2343758"/>
              <a:gd name="connsiteX4" fmla="*/ 395021 w 4564685"/>
              <a:gd name="connsiteY4" fmla="*/ 2204769 h 2343758"/>
              <a:gd name="connsiteX5" fmla="*/ 446227 w 4564685"/>
              <a:gd name="connsiteY5" fmla="*/ 2299867 h 2343758"/>
              <a:gd name="connsiteX6" fmla="*/ 497434 w 4564685"/>
              <a:gd name="connsiteY6" fmla="*/ 2329127 h 2343758"/>
              <a:gd name="connsiteX7" fmla="*/ 614477 w 4564685"/>
              <a:gd name="connsiteY7" fmla="*/ 2343758 h 2343758"/>
              <a:gd name="connsiteX8" fmla="*/ 724205 w 4564685"/>
              <a:gd name="connsiteY8" fmla="*/ 2343758 h 2343758"/>
              <a:gd name="connsiteX9" fmla="*/ 841248 w 4564685"/>
              <a:gd name="connsiteY9" fmla="*/ 2307182 h 2343758"/>
              <a:gd name="connsiteX10" fmla="*/ 965607 w 4564685"/>
              <a:gd name="connsiteY10" fmla="*/ 2219399 h 2343758"/>
              <a:gd name="connsiteX11" fmla="*/ 1089965 w 4564685"/>
              <a:gd name="connsiteY11" fmla="*/ 2138932 h 2343758"/>
              <a:gd name="connsiteX12" fmla="*/ 1192378 w 4564685"/>
              <a:gd name="connsiteY12" fmla="*/ 2080411 h 2343758"/>
              <a:gd name="connsiteX13" fmla="*/ 1316736 w 4564685"/>
              <a:gd name="connsiteY13" fmla="*/ 2073095 h 2343758"/>
              <a:gd name="connsiteX14" fmla="*/ 1426464 w 4564685"/>
              <a:gd name="connsiteY14" fmla="*/ 2095041 h 2343758"/>
              <a:gd name="connsiteX15" fmla="*/ 1514247 w 4564685"/>
              <a:gd name="connsiteY15" fmla="*/ 2095041 h 2343758"/>
              <a:gd name="connsiteX16" fmla="*/ 1580083 w 4564685"/>
              <a:gd name="connsiteY16" fmla="*/ 2036519 h 2343758"/>
              <a:gd name="connsiteX17" fmla="*/ 1645920 w 4564685"/>
              <a:gd name="connsiteY17" fmla="*/ 1897531 h 2343758"/>
              <a:gd name="connsiteX18" fmla="*/ 1667866 w 4564685"/>
              <a:gd name="connsiteY18" fmla="*/ 1824379 h 2343758"/>
              <a:gd name="connsiteX19" fmla="*/ 1726387 w 4564685"/>
              <a:gd name="connsiteY19" fmla="*/ 1743911 h 2343758"/>
              <a:gd name="connsiteX20" fmla="*/ 1806855 w 4564685"/>
              <a:gd name="connsiteY20" fmla="*/ 1692705 h 2343758"/>
              <a:gd name="connsiteX21" fmla="*/ 1916583 w 4564685"/>
              <a:gd name="connsiteY21" fmla="*/ 1641499 h 2343758"/>
              <a:gd name="connsiteX22" fmla="*/ 2033626 w 4564685"/>
              <a:gd name="connsiteY22" fmla="*/ 1626868 h 2343758"/>
              <a:gd name="connsiteX23" fmla="*/ 2099463 w 4564685"/>
              <a:gd name="connsiteY23" fmla="*/ 1568347 h 2343758"/>
              <a:gd name="connsiteX24" fmla="*/ 2172615 w 4564685"/>
              <a:gd name="connsiteY24" fmla="*/ 1429358 h 2343758"/>
              <a:gd name="connsiteX25" fmla="*/ 2209191 w 4564685"/>
              <a:gd name="connsiteY25" fmla="*/ 1231847 h 2343758"/>
              <a:gd name="connsiteX26" fmla="*/ 2267712 w 4564685"/>
              <a:gd name="connsiteY26" fmla="*/ 1100174 h 2343758"/>
              <a:gd name="connsiteX27" fmla="*/ 2384755 w 4564685"/>
              <a:gd name="connsiteY27" fmla="*/ 1034337 h 2343758"/>
              <a:gd name="connsiteX28" fmla="*/ 2523744 w 4564685"/>
              <a:gd name="connsiteY28" fmla="*/ 1063598 h 2343758"/>
              <a:gd name="connsiteX29" fmla="*/ 2684679 w 4564685"/>
              <a:gd name="connsiteY29" fmla="*/ 1136750 h 2343758"/>
              <a:gd name="connsiteX30" fmla="*/ 2838298 w 4564685"/>
              <a:gd name="connsiteY30" fmla="*/ 1180641 h 2343758"/>
              <a:gd name="connsiteX31" fmla="*/ 2926080 w 4564685"/>
              <a:gd name="connsiteY31" fmla="*/ 1195271 h 2343758"/>
              <a:gd name="connsiteX32" fmla="*/ 3021178 w 4564685"/>
              <a:gd name="connsiteY32" fmla="*/ 1151380 h 2343758"/>
              <a:gd name="connsiteX33" fmla="*/ 3087015 w 4564685"/>
              <a:gd name="connsiteY33" fmla="*/ 1034337 h 2343758"/>
              <a:gd name="connsiteX34" fmla="*/ 3108960 w 4564685"/>
              <a:gd name="connsiteY34" fmla="*/ 931924 h 2343758"/>
              <a:gd name="connsiteX35" fmla="*/ 3189427 w 4564685"/>
              <a:gd name="connsiteY35" fmla="*/ 888033 h 2343758"/>
              <a:gd name="connsiteX36" fmla="*/ 3321101 w 4564685"/>
              <a:gd name="connsiteY36" fmla="*/ 866087 h 2343758"/>
              <a:gd name="connsiteX37" fmla="*/ 3452775 w 4564685"/>
              <a:gd name="connsiteY37" fmla="*/ 931924 h 2343758"/>
              <a:gd name="connsiteX38" fmla="*/ 3591763 w 4564685"/>
              <a:gd name="connsiteY38" fmla="*/ 939239 h 2343758"/>
              <a:gd name="connsiteX39" fmla="*/ 3767328 w 4564685"/>
              <a:gd name="connsiteY39" fmla="*/ 866087 h 2343758"/>
              <a:gd name="connsiteX40" fmla="*/ 3935578 w 4564685"/>
              <a:gd name="connsiteY40" fmla="*/ 756359 h 2343758"/>
              <a:gd name="connsiteX41" fmla="*/ 4081882 w 4564685"/>
              <a:gd name="connsiteY41" fmla="*/ 705153 h 2343758"/>
              <a:gd name="connsiteX42" fmla="*/ 4264762 w 4564685"/>
              <a:gd name="connsiteY42" fmla="*/ 683207 h 2343758"/>
              <a:gd name="connsiteX43" fmla="*/ 4484218 w 4564685"/>
              <a:gd name="connsiteY43" fmla="*/ 602740 h 2343758"/>
              <a:gd name="connsiteX44" fmla="*/ 4550055 w 4564685"/>
              <a:gd name="connsiteY44" fmla="*/ 507643 h 2343758"/>
              <a:gd name="connsiteX45" fmla="*/ 4564685 w 4564685"/>
              <a:gd name="connsiteY45" fmla="*/ 405230 h 2343758"/>
              <a:gd name="connsiteX46" fmla="*/ 4449115 w 4564685"/>
              <a:gd name="connsiteY46" fmla="*/ 0 h 2343758"/>
              <a:gd name="connsiteX0" fmla="*/ 0 w 4447642"/>
              <a:gd name="connsiteY0" fmla="*/ 2036519 h 2343758"/>
              <a:gd name="connsiteX1" fmla="*/ 102413 w 4447642"/>
              <a:gd name="connsiteY1" fmla="*/ 2007259 h 2343758"/>
              <a:gd name="connsiteX2" fmla="*/ 197511 w 4447642"/>
              <a:gd name="connsiteY2" fmla="*/ 2080411 h 2343758"/>
              <a:gd name="connsiteX3" fmla="*/ 277978 w 4447642"/>
              <a:gd name="connsiteY3" fmla="*/ 2204769 h 2343758"/>
              <a:gd name="connsiteX4" fmla="*/ 329184 w 4447642"/>
              <a:gd name="connsiteY4" fmla="*/ 2299867 h 2343758"/>
              <a:gd name="connsiteX5" fmla="*/ 380391 w 4447642"/>
              <a:gd name="connsiteY5" fmla="*/ 2329127 h 2343758"/>
              <a:gd name="connsiteX6" fmla="*/ 497434 w 4447642"/>
              <a:gd name="connsiteY6" fmla="*/ 2343758 h 2343758"/>
              <a:gd name="connsiteX7" fmla="*/ 607162 w 4447642"/>
              <a:gd name="connsiteY7" fmla="*/ 2343758 h 2343758"/>
              <a:gd name="connsiteX8" fmla="*/ 724205 w 4447642"/>
              <a:gd name="connsiteY8" fmla="*/ 2307182 h 2343758"/>
              <a:gd name="connsiteX9" fmla="*/ 848564 w 4447642"/>
              <a:gd name="connsiteY9" fmla="*/ 2219399 h 2343758"/>
              <a:gd name="connsiteX10" fmla="*/ 972922 w 4447642"/>
              <a:gd name="connsiteY10" fmla="*/ 2138932 h 2343758"/>
              <a:gd name="connsiteX11" fmla="*/ 1075335 w 4447642"/>
              <a:gd name="connsiteY11" fmla="*/ 2080411 h 2343758"/>
              <a:gd name="connsiteX12" fmla="*/ 1199693 w 4447642"/>
              <a:gd name="connsiteY12" fmla="*/ 2073095 h 2343758"/>
              <a:gd name="connsiteX13" fmla="*/ 1309421 w 4447642"/>
              <a:gd name="connsiteY13" fmla="*/ 2095041 h 2343758"/>
              <a:gd name="connsiteX14" fmla="*/ 1397204 w 4447642"/>
              <a:gd name="connsiteY14" fmla="*/ 2095041 h 2343758"/>
              <a:gd name="connsiteX15" fmla="*/ 1463040 w 4447642"/>
              <a:gd name="connsiteY15" fmla="*/ 2036519 h 2343758"/>
              <a:gd name="connsiteX16" fmla="*/ 1528877 w 4447642"/>
              <a:gd name="connsiteY16" fmla="*/ 1897531 h 2343758"/>
              <a:gd name="connsiteX17" fmla="*/ 1550823 w 4447642"/>
              <a:gd name="connsiteY17" fmla="*/ 1824379 h 2343758"/>
              <a:gd name="connsiteX18" fmla="*/ 1609344 w 4447642"/>
              <a:gd name="connsiteY18" fmla="*/ 1743911 h 2343758"/>
              <a:gd name="connsiteX19" fmla="*/ 1689812 w 4447642"/>
              <a:gd name="connsiteY19" fmla="*/ 1692705 h 2343758"/>
              <a:gd name="connsiteX20" fmla="*/ 1799540 w 4447642"/>
              <a:gd name="connsiteY20" fmla="*/ 1641499 h 2343758"/>
              <a:gd name="connsiteX21" fmla="*/ 1916583 w 4447642"/>
              <a:gd name="connsiteY21" fmla="*/ 1626868 h 2343758"/>
              <a:gd name="connsiteX22" fmla="*/ 1982420 w 4447642"/>
              <a:gd name="connsiteY22" fmla="*/ 1568347 h 2343758"/>
              <a:gd name="connsiteX23" fmla="*/ 2055572 w 4447642"/>
              <a:gd name="connsiteY23" fmla="*/ 1429358 h 2343758"/>
              <a:gd name="connsiteX24" fmla="*/ 2092148 w 4447642"/>
              <a:gd name="connsiteY24" fmla="*/ 1231847 h 2343758"/>
              <a:gd name="connsiteX25" fmla="*/ 2150669 w 4447642"/>
              <a:gd name="connsiteY25" fmla="*/ 1100174 h 2343758"/>
              <a:gd name="connsiteX26" fmla="*/ 2267712 w 4447642"/>
              <a:gd name="connsiteY26" fmla="*/ 1034337 h 2343758"/>
              <a:gd name="connsiteX27" fmla="*/ 2406701 w 4447642"/>
              <a:gd name="connsiteY27" fmla="*/ 1063598 h 2343758"/>
              <a:gd name="connsiteX28" fmla="*/ 2567636 w 4447642"/>
              <a:gd name="connsiteY28" fmla="*/ 1136750 h 2343758"/>
              <a:gd name="connsiteX29" fmla="*/ 2721255 w 4447642"/>
              <a:gd name="connsiteY29" fmla="*/ 1180641 h 2343758"/>
              <a:gd name="connsiteX30" fmla="*/ 2809037 w 4447642"/>
              <a:gd name="connsiteY30" fmla="*/ 1195271 h 2343758"/>
              <a:gd name="connsiteX31" fmla="*/ 2904135 w 4447642"/>
              <a:gd name="connsiteY31" fmla="*/ 1151380 h 2343758"/>
              <a:gd name="connsiteX32" fmla="*/ 2969972 w 4447642"/>
              <a:gd name="connsiteY32" fmla="*/ 1034337 h 2343758"/>
              <a:gd name="connsiteX33" fmla="*/ 2991917 w 4447642"/>
              <a:gd name="connsiteY33" fmla="*/ 931924 h 2343758"/>
              <a:gd name="connsiteX34" fmla="*/ 3072384 w 4447642"/>
              <a:gd name="connsiteY34" fmla="*/ 888033 h 2343758"/>
              <a:gd name="connsiteX35" fmla="*/ 3204058 w 4447642"/>
              <a:gd name="connsiteY35" fmla="*/ 866087 h 2343758"/>
              <a:gd name="connsiteX36" fmla="*/ 3335732 w 4447642"/>
              <a:gd name="connsiteY36" fmla="*/ 931924 h 2343758"/>
              <a:gd name="connsiteX37" fmla="*/ 3474720 w 4447642"/>
              <a:gd name="connsiteY37" fmla="*/ 939239 h 2343758"/>
              <a:gd name="connsiteX38" fmla="*/ 3650285 w 4447642"/>
              <a:gd name="connsiteY38" fmla="*/ 866087 h 2343758"/>
              <a:gd name="connsiteX39" fmla="*/ 3818535 w 4447642"/>
              <a:gd name="connsiteY39" fmla="*/ 756359 h 2343758"/>
              <a:gd name="connsiteX40" fmla="*/ 3964839 w 4447642"/>
              <a:gd name="connsiteY40" fmla="*/ 705153 h 2343758"/>
              <a:gd name="connsiteX41" fmla="*/ 4147719 w 4447642"/>
              <a:gd name="connsiteY41" fmla="*/ 683207 h 2343758"/>
              <a:gd name="connsiteX42" fmla="*/ 4367175 w 4447642"/>
              <a:gd name="connsiteY42" fmla="*/ 602740 h 2343758"/>
              <a:gd name="connsiteX43" fmla="*/ 4433012 w 4447642"/>
              <a:gd name="connsiteY43" fmla="*/ 507643 h 2343758"/>
              <a:gd name="connsiteX44" fmla="*/ 4447642 w 4447642"/>
              <a:gd name="connsiteY44" fmla="*/ 405230 h 2343758"/>
              <a:gd name="connsiteX45" fmla="*/ 4332072 w 4447642"/>
              <a:gd name="connsiteY45" fmla="*/ 0 h 2343758"/>
              <a:gd name="connsiteX0" fmla="*/ 0 w 4345229"/>
              <a:gd name="connsiteY0" fmla="*/ 2007259 h 2343758"/>
              <a:gd name="connsiteX1" fmla="*/ 95098 w 4345229"/>
              <a:gd name="connsiteY1" fmla="*/ 2080411 h 2343758"/>
              <a:gd name="connsiteX2" fmla="*/ 175565 w 4345229"/>
              <a:gd name="connsiteY2" fmla="*/ 2204769 h 2343758"/>
              <a:gd name="connsiteX3" fmla="*/ 226771 w 4345229"/>
              <a:gd name="connsiteY3" fmla="*/ 2299867 h 2343758"/>
              <a:gd name="connsiteX4" fmla="*/ 277978 w 4345229"/>
              <a:gd name="connsiteY4" fmla="*/ 2329127 h 2343758"/>
              <a:gd name="connsiteX5" fmla="*/ 395021 w 4345229"/>
              <a:gd name="connsiteY5" fmla="*/ 2343758 h 2343758"/>
              <a:gd name="connsiteX6" fmla="*/ 504749 w 4345229"/>
              <a:gd name="connsiteY6" fmla="*/ 2343758 h 2343758"/>
              <a:gd name="connsiteX7" fmla="*/ 621792 w 4345229"/>
              <a:gd name="connsiteY7" fmla="*/ 2307182 h 2343758"/>
              <a:gd name="connsiteX8" fmla="*/ 746151 w 4345229"/>
              <a:gd name="connsiteY8" fmla="*/ 2219399 h 2343758"/>
              <a:gd name="connsiteX9" fmla="*/ 870509 w 4345229"/>
              <a:gd name="connsiteY9" fmla="*/ 2138932 h 2343758"/>
              <a:gd name="connsiteX10" fmla="*/ 972922 w 4345229"/>
              <a:gd name="connsiteY10" fmla="*/ 2080411 h 2343758"/>
              <a:gd name="connsiteX11" fmla="*/ 1097280 w 4345229"/>
              <a:gd name="connsiteY11" fmla="*/ 2073095 h 2343758"/>
              <a:gd name="connsiteX12" fmla="*/ 1207008 w 4345229"/>
              <a:gd name="connsiteY12" fmla="*/ 2095041 h 2343758"/>
              <a:gd name="connsiteX13" fmla="*/ 1294791 w 4345229"/>
              <a:gd name="connsiteY13" fmla="*/ 2095041 h 2343758"/>
              <a:gd name="connsiteX14" fmla="*/ 1360627 w 4345229"/>
              <a:gd name="connsiteY14" fmla="*/ 2036519 h 2343758"/>
              <a:gd name="connsiteX15" fmla="*/ 1426464 w 4345229"/>
              <a:gd name="connsiteY15" fmla="*/ 1897531 h 2343758"/>
              <a:gd name="connsiteX16" fmla="*/ 1448410 w 4345229"/>
              <a:gd name="connsiteY16" fmla="*/ 1824379 h 2343758"/>
              <a:gd name="connsiteX17" fmla="*/ 1506931 w 4345229"/>
              <a:gd name="connsiteY17" fmla="*/ 1743911 h 2343758"/>
              <a:gd name="connsiteX18" fmla="*/ 1587399 w 4345229"/>
              <a:gd name="connsiteY18" fmla="*/ 1692705 h 2343758"/>
              <a:gd name="connsiteX19" fmla="*/ 1697127 w 4345229"/>
              <a:gd name="connsiteY19" fmla="*/ 1641499 h 2343758"/>
              <a:gd name="connsiteX20" fmla="*/ 1814170 w 4345229"/>
              <a:gd name="connsiteY20" fmla="*/ 1626868 h 2343758"/>
              <a:gd name="connsiteX21" fmla="*/ 1880007 w 4345229"/>
              <a:gd name="connsiteY21" fmla="*/ 1568347 h 2343758"/>
              <a:gd name="connsiteX22" fmla="*/ 1953159 w 4345229"/>
              <a:gd name="connsiteY22" fmla="*/ 1429358 h 2343758"/>
              <a:gd name="connsiteX23" fmla="*/ 1989735 w 4345229"/>
              <a:gd name="connsiteY23" fmla="*/ 1231847 h 2343758"/>
              <a:gd name="connsiteX24" fmla="*/ 2048256 w 4345229"/>
              <a:gd name="connsiteY24" fmla="*/ 1100174 h 2343758"/>
              <a:gd name="connsiteX25" fmla="*/ 2165299 w 4345229"/>
              <a:gd name="connsiteY25" fmla="*/ 1034337 h 2343758"/>
              <a:gd name="connsiteX26" fmla="*/ 2304288 w 4345229"/>
              <a:gd name="connsiteY26" fmla="*/ 1063598 h 2343758"/>
              <a:gd name="connsiteX27" fmla="*/ 2465223 w 4345229"/>
              <a:gd name="connsiteY27" fmla="*/ 1136750 h 2343758"/>
              <a:gd name="connsiteX28" fmla="*/ 2618842 w 4345229"/>
              <a:gd name="connsiteY28" fmla="*/ 1180641 h 2343758"/>
              <a:gd name="connsiteX29" fmla="*/ 2706624 w 4345229"/>
              <a:gd name="connsiteY29" fmla="*/ 1195271 h 2343758"/>
              <a:gd name="connsiteX30" fmla="*/ 2801722 w 4345229"/>
              <a:gd name="connsiteY30" fmla="*/ 1151380 h 2343758"/>
              <a:gd name="connsiteX31" fmla="*/ 2867559 w 4345229"/>
              <a:gd name="connsiteY31" fmla="*/ 1034337 h 2343758"/>
              <a:gd name="connsiteX32" fmla="*/ 2889504 w 4345229"/>
              <a:gd name="connsiteY32" fmla="*/ 931924 h 2343758"/>
              <a:gd name="connsiteX33" fmla="*/ 2969971 w 4345229"/>
              <a:gd name="connsiteY33" fmla="*/ 888033 h 2343758"/>
              <a:gd name="connsiteX34" fmla="*/ 3101645 w 4345229"/>
              <a:gd name="connsiteY34" fmla="*/ 866087 h 2343758"/>
              <a:gd name="connsiteX35" fmla="*/ 3233319 w 4345229"/>
              <a:gd name="connsiteY35" fmla="*/ 931924 h 2343758"/>
              <a:gd name="connsiteX36" fmla="*/ 3372307 w 4345229"/>
              <a:gd name="connsiteY36" fmla="*/ 939239 h 2343758"/>
              <a:gd name="connsiteX37" fmla="*/ 3547872 w 4345229"/>
              <a:gd name="connsiteY37" fmla="*/ 866087 h 2343758"/>
              <a:gd name="connsiteX38" fmla="*/ 3716122 w 4345229"/>
              <a:gd name="connsiteY38" fmla="*/ 756359 h 2343758"/>
              <a:gd name="connsiteX39" fmla="*/ 3862426 w 4345229"/>
              <a:gd name="connsiteY39" fmla="*/ 705153 h 2343758"/>
              <a:gd name="connsiteX40" fmla="*/ 4045306 w 4345229"/>
              <a:gd name="connsiteY40" fmla="*/ 683207 h 2343758"/>
              <a:gd name="connsiteX41" fmla="*/ 4264762 w 4345229"/>
              <a:gd name="connsiteY41" fmla="*/ 602740 h 2343758"/>
              <a:gd name="connsiteX42" fmla="*/ 4330599 w 4345229"/>
              <a:gd name="connsiteY42" fmla="*/ 507643 h 2343758"/>
              <a:gd name="connsiteX43" fmla="*/ 4345229 w 4345229"/>
              <a:gd name="connsiteY43" fmla="*/ 405230 h 2343758"/>
              <a:gd name="connsiteX44" fmla="*/ 4229659 w 4345229"/>
              <a:gd name="connsiteY44" fmla="*/ 0 h 2343758"/>
              <a:gd name="connsiteX0" fmla="*/ 0 w 4250131"/>
              <a:gd name="connsiteY0" fmla="*/ 2080411 h 2343758"/>
              <a:gd name="connsiteX1" fmla="*/ 80467 w 4250131"/>
              <a:gd name="connsiteY1" fmla="*/ 2204769 h 2343758"/>
              <a:gd name="connsiteX2" fmla="*/ 131673 w 4250131"/>
              <a:gd name="connsiteY2" fmla="*/ 2299867 h 2343758"/>
              <a:gd name="connsiteX3" fmla="*/ 182880 w 4250131"/>
              <a:gd name="connsiteY3" fmla="*/ 2329127 h 2343758"/>
              <a:gd name="connsiteX4" fmla="*/ 299923 w 4250131"/>
              <a:gd name="connsiteY4" fmla="*/ 2343758 h 2343758"/>
              <a:gd name="connsiteX5" fmla="*/ 409651 w 4250131"/>
              <a:gd name="connsiteY5" fmla="*/ 2343758 h 2343758"/>
              <a:gd name="connsiteX6" fmla="*/ 526694 w 4250131"/>
              <a:gd name="connsiteY6" fmla="*/ 2307182 h 2343758"/>
              <a:gd name="connsiteX7" fmla="*/ 651053 w 4250131"/>
              <a:gd name="connsiteY7" fmla="*/ 2219399 h 2343758"/>
              <a:gd name="connsiteX8" fmla="*/ 775411 w 4250131"/>
              <a:gd name="connsiteY8" fmla="*/ 2138932 h 2343758"/>
              <a:gd name="connsiteX9" fmla="*/ 877824 w 4250131"/>
              <a:gd name="connsiteY9" fmla="*/ 2080411 h 2343758"/>
              <a:gd name="connsiteX10" fmla="*/ 1002182 w 4250131"/>
              <a:gd name="connsiteY10" fmla="*/ 2073095 h 2343758"/>
              <a:gd name="connsiteX11" fmla="*/ 1111910 w 4250131"/>
              <a:gd name="connsiteY11" fmla="*/ 2095041 h 2343758"/>
              <a:gd name="connsiteX12" fmla="*/ 1199693 w 4250131"/>
              <a:gd name="connsiteY12" fmla="*/ 2095041 h 2343758"/>
              <a:gd name="connsiteX13" fmla="*/ 1265529 w 4250131"/>
              <a:gd name="connsiteY13" fmla="*/ 2036519 h 2343758"/>
              <a:gd name="connsiteX14" fmla="*/ 1331366 w 4250131"/>
              <a:gd name="connsiteY14" fmla="*/ 1897531 h 2343758"/>
              <a:gd name="connsiteX15" fmla="*/ 1353312 w 4250131"/>
              <a:gd name="connsiteY15" fmla="*/ 1824379 h 2343758"/>
              <a:gd name="connsiteX16" fmla="*/ 1411833 w 4250131"/>
              <a:gd name="connsiteY16" fmla="*/ 1743911 h 2343758"/>
              <a:gd name="connsiteX17" fmla="*/ 1492301 w 4250131"/>
              <a:gd name="connsiteY17" fmla="*/ 1692705 h 2343758"/>
              <a:gd name="connsiteX18" fmla="*/ 1602029 w 4250131"/>
              <a:gd name="connsiteY18" fmla="*/ 1641499 h 2343758"/>
              <a:gd name="connsiteX19" fmla="*/ 1719072 w 4250131"/>
              <a:gd name="connsiteY19" fmla="*/ 1626868 h 2343758"/>
              <a:gd name="connsiteX20" fmla="*/ 1784909 w 4250131"/>
              <a:gd name="connsiteY20" fmla="*/ 1568347 h 2343758"/>
              <a:gd name="connsiteX21" fmla="*/ 1858061 w 4250131"/>
              <a:gd name="connsiteY21" fmla="*/ 1429358 h 2343758"/>
              <a:gd name="connsiteX22" fmla="*/ 1894637 w 4250131"/>
              <a:gd name="connsiteY22" fmla="*/ 1231847 h 2343758"/>
              <a:gd name="connsiteX23" fmla="*/ 1953158 w 4250131"/>
              <a:gd name="connsiteY23" fmla="*/ 1100174 h 2343758"/>
              <a:gd name="connsiteX24" fmla="*/ 2070201 w 4250131"/>
              <a:gd name="connsiteY24" fmla="*/ 1034337 h 2343758"/>
              <a:gd name="connsiteX25" fmla="*/ 2209190 w 4250131"/>
              <a:gd name="connsiteY25" fmla="*/ 1063598 h 2343758"/>
              <a:gd name="connsiteX26" fmla="*/ 2370125 w 4250131"/>
              <a:gd name="connsiteY26" fmla="*/ 1136750 h 2343758"/>
              <a:gd name="connsiteX27" fmla="*/ 2523744 w 4250131"/>
              <a:gd name="connsiteY27" fmla="*/ 1180641 h 2343758"/>
              <a:gd name="connsiteX28" fmla="*/ 2611526 w 4250131"/>
              <a:gd name="connsiteY28" fmla="*/ 1195271 h 2343758"/>
              <a:gd name="connsiteX29" fmla="*/ 2706624 w 4250131"/>
              <a:gd name="connsiteY29" fmla="*/ 1151380 h 2343758"/>
              <a:gd name="connsiteX30" fmla="*/ 2772461 w 4250131"/>
              <a:gd name="connsiteY30" fmla="*/ 1034337 h 2343758"/>
              <a:gd name="connsiteX31" fmla="*/ 2794406 w 4250131"/>
              <a:gd name="connsiteY31" fmla="*/ 931924 h 2343758"/>
              <a:gd name="connsiteX32" fmla="*/ 2874873 w 4250131"/>
              <a:gd name="connsiteY32" fmla="*/ 888033 h 2343758"/>
              <a:gd name="connsiteX33" fmla="*/ 3006547 w 4250131"/>
              <a:gd name="connsiteY33" fmla="*/ 866087 h 2343758"/>
              <a:gd name="connsiteX34" fmla="*/ 3138221 w 4250131"/>
              <a:gd name="connsiteY34" fmla="*/ 931924 h 2343758"/>
              <a:gd name="connsiteX35" fmla="*/ 3277209 w 4250131"/>
              <a:gd name="connsiteY35" fmla="*/ 939239 h 2343758"/>
              <a:gd name="connsiteX36" fmla="*/ 3452774 w 4250131"/>
              <a:gd name="connsiteY36" fmla="*/ 866087 h 2343758"/>
              <a:gd name="connsiteX37" fmla="*/ 3621024 w 4250131"/>
              <a:gd name="connsiteY37" fmla="*/ 756359 h 2343758"/>
              <a:gd name="connsiteX38" fmla="*/ 3767328 w 4250131"/>
              <a:gd name="connsiteY38" fmla="*/ 705153 h 2343758"/>
              <a:gd name="connsiteX39" fmla="*/ 3950208 w 4250131"/>
              <a:gd name="connsiteY39" fmla="*/ 683207 h 2343758"/>
              <a:gd name="connsiteX40" fmla="*/ 4169664 w 4250131"/>
              <a:gd name="connsiteY40" fmla="*/ 602740 h 2343758"/>
              <a:gd name="connsiteX41" fmla="*/ 4235501 w 4250131"/>
              <a:gd name="connsiteY41" fmla="*/ 507643 h 2343758"/>
              <a:gd name="connsiteX42" fmla="*/ 4250131 w 4250131"/>
              <a:gd name="connsiteY42" fmla="*/ 405230 h 2343758"/>
              <a:gd name="connsiteX43" fmla="*/ 4134561 w 4250131"/>
              <a:gd name="connsiteY43" fmla="*/ 0 h 2343758"/>
              <a:gd name="connsiteX0" fmla="*/ 0 w 4169664"/>
              <a:gd name="connsiteY0" fmla="*/ 2204769 h 2343758"/>
              <a:gd name="connsiteX1" fmla="*/ 51206 w 4169664"/>
              <a:gd name="connsiteY1" fmla="*/ 2299867 h 2343758"/>
              <a:gd name="connsiteX2" fmla="*/ 102413 w 4169664"/>
              <a:gd name="connsiteY2" fmla="*/ 2329127 h 2343758"/>
              <a:gd name="connsiteX3" fmla="*/ 219456 w 4169664"/>
              <a:gd name="connsiteY3" fmla="*/ 2343758 h 2343758"/>
              <a:gd name="connsiteX4" fmla="*/ 329184 w 4169664"/>
              <a:gd name="connsiteY4" fmla="*/ 2343758 h 2343758"/>
              <a:gd name="connsiteX5" fmla="*/ 446227 w 4169664"/>
              <a:gd name="connsiteY5" fmla="*/ 2307182 h 2343758"/>
              <a:gd name="connsiteX6" fmla="*/ 570586 w 4169664"/>
              <a:gd name="connsiteY6" fmla="*/ 2219399 h 2343758"/>
              <a:gd name="connsiteX7" fmla="*/ 694944 w 4169664"/>
              <a:gd name="connsiteY7" fmla="*/ 2138932 h 2343758"/>
              <a:gd name="connsiteX8" fmla="*/ 797357 w 4169664"/>
              <a:gd name="connsiteY8" fmla="*/ 2080411 h 2343758"/>
              <a:gd name="connsiteX9" fmla="*/ 921715 w 4169664"/>
              <a:gd name="connsiteY9" fmla="*/ 2073095 h 2343758"/>
              <a:gd name="connsiteX10" fmla="*/ 1031443 w 4169664"/>
              <a:gd name="connsiteY10" fmla="*/ 2095041 h 2343758"/>
              <a:gd name="connsiteX11" fmla="*/ 1119226 w 4169664"/>
              <a:gd name="connsiteY11" fmla="*/ 2095041 h 2343758"/>
              <a:gd name="connsiteX12" fmla="*/ 1185062 w 4169664"/>
              <a:gd name="connsiteY12" fmla="*/ 2036519 h 2343758"/>
              <a:gd name="connsiteX13" fmla="*/ 1250899 w 4169664"/>
              <a:gd name="connsiteY13" fmla="*/ 1897531 h 2343758"/>
              <a:gd name="connsiteX14" fmla="*/ 1272845 w 4169664"/>
              <a:gd name="connsiteY14" fmla="*/ 1824379 h 2343758"/>
              <a:gd name="connsiteX15" fmla="*/ 1331366 w 4169664"/>
              <a:gd name="connsiteY15" fmla="*/ 1743911 h 2343758"/>
              <a:gd name="connsiteX16" fmla="*/ 1411834 w 4169664"/>
              <a:gd name="connsiteY16" fmla="*/ 1692705 h 2343758"/>
              <a:gd name="connsiteX17" fmla="*/ 1521562 w 4169664"/>
              <a:gd name="connsiteY17" fmla="*/ 1641499 h 2343758"/>
              <a:gd name="connsiteX18" fmla="*/ 1638605 w 4169664"/>
              <a:gd name="connsiteY18" fmla="*/ 1626868 h 2343758"/>
              <a:gd name="connsiteX19" fmla="*/ 1704442 w 4169664"/>
              <a:gd name="connsiteY19" fmla="*/ 1568347 h 2343758"/>
              <a:gd name="connsiteX20" fmla="*/ 1777594 w 4169664"/>
              <a:gd name="connsiteY20" fmla="*/ 1429358 h 2343758"/>
              <a:gd name="connsiteX21" fmla="*/ 1814170 w 4169664"/>
              <a:gd name="connsiteY21" fmla="*/ 1231847 h 2343758"/>
              <a:gd name="connsiteX22" fmla="*/ 1872691 w 4169664"/>
              <a:gd name="connsiteY22" fmla="*/ 1100174 h 2343758"/>
              <a:gd name="connsiteX23" fmla="*/ 1989734 w 4169664"/>
              <a:gd name="connsiteY23" fmla="*/ 1034337 h 2343758"/>
              <a:gd name="connsiteX24" fmla="*/ 2128723 w 4169664"/>
              <a:gd name="connsiteY24" fmla="*/ 1063598 h 2343758"/>
              <a:gd name="connsiteX25" fmla="*/ 2289658 w 4169664"/>
              <a:gd name="connsiteY25" fmla="*/ 1136750 h 2343758"/>
              <a:gd name="connsiteX26" fmla="*/ 2443277 w 4169664"/>
              <a:gd name="connsiteY26" fmla="*/ 1180641 h 2343758"/>
              <a:gd name="connsiteX27" fmla="*/ 2531059 w 4169664"/>
              <a:gd name="connsiteY27" fmla="*/ 1195271 h 2343758"/>
              <a:gd name="connsiteX28" fmla="*/ 2626157 w 4169664"/>
              <a:gd name="connsiteY28" fmla="*/ 1151380 h 2343758"/>
              <a:gd name="connsiteX29" fmla="*/ 2691994 w 4169664"/>
              <a:gd name="connsiteY29" fmla="*/ 1034337 h 2343758"/>
              <a:gd name="connsiteX30" fmla="*/ 2713939 w 4169664"/>
              <a:gd name="connsiteY30" fmla="*/ 931924 h 2343758"/>
              <a:gd name="connsiteX31" fmla="*/ 2794406 w 4169664"/>
              <a:gd name="connsiteY31" fmla="*/ 888033 h 2343758"/>
              <a:gd name="connsiteX32" fmla="*/ 2926080 w 4169664"/>
              <a:gd name="connsiteY32" fmla="*/ 866087 h 2343758"/>
              <a:gd name="connsiteX33" fmla="*/ 3057754 w 4169664"/>
              <a:gd name="connsiteY33" fmla="*/ 931924 h 2343758"/>
              <a:gd name="connsiteX34" fmla="*/ 3196742 w 4169664"/>
              <a:gd name="connsiteY34" fmla="*/ 939239 h 2343758"/>
              <a:gd name="connsiteX35" fmla="*/ 3372307 w 4169664"/>
              <a:gd name="connsiteY35" fmla="*/ 866087 h 2343758"/>
              <a:gd name="connsiteX36" fmla="*/ 3540557 w 4169664"/>
              <a:gd name="connsiteY36" fmla="*/ 756359 h 2343758"/>
              <a:gd name="connsiteX37" fmla="*/ 3686861 w 4169664"/>
              <a:gd name="connsiteY37" fmla="*/ 705153 h 2343758"/>
              <a:gd name="connsiteX38" fmla="*/ 3869741 w 4169664"/>
              <a:gd name="connsiteY38" fmla="*/ 683207 h 2343758"/>
              <a:gd name="connsiteX39" fmla="*/ 4089197 w 4169664"/>
              <a:gd name="connsiteY39" fmla="*/ 602740 h 2343758"/>
              <a:gd name="connsiteX40" fmla="*/ 4155034 w 4169664"/>
              <a:gd name="connsiteY40" fmla="*/ 507643 h 2343758"/>
              <a:gd name="connsiteX41" fmla="*/ 4169664 w 4169664"/>
              <a:gd name="connsiteY41" fmla="*/ 405230 h 2343758"/>
              <a:gd name="connsiteX42" fmla="*/ 4054094 w 4169664"/>
              <a:gd name="connsiteY42" fmla="*/ 0 h 2343758"/>
              <a:gd name="connsiteX0" fmla="*/ 0 w 4118458"/>
              <a:gd name="connsiteY0" fmla="*/ 2299867 h 2343758"/>
              <a:gd name="connsiteX1" fmla="*/ 51207 w 4118458"/>
              <a:gd name="connsiteY1" fmla="*/ 2329127 h 2343758"/>
              <a:gd name="connsiteX2" fmla="*/ 168250 w 4118458"/>
              <a:gd name="connsiteY2" fmla="*/ 2343758 h 2343758"/>
              <a:gd name="connsiteX3" fmla="*/ 277978 w 4118458"/>
              <a:gd name="connsiteY3" fmla="*/ 2343758 h 2343758"/>
              <a:gd name="connsiteX4" fmla="*/ 395021 w 4118458"/>
              <a:gd name="connsiteY4" fmla="*/ 2307182 h 2343758"/>
              <a:gd name="connsiteX5" fmla="*/ 519380 w 4118458"/>
              <a:gd name="connsiteY5" fmla="*/ 2219399 h 2343758"/>
              <a:gd name="connsiteX6" fmla="*/ 643738 w 4118458"/>
              <a:gd name="connsiteY6" fmla="*/ 2138932 h 2343758"/>
              <a:gd name="connsiteX7" fmla="*/ 746151 w 4118458"/>
              <a:gd name="connsiteY7" fmla="*/ 2080411 h 2343758"/>
              <a:gd name="connsiteX8" fmla="*/ 870509 w 4118458"/>
              <a:gd name="connsiteY8" fmla="*/ 2073095 h 2343758"/>
              <a:gd name="connsiteX9" fmla="*/ 980237 w 4118458"/>
              <a:gd name="connsiteY9" fmla="*/ 2095041 h 2343758"/>
              <a:gd name="connsiteX10" fmla="*/ 1068020 w 4118458"/>
              <a:gd name="connsiteY10" fmla="*/ 2095041 h 2343758"/>
              <a:gd name="connsiteX11" fmla="*/ 1133856 w 4118458"/>
              <a:gd name="connsiteY11" fmla="*/ 2036519 h 2343758"/>
              <a:gd name="connsiteX12" fmla="*/ 1199693 w 4118458"/>
              <a:gd name="connsiteY12" fmla="*/ 1897531 h 2343758"/>
              <a:gd name="connsiteX13" fmla="*/ 1221639 w 4118458"/>
              <a:gd name="connsiteY13" fmla="*/ 1824379 h 2343758"/>
              <a:gd name="connsiteX14" fmla="*/ 1280160 w 4118458"/>
              <a:gd name="connsiteY14" fmla="*/ 1743911 h 2343758"/>
              <a:gd name="connsiteX15" fmla="*/ 1360628 w 4118458"/>
              <a:gd name="connsiteY15" fmla="*/ 1692705 h 2343758"/>
              <a:gd name="connsiteX16" fmla="*/ 1470356 w 4118458"/>
              <a:gd name="connsiteY16" fmla="*/ 1641499 h 2343758"/>
              <a:gd name="connsiteX17" fmla="*/ 1587399 w 4118458"/>
              <a:gd name="connsiteY17" fmla="*/ 1626868 h 2343758"/>
              <a:gd name="connsiteX18" fmla="*/ 1653236 w 4118458"/>
              <a:gd name="connsiteY18" fmla="*/ 1568347 h 2343758"/>
              <a:gd name="connsiteX19" fmla="*/ 1726388 w 4118458"/>
              <a:gd name="connsiteY19" fmla="*/ 1429358 h 2343758"/>
              <a:gd name="connsiteX20" fmla="*/ 1762964 w 4118458"/>
              <a:gd name="connsiteY20" fmla="*/ 1231847 h 2343758"/>
              <a:gd name="connsiteX21" fmla="*/ 1821485 w 4118458"/>
              <a:gd name="connsiteY21" fmla="*/ 1100174 h 2343758"/>
              <a:gd name="connsiteX22" fmla="*/ 1938528 w 4118458"/>
              <a:gd name="connsiteY22" fmla="*/ 1034337 h 2343758"/>
              <a:gd name="connsiteX23" fmla="*/ 2077517 w 4118458"/>
              <a:gd name="connsiteY23" fmla="*/ 1063598 h 2343758"/>
              <a:gd name="connsiteX24" fmla="*/ 2238452 w 4118458"/>
              <a:gd name="connsiteY24" fmla="*/ 1136750 h 2343758"/>
              <a:gd name="connsiteX25" fmla="*/ 2392071 w 4118458"/>
              <a:gd name="connsiteY25" fmla="*/ 1180641 h 2343758"/>
              <a:gd name="connsiteX26" fmla="*/ 2479853 w 4118458"/>
              <a:gd name="connsiteY26" fmla="*/ 1195271 h 2343758"/>
              <a:gd name="connsiteX27" fmla="*/ 2574951 w 4118458"/>
              <a:gd name="connsiteY27" fmla="*/ 1151380 h 2343758"/>
              <a:gd name="connsiteX28" fmla="*/ 2640788 w 4118458"/>
              <a:gd name="connsiteY28" fmla="*/ 1034337 h 2343758"/>
              <a:gd name="connsiteX29" fmla="*/ 2662733 w 4118458"/>
              <a:gd name="connsiteY29" fmla="*/ 931924 h 2343758"/>
              <a:gd name="connsiteX30" fmla="*/ 2743200 w 4118458"/>
              <a:gd name="connsiteY30" fmla="*/ 888033 h 2343758"/>
              <a:gd name="connsiteX31" fmla="*/ 2874874 w 4118458"/>
              <a:gd name="connsiteY31" fmla="*/ 866087 h 2343758"/>
              <a:gd name="connsiteX32" fmla="*/ 3006548 w 4118458"/>
              <a:gd name="connsiteY32" fmla="*/ 931924 h 2343758"/>
              <a:gd name="connsiteX33" fmla="*/ 3145536 w 4118458"/>
              <a:gd name="connsiteY33" fmla="*/ 939239 h 2343758"/>
              <a:gd name="connsiteX34" fmla="*/ 3321101 w 4118458"/>
              <a:gd name="connsiteY34" fmla="*/ 866087 h 2343758"/>
              <a:gd name="connsiteX35" fmla="*/ 3489351 w 4118458"/>
              <a:gd name="connsiteY35" fmla="*/ 756359 h 2343758"/>
              <a:gd name="connsiteX36" fmla="*/ 3635655 w 4118458"/>
              <a:gd name="connsiteY36" fmla="*/ 705153 h 2343758"/>
              <a:gd name="connsiteX37" fmla="*/ 3818535 w 4118458"/>
              <a:gd name="connsiteY37" fmla="*/ 683207 h 2343758"/>
              <a:gd name="connsiteX38" fmla="*/ 4037991 w 4118458"/>
              <a:gd name="connsiteY38" fmla="*/ 602740 h 2343758"/>
              <a:gd name="connsiteX39" fmla="*/ 4103828 w 4118458"/>
              <a:gd name="connsiteY39" fmla="*/ 507643 h 2343758"/>
              <a:gd name="connsiteX40" fmla="*/ 4118458 w 4118458"/>
              <a:gd name="connsiteY40" fmla="*/ 405230 h 2343758"/>
              <a:gd name="connsiteX41" fmla="*/ 4002888 w 4118458"/>
              <a:gd name="connsiteY41" fmla="*/ 0 h 2343758"/>
              <a:gd name="connsiteX0" fmla="*/ 0 w 4067251"/>
              <a:gd name="connsiteY0" fmla="*/ 2329127 h 2343758"/>
              <a:gd name="connsiteX1" fmla="*/ 117043 w 4067251"/>
              <a:gd name="connsiteY1" fmla="*/ 2343758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117043 w 4067251"/>
              <a:gd name="connsiteY2" fmla="*/ 2343758 h 2343758"/>
              <a:gd name="connsiteX3" fmla="*/ 226771 w 4067251"/>
              <a:gd name="connsiteY3" fmla="*/ 2343758 h 2343758"/>
              <a:gd name="connsiteX4" fmla="*/ 343814 w 4067251"/>
              <a:gd name="connsiteY4" fmla="*/ 2307182 h 2343758"/>
              <a:gd name="connsiteX5" fmla="*/ 468173 w 4067251"/>
              <a:gd name="connsiteY5" fmla="*/ 2219399 h 2343758"/>
              <a:gd name="connsiteX6" fmla="*/ 592531 w 4067251"/>
              <a:gd name="connsiteY6" fmla="*/ 2138932 h 2343758"/>
              <a:gd name="connsiteX7" fmla="*/ 694944 w 4067251"/>
              <a:gd name="connsiteY7" fmla="*/ 2080411 h 2343758"/>
              <a:gd name="connsiteX8" fmla="*/ 819302 w 4067251"/>
              <a:gd name="connsiteY8" fmla="*/ 2073095 h 2343758"/>
              <a:gd name="connsiteX9" fmla="*/ 929030 w 4067251"/>
              <a:gd name="connsiteY9" fmla="*/ 2095041 h 2343758"/>
              <a:gd name="connsiteX10" fmla="*/ 1016813 w 4067251"/>
              <a:gd name="connsiteY10" fmla="*/ 2095041 h 2343758"/>
              <a:gd name="connsiteX11" fmla="*/ 1082649 w 4067251"/>
              <a:gd name="connsiteY11" fmla="*/ 2036519 h 2343758"/>
              <a:gd name="connsiteX12" fmla="*/ 1148486 w 4067251"/>
              <a:gd name="connsiteY12" fmla="*/ 1897531 h 2343758"/>
              <a:gd name="connsiteX13" fmla="*/ 1170432 w 4067251"/>
              <a:gd name="connsiteY13" fmla="*/ 1824379 h 2343758"/>
              <a:gd name="connsiteX14" fmla="*/ 1228953 w 4067251"/>
              <a:gd name="connsiteY14" fmla="*/ 1743911 h 2343758"/>
              <a:gd name="connsiteX15" fmla="*/ 1309421 w 4067251"/>
              <a:gd name="connsiteY15" fmla="*/ 1692705 h 2343758"/>
              <a:gd name="connsiteX16" fmla="*/ 1419149 w 4067251"/>
              <a:gd name="connsiteY16" fmla="*/ 1641499 h 2343758"/>
              <a:gd name="connsiteX17" fmla="*/ 1536192 w 4067251"/>
              <a:gd name="connsiteY17" fmla="*/ 1626868 h 2343758"/>
              <a:gd name="connsiteX18" fmla="*/ 1602029 w 4067251"/>
              <a:gd name="connsiteY18" fmla="*/ 1568347 h 2343758"/>
              <a:gd name="connsiteX19" fmla="*/ 1675181 w 4067251"/>
              <a:gd name="connsiteY19" fmla="*/ 1429358 h 2343758"/>
              <a:gd name="connsiteX20" fmla="*/ 1711757 w 4067251"/>
              <a:gd name="connsiteY20" fmla="*/ 1231847 h 2343758"/>
              <a:gd name="connsiteX21" fmla="*/ 1770278 w 4067251"/>
              <a:gd name="connsiteY21" fmla="*/ 1100174 h 2343758"/>
              <a:gd name="connsiteX22" fmla="*/ 1887321 w 4067251"/>
              <a:gd name="connsiteY22" fmla="*/ 1034337 h 2343758"/>
              <a:gd name="connsiteX23" fmla="*/ 2026310 w 4067251"/>
              <a:gd name="connsiteY23" fmla="*/ 1063598 h 2343758"/>
              <a:gd name="connsiteX24" fmla="*/ 2187245 w 4067251"/>
              <a:gd name="connsiteY24" fmla="*/ 1136750 h 2343758"/>
              <a:gd name="connsiteX25" fmla="*/ 2340864 w 4067251"/>
              <a:gd name="connsiteY25" fmla="*/ 1180641 h 2343758"/>
              <a:gd name="connsiteX26" fmla="*/ 2428646 w 4067251"/>
              <a:gd name="connsiteY26" fmla="*/ 1195271 h 2343758"/>
              <a:gd name="connsiteX27" fmla="*/ 2523744 w 4067251"/>
              <a:gd name="connsiteY27" fmla="*/ 1151380 h 2343758"/>
              <a:gd name="connsiteX28" fmla="*/ 2589581 w 4067251"/>
              <a:gd name="connsiteY28" fmla="*/ 1034337 h 2343758"/>
              <a:gd name="connsiteX29" fmla="*/ 2611526 w 4067251"/>
              <a:gd name="connsiteY29" fmla="*/ 931924 h 2343758"/>
              <a:gd name="connsiteX30" fmla="*/ 2691993 w 4067251"/>
              <a:gd name="connsiteY30" fmla="*/ 888033 h 2343758"/>
              <a:gd name="connsiteX31" fmla="*/ 2823667 w 4067251"/>
              <a:gd name="connsiteY31" fmla="*/ 866087 h 2343758"/>
              <a:gd name="connsiteX32" fmla="*/ 2955341 w 4067251"/>
              <a:gd name="connsiteY32" fmla="*/ 931924 h 2343758"/>
              <a:gd name="connsiteX33" fmla="*/ 3094329 w 4067251"/>
              <a:gd name="connsiteY33" fmla="*/ 939239 h 2343758"/>
              <a:gd name="connsiteX34" fmla="*/ 3269894 w 4067251"/>
              <a:gd name="connsiteY34" fmla="*/ 866087 h 2343758"/>
              <a:gd name="connsiteX35" fmla="*/ 3438144 w 4067251"/>
              <a:gd name="connsiteY35" fmla="*/ 756359 h 2343758"/>
              <a:gd name="connsiteX36" fmla="*/ 3584448 w 4067251"/>
              <a:gd name="connsiteY36" fmla="*/ 705153 h 2343758"/>
              <a:gd name="connsiteX37" fmla="*/ 3767328 w 4067251"/>
              <a:gd name="connsiteY37" fmla="*/ 683207 h 2343758"/>
              <a:gd name="connsiteX38" fmla="*/ 3986784 w 4067251"/>
              <a:gd name="connsiteY38" fmla="*/ 602740 h 2343758"/>
              <a:gd name="connsiteX39" fmla="*/ 4052621 w 4067251"/>
              <a:gd name="connsiteY39" fmla="*/ 507643 h 2343758"/>
              <a:gd name="connsiteX40" fmla="*/ 4067251 w 4067251"/>
              <a:gd name="connsiteY40" fmla="*/ 405230 h 2343758"/>
              <a:gd name="connsiteX41" fmla="*/ 3951681 w 4067251"/>
              <a:gd name="connsiteY41" fmla="*/ 0 h 2343758"/>
              <a:gd name="connsiteX0" fmla="*/ 0 w 4067251"/>
              <a:gd name="connsiteY0" fmla="*/ 2329127 h 2343758"/>
              <a:gd name="connsiteX1" fmla="*/ 29592 w 4067251"/>
              <a:gd name="connsiteY1" fmla="*/ 2340240 h 2343758"/>
              <a:gd name="connsiteX2" fmla="*/ 226771 w 4067251"/>
              <a:gd name="connsiteY2" fmla="*/ 2343758 h 2343758"/>
              <a:gd name="connsiteX3" fmla="*/ 343814 w 4067251"/>
              <a:gd name="connsiteY3" fmla="*/ 2307182 h 2343758"/>
              <a:gd name="connsiteX4" fmla="*/ 468173 w 4067251"/>
              <a:gd name="connsiteY4" fmla="*/ 2219399 h 2343758"/>
              <a:gd name="connsiteX5" fmla="*/ 592531 w 4067251"/>
              <a:gd name="connsiteY5" fmla="*/ 2138932 h 2343758"/>
              <a:gd name="connsiteX6" fmla="*/ 694944 w 4067251"/>
              <a:gd name="connsiteY6" fmla="*/ 2080411 h 2343758"/>
              <a:gd name="connsiteX7" fmla="*/ 819302 w 4067251"/>
              <a:gd name="connsiteY7" fmla="*/ 2073095 h 2343758"/>
              <a:gd name="connsiteX8" fmla="*/ 929030 w 4067251"/>
              <a:gd name="connsiteY8" fmla="*/ 2095041 h 2343758"/>
              <a:gd name="connsiteX9" fmla="*/ 1016813 w 4067251"/>
              <a:gd name="connsiteY9" fmla="*/ 2095041 h 2343758"/>
              <a:gd name="connsiteX10" fmla="*/ 1082649 w 4067251"/>
              <a:gd name="connsiteY10" fmla="*/ 2036519 h 2343758"/>
              <a:gd name="connsiteX11" fmla="*/ 1148486 w 4067251"/>
              <a:gd name="connsiteY11" fmla="*/ 1897531 h 2343758"/>
              <a:gd name="connsiteX12" fmla="*/ 1170432 w 4067251"/>
              <a:gd name="connsiteY12" fmla="*/ 1824379 h 2343758"/>
              <a:gd name="connsiteX13" fmla="*/ 1228953 w 4067251"/>
              <a:gd name="connsiteY13" fmla="*/ 1743911 h 2343758"/>
              <a:gd name="connsiteX14" fmla="*/ 1309421 w 4067251"/>
              <a:gd name="connsiteY14" fmla="*/ 1692705 h 2343758"/>
              <a:gd name="connsiteX15" fmla="*/ 1419149 w 4067251"/>
              <a:gd name="connsiteY15" fmla="*/ 1641499 h 2343758"/>
              <a:gd name="connsiteX16" fmla="*/ 1536192 w 4067251"/>
              <a:gd name="connsiteY16" fmla="*/ 1626868 h 2343758"/>
              <a:gd name="connsiteX17" fmla="*/ 1602029 w 4067251"/>
              <a:gd name="connsiteY17" fmla="*/ 1568347 h 2343758"/>
              <a:gd name="connsiteX18" fmla="*/ 1675181 w 4067251"/>
              <a:gd name="connsiteY18" fmla="*/ 1429358 h 2343758"/>
              <a:gd name="connsiteX19" fmla="*/ 1711757 w 4067251"/>
              <a:gd name="connsiteY19" fmla="*/ 1231847 h 2343758"/>
              <a:gd name="connsiteX20" fmla="*/ 1770278 w 4067251"/>
              <a:gd name="connsiteY20" fmla="*/ 1100174 h 2343758"/>
              <a:gd name="connsiteX21" fmla="*/ 1887321 w 4067251"/>
              <a:gd name="connsiteY21" fmla="*/ 1034337 h 2343758"/>
              <a:gd name="connsiteX22" fmla="*/ 2026310 w 4067251"/>
              <a:gd name="connsiteY22" fmla="*/ 1063598 h 2343758"/>
              <a:gd name="connsiteX23" fmla="*/ 2187245 w 4067251"/>
              <a:gd name="connsiteY23" fmla="*/ 1136750 h 2343758"/>
              <a:gd name="connsiteX24" fmla="*/ 2340864 w 4067251"/>
              <a:gd name="connsiteY24" fmla="*/ 1180641 h 2343758"/>
              <a:gd name="connsiteX25" fmla="*/ 2428646 w 4067251"/>
              <a:gd name="connsiteY25" fmla="*/ 1195271 h 2343758"/>
              <a:gd name="connsiteX26" fmla="*/ 2523744 w 4067251"/>
              <a:gd name="connsiteY26" fmla="*/ 1151380 h 2343758"/>
              <a:gd name="connsiteX27" fmla="*/ 2589581 w 4067251"/>
              <a:gd name="connsiteY27" fmla="*/ 1034337 h 2343758"/>
              <a:gd name="connsiteX28" fmla="*/ 2611526 w 4067251"/>
              <a:gd name="connsiteY28" fmla="*/ 931924 h 2343758"/>
              <a:gd name="connsiteX29" fmla="*/ 2691993 w 4067251"/>
              <a:gd name="connsiteY29" fmla="*/ 888033 h 2343758"/>
              <a:gd name="connsiteX30" fmla="*/ 2823667 w 4067251"/>
              <a:gd name="connsiteY30" fmla="*/ 866087 h 2343758"/>
              <a:gd name="connsiteX31" fmla="*/ 2955341 w 4067251"/>
              <a:gd name="connsiteY31" fmla="*/ 931924 h 2343758"/>
              <a:gd name="connsiteX32" fmla="*/ 3094329 w 4067251"/>
              <a:gd name="connsiteY32" fmla="*/ 939239 h 2343758"/>
              <a:gd name="connsiteX33" fmla="*/ 3269894 w 4067251"/>
              <a:gd name="connsiteY33" fmla="*/ 866087 h 2343758"/>
              <a:gd name="connsiteX34" fmla="*/ 3438144 w 4067251"/>
              <a:gd name="connsiteY34" fmla="*/ 756359 h 2343758"/>
              <a:gd name="connsiteX35" fmla="*/ 3584448 w 4067251"/>
              <a:gd name="connsiteY35" fmla="*/ 705153 h 2343758"/>
              <a:gd name="connsiteX36" fmla="*/ 3767328 w 4067251"/>
              <a:gd name="connsiteY36" fmla="*/ 683207 h 2343758"/>
              <a:gd name="connsiteX37" fmla="*/ 3986784 w 4067251"/>
              <a:gd name="connsiteY37" fmla="*/ 602740 h 2343758"/>
              <a:gd name="connsiteX38" fmla="*/ 4052621 w 4067251"/>
              <a:gd name="connsiteY38" fmla="*/ 507643 h 2343758"/>
              <a:gd name="connsiteX39" fmla="*/ 4067251 w 4067251"/>
              <a:gd name="connsiteY39" fmla="*/ 405230 h 2343758"/>
              <a:gd name="connsiteX40" fmla="*/ 3951681 w 4067251"/>
              <a:gd name="connsiteY40" fmla="*/ 0 h 2343758"/>
              <a:gd name="connsiteX0" fmla="*/ 0 w 4067251"/>
              <a:gd name="connsiteY0" fmla="*/ 2329127 h 2340240"/>
              <a:gd name="connsiteX1" fmla="*/ 29592 w 4067251"/>
              <a:gd name="connsiteY1" fmla="*/ 2340240 h 2340240"/>
              <a:gd name="connsiteX2" fmla="*/ 343814 w 4067251"/>
              <a:gd name="connsiteY2" fmla="*/ 2307182 h 2340240"/>
              <a:gd name="connsiteX3" fmla="*/ 468173 w 4067251"/>
              <a:gd name="connsiteY3" fmla="*/ 2219399 h 2340240"/>
              <a:gd name="connsiteX4" fmla="*/ 592531 w 4067251"/>
              <a:gd name="connsiteY4" fmla="*/ 2138932 h 2340240"/>
              <a:gd name="connsiteX5" fmla="*/ 694944 w 4067251"/>
              <a:gd name="connsiteY5" fmla="*/ 2080411 h 2340240"/>
              <a:gd name="connsiteX6" fmla="*/ 819302 w 4067251"/>
              <a:gd name="connsiteY6" fmla="*/ 2073095 h 2340240"/>
              <a:gd name="connsiteX7" fmla="*/ 929030 w 4067251"/>
              <a:gd name="connsiteY7" fmla="*/ 2095041 h 2340240"/>
              <a:gd name="connsiteX8" fmla="*/ 1016813 w 4067251"/>
              <a:gd name="connsiteY8" fmla="*/ 2095041 h 2340240"/>
              <a:gd name="connsiteX9" fmla="*/ 1082649 w 4067251"/>
              <a:gd name="connsiteY9" fmla="*/ 2036519 h 2340240"/>
              <a:gd name="connsiteX10" fmla="*/ 1148486 w 4067251"/>
              <a:gd name="connsiteY10" fmla="*/ 1897531 h 2340240"/>
              <a:gd name="connsiteX11" fmla="*/ 1170432 w 4067251"/>
              <a:gd name="connsiteY11" fmla="*/ 1824379 h 2340240"/>
              <a:gd name="connsiteX12" fmla="*/ 1228953 w 4067251"/>
              <a:gd name="connsiteY12" fmla="*/ 1743911 h 2340240"/>
              <a:gd name="connsiteX13" fmla="*/ 1309421 w 4067251"/>
              <a:gd name="connsiteY13" fmla="*/ 1692705 h 2340240"/>
              <a:gd name="connsiteX14" fmla="*/ 1419149 w 4067251"/>
              <a:gd name="connsiteY14" fmla="*/ 1641499 h 2340240"/>
              <a:gd name="connsiteX15" fmla="*/ 1536192 w 4067251"/>
              <a:gd name="connsiteY15" fmla="*/ 1626868 h 2340240"/>
              <a:gd name="connsiteX16" fmla="*/ 1602029 w 4067251"/>
              <a:gd name="connsiteY16" fmla="*/ 1568347 h 2340240"/>
              <a:gd name="connsiteX17" fmla="*/ 1675181 w 4067251"/>
              <a:gd name="connsiteY17" fmla="*/ 1429358 h 2340240"/>
              <a:gd name="connsiteX18" fmla="*/ 1711757 w 4067251"/>
              <a:gd name="connsiteY18" fmla="*/ 1231847 h 2340240"/>
              <a:gd name="connsiteX19" fmla="*/ 1770278 w 4067251"/>
              <a:gd name="connsiteY19" fmla="*/ 1100174 h 2340240"/>
              <a:gd name="connsiteX20" fmla="*/ 1887321 w 4067251"/>
              <a:gd name="connsiteY20" fmla="*/ 1034337 h 2340240"/>
              <a:gd name="connsiteX21" fmla="*/ 2026310 w 4067251"/>
              <a:gd name="connsiteY21" fmla="*/ 1063598 h 2340240"/>
              <a:gd name="connsiteX22" fmla="*/ 2187245 w 4067251"/>
              <a:gd name="connsiteY22" fmla="*/ 1136750 h 2340240"/>
              <a:gd name="connsiteX23" fmla="*/ 2340864 w 4067251"/>
              <a:gd name="connsiteY23" fmla="*/ 1180641 h 2340240"/>
              <a:gd name="connsiteX24" fmla="*/ 2428646 w 4067251"/>
              <a:gd name="connsiteY24" fmla="*/ 1195271 h 2340240"/>
              <a:gd name="connsiteX25" fmla="*/ 2523744 w 4067251"/>
              <a:gd name="connsiteY25" fmla="*/ 1151380 h 2340240"/>
              <a:gd name="connsiteX26" fmla="*/ 2589581 w 4067251"/>
              <a:gd name="connsiteY26" fmla="*/ 1034337 h 2340240"/>
              <a:gd name="connsiteX27" fmla="*/ 2611526 w 4067251"/>
              <a:gd name="connsiteY27" fmla="*/ 931924 h 2340240"/>
              <a:gd name="connsiteX28" fmla="*/ 2691993 w 4067251"/>
              <a:gd name="connsiteY28" fmla="*/ 888033 h 2340240"/>
              <a:gd name="connsiteX29" fmla="*/ 2823667 w 4067251"/>
              <a:gd name="connsiteY29" fmla="*/ 866087 h 2340240"/>
              <a:gd name="connsiteX30" fmla="*/ 2955341 w 4067251"/>
              <a:gd name="connsiteY30" fmla="*/ 931924 h 2340240"/>
              <a:gd name="connsiteX31" fmla="*/ 3094329 w 4067251"/>
              <a:gd name="connsiteY31" fmla="*/ 939239 h 2340240"/>
              <a:gd name="connsiteX32" fmla="*/ 3269894 w 4067251"/>
              <a:gd name="connsiteY32" fmla="*/ 866087 h 2340240"/>
              <a:gd name="connsiteX33" fmla="*/ 3438144 w 4067251"/>
              <a:gd name="connsiteY33" fmla="*/ 756359 h 2340240"/>
              <a:gd name="connsiteX34" fmla="*/ 3584448 w 4067251"/>
              <a:gd name="connsiteY34" fmla="*/ 705153 h 2340240"/>
              <a:gd name="connsiteX35" fmla="*/ 3767328 w 4067251"/>
              <a:gd name="connsiteY35" fmla="*/ 683207 h 2340240"/>
              <a:gd name="connsiteX36" fmla="*/ 3986784 w 4067251"/>
              <a:gd name="connsiteY36" fmla="*/ 602740 h 2340240"/>
              <a:gd name="connsiteX37" fmla="*/ 4052621 w 4067251"/>
              <a:gd name="connsiteY37" fmla="*/ 507643 h 2340240"/>
              <a:gd name="connsiteX38" fmla="*/ 4067251 w 4067251"/>
              <a:gd name="connsiteY38" fmla="*/ 405230 h 2340240"/>
              <a:gd name="connsiteX39" fmla="*/ 3951681 w 4067251"/>
              <a:gd name="connsiteY39" fmla="*/ 0 h 2340240"/>
              <a:gd name="connsiteX0" fmla="*/ 0 w 4067251"/>
              <a:gd name="connsiteY0" fmla="*/ 2329127 h 2329127"/>
              <a:gd name="connsiteX1" fmla="*/ 343814 w 4067251"/>
              <a:gd name="connsiteY1" fmla="*/ 2307182 h 2329127"/>
              <a:gd name="connsiteX2" fmla="*/ 468173 w 4067251"/>
              <a:gd name="connsiteY2" fmla="*/ 2219399 h 2329127"/>
              <a:gd name="connsiteX3" fmla="*/ 592531 w 4067251"/>
              <a:gd name="connsiteY3" fmla="*/ 2138932 h 2329127"/>
              <a:gd name="connsiteX4" fmla="*/ 694944 w 4067251"/>
              <a:gd name="connsiteY4" fmla="*/ 2080411 h 2329127"/>
              <a:gd name="connsiteX5" fmla="*/ 819302 w 4067251"/>
              <a:gd name="connsiteY5" fmla="*/ 2073095 h 2329127"/>
              <a:gd name="connsiteX6" fmla="*/ 929030 w 4067251"/>
              <a:gd name="connsiteY6" fmla="*/ 2095041 h 2329127"/>
              <a:gd name="connsiteX7" fmla="*/ 1016813 w 4067251"/>
              <a:gd name="connsiteY7" fmla="*/ 2095041 h 2329127"/>
              <a:gd name="connsiteX8" fmla="*/ 1082649 w 4067251"/>
              <a:gd name="connsiteY8" fmla="*/ 2036519 h 2329127"/>
              <a:gd name="connsiteX9" fmla="*/ 1148486 w 4067251"/>
              <a:gd name="connsiteY9" fmla="*/ 1897531 h 2329127"/>
              <a:gd name="connsiteX10" fmla="*/ 1170432 w 4067251"/>
              <a:gd name="connsiteY10" fmla="*/ 1824379 h 2329127"/>
              <a:gd name="connsiteX11" fmla="*/ 1228953 w 4067251"/>
              <a:gd name="connsiteY11" fmla="*/ 1743911 h 2329127"/>
              <a:gd name="connsiteX12" fmla="*/ 1309421 w 4067251"/>
              <a:gd name="connsiteY12" fmla="*/ 1692705 h 2329127"/>
              <a:gd name="connsiteX13" fmla="*/ 1419149 w 4067251"/>
              <a:gd name="connsiteY13" fmla="*/ 1641499 h 2329127"/>
              <a:gd name="connsiteX14" fmla="*/ 1536192 w 4067251"/>
              <a:gd name="connsiteY14" fmla="*/ 1626868 h 2329127"/>
              <a:gd name="connsiteX15" fmla="*/ 1602029 w 4067251"/>
              <a:gd name="connsiteY15" fmla="*/ 1568347 h 2329127"/>
              <a:gd name="connsiteX16" fmla="*/ 1675181 w 4067251"/>
              <a:gd name="connsiteY16" fmla="*/ 1429358 h 2329127"/>
              <a:gd name="connsiteX17" fmla="*/ 1711757 w 4067251"/>
              <a:gd name="connsiteY17" fmla="*/ 1231847 h 2329127"/>
              <a:gd name="connsiteX18" fmla="*/ 1770278 w 4067251"/>
              <a:gd name="connsiteY18" fmla="*/ 1100174 h 2329127"/>
              <a:gd name="connsiteX19" fmla="*/ 1887321 w 4067251"/>
              <a:gd name="connsiteY19" fmla="*/ 1034337 h 2329127"/>
              <a:gd name="connsiteX20" fmla="*/ 2026310 w 4067251"/>
              <a:gd name="connsiteY20" fmla="*/ 1063598 h 2329127"/>
              <a:gd name="connsiteX21" fmla="*/ 2187245 w 4067251"/>
              <a:gd name="connsiteY21" fmla="*/ 1136750 h 2329127"/>
              <a:gd name="connsiteX22" fmla="*/ 2340864 w 4067251"/>
              <a:gd name="connsiteY22" fmla="*/ 1180641 h 2329127"/>
              <a:gd name="connsiteX23" fmla="*/ 2428646 w 4067251"/>
              <a:gd name="connsiteY23" fmla="*/ 1195271 h 2329127"/>
              <a:gd name="connsiteX24" fmla="*/ 2523744 w 4067251"/>
              <a:gd name="connsiteY24" fmla="*/ 1151380 h 2329127"/>
              <a:gd name="connsiteX25" fmla="*/ 2589581 w 4067251"/>
              <a:gd name="connsiteY25" fmla="*/ 1034337 h 2329127"/>
              <a:gd name="connsiteX26" fmla="*/ 2611526 w 4067251"/>
              <a:gd name="connsiteY26" fmla="*/ 931924 h 2329127"/>
              <a:gd name="connsiteX27" fmla="*/ 2691993 w 4067251"/>
              <a:gd name="connsiteY27" fmla="*/ 888033 h 2329127"/>
              <a:gd name="connsiteX28" fmla="*/ 2823667 w 4067251"/>
              <a:gd name="connsiteY28" fmla="*/ 866087 h 2329127"/>
              <a:gd name="connsiteX29" fmla="*/ 2955341 w 4067251"/>
              <a:gd name="connsiteY29" fmla="*/ 931924 h 2329127"/>
              <a:gd name="connsiteX30" fmla="*/ 3094329 w 4067251"/>
              <a:gd name="connsiteY30" fmla="*/ 939239 h 2329127"/>
              <a:gd name="connsiteX31" fmla="*/ 3269894 w 4067251"/>
              <a:gd name="connsiteY31" fmla="*/ 866087 h 2329127"/>
              <a:gd name="connsiteX32" fmla="*/ 3438144 w 4067251"/>
              <a:gd name="connsiteY32" fmla="*/ 756359 h 2329127"/>
              <a:gd name="connsiteX33" fmla="*/ 3584448 w 4067251"/>
              <a:gd name="connsiteY33" fmla="*/ 705153 h 2329127"/>
              <a:gd name="connsiteX34" fmla="*/ 3767328 w 4067251"/>
              <a:gd name="connsiteY34" fmla="*/ 683207 h 2329127"/>
              <a:gd name="connsiteX35" fmla="*/ 3986784 w 4067251"/>
              <a:gd name="connsiteY35" fmla="*/ 602740 h 2329127"/>
              <a:gd name="connsiteX36" fmla="*/ 4052621 w 4067251"/>
              <a:gd name="connsiteY36" fmla="*/ 507643 h 2329127"/>
              <a:gd name="connsiteX37" fmla="*/ 4067251 w 4067251"/>
              <a:gd name="connsiteY37" fmla="*/ 405230 h 2329127"/>
              <a:gd name="connsiteX38" fmla="*/ 3951681 w 4067251"/>
              <a:gd name="connsiteY38" fmla="*/ 0 h 2329127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723437"/>
              <a:gd name="connsiteY0" fmla="*/ 2307182 h 2307182"/>
              <a:gd name="connsiteX1" fmla="*/ 27684 w 3723437"/>
              <a:gd name="connsiteY1" fmla="*/ 2276630 h 2307182"/>
              <a:gd name="connsiteX2" fmla="*/ 124359 w 3723437"/>
              <a:gd name="connsiteY2" fmla="*/ 2219399 h 2307182"/>
              <a:gd name="connsiteX3" fmla="*/ 248717 w 3723437"/>
              <a:gd name="connsiteY3" fmla="*/ 2138932 h 2307182"/>
              <a:gd name="connsiteX4" fmla="*/ 351130 w 3723437"/>
              <a:gd name="connsiteY4" fmla="*/ 2080411 h 2307182"/>
              <a:gd name="connsiteX5" fmla="*/ 475488 w 3723437"/>
              <a:gd name="connsiteY5" fmla="*/ 2073095 h 2307182"/>
              <a:gd name="connsiteX6" fmla="*/ 585216 w 3723437"/>
              <a:gd name="connsiteY6" fmla="*/ 2095041 h 2307182"/>
              <a:gd name="connsiteX7" fmla="*/ 672999 w 3723437"/>
              <a:gd name="connsiteY7" fmla="*/ 2095041 h 2307182"/>
              <a:gd name="connsiteX8" fmla="*/ 738835 w 3723437"/>
              <a:gd name="connsiteY8" fmla="*/ 2036519 h 2307182"/>
              <a:gd name="connsiteX9" fmla="*/ 804672 w 3723437"/>
              <a:gd name="connsiteY9" fmla="*/ 1897531 h 2307182"/>
              <a:gd name="connsiteX10" fmla="*/ 826618 w 3723437"/>
              <a:gd name="connsiteY10" fmla="*/ 1824379 h 2307182"/>
              <a:gd name="connsiteX11" fmla="*/ 885139 w 3723437"/>
              <a:gd name="connsiteY11" fmla="*/ 1743911 h 2307182"/>
              <a:gd name="connsiteX12" fmla="*/ 965607 w 3723437"/>
              <a:gd name="connsiteY12" fmla="*/ 1692705 h 2307182"/>
              <a:gd name="connsiteX13" fmla="*/ 1075335 w 3723437"/>
              <a:gd name="connsiteY13" fmla="*/ 1641499 h 2307182"/>
              <a:gd name="connsiteX14" fmla="*/ 1192378 w 3723437"/>
              <a:gd name="connsiteY14" fmla="*/ 1626868 h 2307182"/>
              <a:gd name="connsiteX15" fmla="*/ 1258215 w 3723437"/>
              <a:gd name="connsiteY15" fmla="*/ 1568347 h 2307182"/>
              <a:gd name="connsiteX16" fmla="*/ 1331367 w 3723437"/>
              <a:gd name="connsiteY16" fmla="*/ 1429358 h 2307182"/>
              <a:gd name="connsiteX17" fmla="*/ 1367943 w 3723437"/>
              <a:gd name="connsiteY17" fmla="*/ 1231847 h 2307182"/>
              <a:gd name="connsiteX18" fmla="*/ 1426464 w 3723437"/>
              <a:gd name="connsiteY18" fmla="*/ 1100174 h 2307182"/>
              <a:gd name="connsiteX19" fmla="*/ 1543507 w 3723437"/>
              <a:gd name="connsiteY19" fmla="*/ 1034337 h 2307182"/>
              <a:gd name="connsiteX20" fmla="*/ 1682496 w 3723437"/>
              <a:gd name="connsiteY20" fmla="*/ 1063598 h 2307182"/>
              <a:gd name="connsiteX21" fmla="*/ 1843431 w 3723437"/>
              <a:gd name="connsiteY21" fmla="*/ 1136750 h 2307182"/>
              <a:gd name="connsiteX22" fmla="*/ 1997050 w 3723437"/>
              <a:gd name="connsiteY22" fmla="*/ 1180641 h 2307182"/>
              <a:gd name="connsiteX23" fmla="*/ 2084832 w 3723437"/>
              <a:gd name="connsiteY23" fmla="*/ 1195271 h 2307182"/>
              <a:gd name="connsiteX24" fmla="*/ 2179930 w 3723437"/>
              <a:gd name="connsiteY24" fmla="*/ 1151380 h 2307182"/>
              <a:gd name="connsiteX25" fmla="*/ 2245767 w 3723437"/>
              <a:gd name="connsiteY25" fmla="*/ 1034337 h 2307182"/>
              <a:gd name="connsiteX26" fmla="*/ 2267712 w 3723437"/>
              <a:gd name="connsiteY26" fmla="*/ 931924 h 2307182"/>
              <a:gd name="connsiteX27" fmla="*/ 2348179 w 3723437"/>
              <a:gd name="connsiteY27" fmla="*/ 888033 h 2307182"/>
              <a:gd name="connsiteX28" fmla="*/ 2479853 w 3723437"/>
              <a:gd name="connsiteY28" fmla="*/ 866087 h 2307182"/>
              <a:gd name="connsiteX29" fmla="*/ 2611527 w 3723437"/>
              <a:gd name="connsiteY29" fmla="*/ 931924 h 2307182"/>
              <a:gd name="connsiteX30" fmla="*/ 2750515 w 3723437"/>
              <a:gd name="connsiteY30" fmla="*/ 939239 h 2307182"/>
              <a:gd name="connsiteX31" fmla="*/ 2926080 w 3723437"/>
              <a:gd name="connsiteY31" fmla="*/ 866087 h 2307182"/>
              <a:gd name="connsiteX32" fmla="*/ 3094330 w 3723437"/>
              <a:gd name="connsiteY32" fmla="*/ 756359 h 2307182"/>
              <a:gd name="connsiteX33" fmla="*/ 3240634 w 3723437"/>
              <a:gd name="connsiteY33" fmla="*/ 705153 h 2307182"/>
              <a:gd name="connsiteX34" fmla="*/ 3423514 w 3723437"/>
              <a:gd name="connsiteY34" fmla="*/ 683207 h 2307182"/>
              <a:gd name="connsiteX35" fmla="*/ 3642970 w 3723437"/>
              <a:gd name="connsiteY35" fmla="*/ 602740 h 2307182"/>
              <a:gd name="connsiteX36" fmla="*/ 3708807 w 3723437"/>
              <a:gd name="connsiteY36" fmla="*/ 507643 h 2307182"/>
              <a:gd name="connsiteX37" fmla="*/ 3723437 w 3723437"/>
              <a:gd name="connsiteY37" fmla="*/ 405230 h 2307182"/>
              <a:gd name="connsiteX38" fmla="*/ 3607867 w 3723437"/>
              <a:gd name="connsiteY38" fmla="*/ 0 h 2307182"/>
              <a:gd name="connsiteX0" fmla="*/ 0 w 3723437"/>
              <a:gd name="connsiteY0" fmla="*/ 2307182 h 2307182"/>
              <a:gd name="connsiteX1" fmla="*/ 124359 w 3723437"/>
              <a:gd name="connsiteY1" fmla="*/ 2219399 h 2307182"/>
              <a:gd name="connsiteX2" fmla="*/ 248717 w 3723437"/>
              <a:gd name="connsiteY2" fmla="*/ 2138932 h 2307182"/>
              <a:gd name="connsiteX3" fmla="*/ 351130 w 3723437"/>
              <a:gd name="connsiteY3" fmla="*/ 2080411 h 2307182"/>
              <a:gd name="connsiteX4" fmla="*/ 475488 w 3723437"/>
              <a:gd name="connsiteY4" fmla="*/ 2073095 h 2307182"/>
              <a:gd name="connsiteX5" fmla="*/ 585216 w 3723437"/>
              <a:gd name="connsiteY5" fmla="*/ 2095041 h 2307182"/>
              <a:gd name="connsiteX6" fmla="*/ 672999 w 3723437"/>
              <a:gd name="connsiteY6" fmla="*/ 2095041 h 2307182"/>
              <a:gd name="connsiteX7" fmla="*/ 738835 w 3723437"/>
              <a:gd name="connsiteY7" fmla="*/ 2036519 h 2307182"/>
              <a:gd name="connsiteX8" fmla="*/ 804672 w 3723437"/>
              <a:gd name="connsiteY8" fmla="*/ 1897531 h 2307182"/>
              <a:gd name="connsiteX9" fmla="*/ 826618 w 3723437"/>
              <a:gd name="connsiteY9" fmla="*/ 1824379 h 2307182"/>
              <a:gd name="connsiteX10" fmla="*/ 885139 w 3723437"/>
              <a:gd name="connsiteY10" fmla="*/ 1743911 h 2307182"/>
              <a:gd name="connsiteX11" fmla="*/ 965607 w 3723437"/>
              <a:gd name="connsiteY11" fmla="*/ 1692705 h 2307182"/>
              <a:gd name="connsiteX12" fmla="*/ 1075335 w 3723437"/>
              <a:gd name="connsiteY12" fmla="*/ 1641499 h 2307182"/>
              <a:gd name="connsiteX13" fmla="*/ 1192378 w 3723437"/>
              <a:gd name="connsiteY13" fmla="*/ 1626868 h 2307182"/>
              <a:gd name="connsiteX14" fmla="*/ 1258215 w 3723437"/>
              <a:gd name="connsiteY14" fmla="*/ 1568347 h 2307182"/>
              <a:gd name="connsiteX15" fmla="*/ 1331367 w 3723437"/>
              <a:gd name="connsiteY15" fmla="*/ 1429358 h 2307182"/>
              <a:gd name="connsiteX16" fmla="*/ 1367943 w 3723437"/>
              <a:gd name="connsiteY16" fmla="*/ 1231847 h 2307182"/>
              <a:gd name="connsiteX17" fmla="*/ 1426464 w 3723437"/>
              <a:gd name="connsiteY17" fmla="*/ 1100174 h 2307182"/>
              <a:gd name="connsiteX18" fmla="*/ 1543507 w 3723437"/>
              <a:gd name="connsiteY18" fmla="*/ 1034337 h 2307182"/>
              <a:gd name="connsiteX19" fmla="*/ 1682496 w 3723437"/>
              <a:gd name="connsiteY19" fmla="*/ 1063598 h 2307182"/>
              <a:gd name="connsiteX20" fmla="*/ 1843431 w 3723437"/>
              <a:gd name="connsiteY20" fmla="*/ 1136750 h 2307182"/>
              <a:gd name="connsiteX21" fmla="*/ 1997050 w 3723437"/>
              <a:gd name="connsiteY21" fmla="*/ 1180641 h 2307182"/>
              <a:gd name="connsiteX22" fmla="*/ 2084832 w 3723437"/>
              <a:gd name="connsiteY22" fmla="*/ 1195271 h 2307182"/>
              <a:gd name="connsiteX23" fmla="*/ 2179930 w 3723437"/>
              <a:gd name="connsiteY23" fmla="*/ 1151380 h 2307182"/>
              <a:gd name="connsiteX24" fmla="*/ 2245767 w 3723437"/>
              <a:gd name="connsiteY24" fmla="*/ 1034337 h 2307182"/>
              <a:gd name="connsiteX25" fmla="*/ 2267712 w 3723437"/>
              <a:gd name="connsiteY25" fmla="*/ 931924 h 2307182"/>
              <a:gd name="connsiteX26" fmla="*/ 2348179 w 3723437"/>
              <a:gd name="connsiteY26" fmla="*/ 888033 h 2307182"/>
              <a:gd name="connsiteX27" fmla="*/ 2479853 w 3723437"/>
              <a:gd name="connsiteY27" fmla="*/ 866087 h 2307182"/>
              <a:gd name="connsiteX28" fmla="*/ 2611527 w 3723437"/>
              <a:gd name="connsiteY28" fmla="*/ 931924 h 2307182"/>
              <a:gd name="connsiteX29" fmla="*/ 2750515 w 3723437"/>
              <a:gd name="connsiteY29" fmla="*/ 939239 h 2307182"/>
              <a:gd name="connsiteX30" fmla="*/ 2926080 w 3723437"/>
              <a:gd name="connsiteY30" fmla="*/ 866087 h 2307182"/>
              <a:gd name="connsiteX31" fmla="*/ 3094330 w 3723437"/>
              <a:gd name="connsiteY31" fmla="*/ 756359 h 2307182"/>
              <a:gd name="connsiteX32" fmla="*/ 3240634 w 3723437"/>
              <a:gd name="connsiteY32" fmla="*/ 705153 h 2307182"/>
              <a:gd name="connsiteX33" fmla="*/ 3423514 w 3723437"/>
              <a:gd name="connsiteY33" fmla="*/ 683207 h 2307182"/>
              <a:gd name="connsiteX34" fmla="*/ 3642970 w 3723437"/>
              <a:gd name="connsiteY34" fmla="*/ 602740 h 2307182"/>
              <a:gd name="connsiteX35" fmla="*/ 3708807 w 3723437"/>
              <a:gd name="connsiteY35" fmla="*/ 507643 h 2307182"/>
              <a:gd name="connsiteX36" fmla="*/ 3723437 w 3723437"/>
              <a:gd name="connsiteY36" fmla="*/ 405230 h 2307182"/>
              <a:gd name="connsiteX37" fmla="*/ 3607867 w 3723437"/>
              <a:gd name="connsiteY37" fmla="*/ 0 h 2307182"/>
              <a:gd name="connsiteX0" fmla="*/ 0 w 3599078"/>
              <a:gd name="connsiteY0" fmla="*/ 2219399 h 2219399"/>
              <a:gd name="connsiteX1" fmla="*/ 124358 w 3599078"/>
              <a:gd name="connsiteY1" fmla="*/ 2138932 h 2219399"/>
              <a:gd name="connsiteX2" fmla="*/ 226771 w 3599078"/>
              <a:gd name="connsiteY2" fmla="*/ 2080411 h 2219399"/>
              <a:gd name="connsiteX3" fmla="*/ 351129 w 3599078"/>
              <a:gd name="connsiteY3" fmla="*/ 2073095 h 2219399"/>
              <a:gd name="connsiteX4" fmla="*/ 460857 w 3599078"/>
              <a:gd name="connsiteY4" fmla="*/ 2095041 h 2219399"/>
              <a:gd name="connsiteX5" fmla="*/ 548640 w 3599078"/>
              <a:gd name="connsiteY5" fmla="*/ 2095041 h 2219399"/>
              <a:gd name="connsiteX6" fmla="*/ 614476 w 3599078"/>
              <a:gd name="connsiteY6" fmla="*/ 2036519 h 2219399"/>
              <a:gd name="connsiteX7" fmla="*/ 680313 w 3599078"/>
              <a:gd name="connsiteY7" fmla="*/ 1897531 h 2219399"/>
              <a:gd name="connsiteX8" fmla="*/ 702259 w 3599078"/>
              <a:gd name="connsiteY8" fmla="*/ 1824379 h 2219399"/>
              <a:gd name="connsiteX9" fmla="*/ 760780 w 3599078"/>
              <a:gd name="connsiteY9" fmla="*/ 1743911 h 2219399"/>
              <a:gd name="connsiteX10" fmla="*/ 841248 w 3599078"/>
              <a:gd name="connsiteY10" fmla="*/ 1692705 h 2219399"/>
              <a:gd name="connsiteX11" fmla="*/ 950976 w 3599078"/>
              <a:gd name="connsiteY11" fmla="*/ 1641499 h 2219399"/>
              <a:gd name="connsiteX12" fmla="*/ 1068019 w 3599078"/>
              <a:gd name="connsiteY12" fmla="*/ 1626868 h 2219399"/>
              <a:gd name="connsiteX13" fmla="*/ 1133856 w 3599078"/>
              <a:gd name="connsiteY13" fmla="*/ 1568347 h 2219399"/>
              <a:gd name="connsiteX14" fmla="*/ 1207008 w 3599078"/>
              <a:gd name="connsiteY14" fmla="*/ 1429358 h 2219399"/>
              <a:gd name="connsiteX15" fmla="*/ 1243584 w 3599078"/>
              <a:gd name="connsiteY15" fmla="*/ 1231847 h 2219399"/>
              <a:gd name="connsiteX16" fmla="*/ 1302105 w 3599078"/>
              <a:gd name="connsiteY16" fmla="*/ 1100174 h 2219399"/>
              <a:gd name="connsiteX17" fmla="*/ 1419148 w 3599078"/>
              <a:gd name="connsiteY17" fmla="*/ 1034337 h 2219399"/>
              <a:gd name="connsiteX18" fmla="*/ 1558137 w 3599078"/>
              <a:gd name="connsiteY18" fmla="*/ 1063598 h 2219399"/>
              <a:gd name="connsiteX19" fmla="*/ 1719072 w 3599078"/>
              <a:gd name="connsiteY19" fmla="*/ 1136750 h 2219399"/>
              <a:gd name="connsiteX20" fmla="*/ 1872691 w 3599078"/>
              <a:gd name="connsiteY20" fmla="*/ 1180641 h 2219399"/>
              <a:gd name="connsiteX21" fmla="*/ 1960473 w 3599078"/>
              <a:gd name="connsiteY21" fmla="*/ 1195271 h 2219399"/>
              <a:gd name="connsiteX22" fmla="*/ 2055571 w 3599078"/>
              <a:gd name="connsiteY22" fmla="*/ 1151380 h 2219399"/>
              <a:gd name="connsiteX23" fmla="*/ 2121408 w 3599078"/>
              <a:gd name="connsiteY23" fmla="*/ 1034337 h 2219399"/>
              <a:gd name="connsiteX24" fmla="*/ 2143353 w 3599078"/>
              <a:gd name="connsiteY24" fmla="*/ 931924 h 2219399"/>
              <a:gd name="connsiteX25" fmla="*/ 2223820 w 3599078"/>
              <a:gd name="connsiteY25" fmla="*/ 888033 h 2219399"/>
              <a:gd name="connsiteX26" fmla="*/ 2355494 w 3599078"/>
              <a:gd name="connsiteY26" fmla="*/ 866087 h 2219399"/>
              <a:gd name="connsiteX27" fmla="*/ 2487168 w 3599078"/>
              <a:gd name="connsiteY27" fmla="*/ 931924 h 2219399"/>
              <a:gd name="connsiteX28" fmla="*/ 2626156 w 3599078"/>
              <a:gd name="connsiteY28" fmla="*/ 939239 h 2219399"/>
              <a:gd name="connsiteX29" fmla="*/ 2801721 w 3599078"/>
              <a:gd name="connsiteY29" fmla="*/ 866087 h 2219399"/>
              <a:gd name="connsiteX30" fmla="*/ 2969971 w 3599078"/>
              <a:gd name="connsiteY30" fmla="*/ 756359 h 2219399"/>
              <a:gd name="connsiteX31" fmla="*/ 3116275 w 3599078"/>
              <a:gd name="connsiteY31" fmla="*/ 705153 h 2219399"/>
              <a:gd name="connsiteX32" fmla="*/ 3299155 w 3599078"/>
              <a:gd name="connsiteY32" fmla="*/ 683207 h 2219399"/>
              <a:gd name="connsiteX33" fmla="*/ 3518611 w 3599078"/>
              <a:gd name="connsiteY33" fmla="*/ 602740 h 2219399"/>
              <a:gd name="connsiteX34" fmla="*/ 3584448 w 3599078"/>
              <a:gd name="connsiteY34" fmla="*/ 507643 h 2219399"/>
              <a:gd name="connsiteX35" fmla="*/ 3599078 w 3599078"/>
              <a:gd name="connsiteY35" fmla="*/ 405230 h 2219399"/>
              <a:gd name="connsiteX36" fmla="*/ 3483508 w 3599078"/>
              <a:gd name="connsiteY36" fmla="*/ 0 h 2219399"/>
              <a:gd name="connsiteX0" fmla="*/ 0 w 3474720"/>
              <a:gd name="connsiteY0" fmla="*/ 2138932 h 2138932"/>
              <a:gd name="connsiteX1" fmla="*/ 102413 w 3474720"/>
              <a:gd name="connsiteY1" fmla="*/ 2080411 h 2138932"/>
              <a:gd name="connsiteX2" fmla="*/ 226771 w 3474720"/>
              <a:gd name="connsiteY2" fmla="*/ 2073095 h 2138932"/>
              <a:gd name="connsiteX3" fmla="*/ 336499 w 3474720"/>
              <a:gd name="connsiteY3" fmla="*/ 2095041 h 2138932"/>
              <a:gd name="connsiteX4" fmla="*/ 424282 w 3474720"/>
              <a:gd name="connsiteY4" fmla="*/ 2095041 h 2138932"/>
              <a:gd name="connsiteX5" fmla="*/ 490118 w 3474720"/>
              <a:gd name="connsiteY5" fmla="*/ 2036519 h 2138932"/>
              <a:gd name="connsiteX6" fmla="*/ 555955 w 3474720"/>
              <a:gd name="connsiteY6" fmla="*/ 1897531 h 2138932"/>
              <a:gd name="connsiteX7" fmla="*/ 577901 w 3474720"/>
              <a:gd name="connsiteY7" fmla="*/ 1824379 h 2138932"/>
              <a:gd name="connsiteX8" fmla="*/ 636422 w 3474720"/>
              <a:gd name="connsiteY8" fmla="*/ 1743911 h 2138932"/>
              <a:gd name="connsiteX9" fmla="*/ 716890 w 3474720"/>
              <a:gd name="connsiteY9" fmla="*/ 1692705 h 2138932"/>
              <a:gd name="connsiteX10" fmla="*/ 826618 w 3474720"/>
              <a:gd name="connsiteY10" fmla="*/ 1641499 h 2138932"/>
              <a:gd name="connsiteX11" fmla="*/ 943661 w 3474720"/>
              <a:gd name="connsiteY11" fmla="*/ 1626868 h 2138932"/>
              <a:gd name="connsiteX12" fmla="*/ 1009498 w 3474720"/>
              <a:gd name="connsiteY12" fmla="*/ 1568347 h 2138932"/>
              <a:gd name="connsiteX13" fmla="*/ 1082650 w 3474720"/>
              <a:gd name="connsiteY13" fmla="*/ 1429358 h 2138932"/>
              <a:gd name="connsiteX14" fmla="*/ 1119226 w 3474720"/>
              <a:gd name="connsiteY14" fmla="*/ 1231847 h 2138932"/>
              <a:gd name="connsiteX15" fmla="*/ 1177747 w 3474720"/>
              <a:gd name="connsiteY15" fmla="*/ 1100174 h 2138932"/>
              <a:gd name="connsiteX16" fmla="*/ 1294790 w 3474720"/>
              <a:gd name="connsiteY16" fmla="*/ 1034337 h 2138932"/>
              <a:gd name="connsiteX17" fmla="*/ 1433779 w 3474720"/>
              <a:gd name="connsiteY17" fmla="*/ 1063598 h 2138932"/>
              <a:gd name="connsiteX18" fmla="*/ 1594714 w 3474720"/>
              <a:gd name="connsiteY18" fmla="*/ 1136750 h 2138932"/>
              <a:gd name="connsiteX19" fmla="*/ 1748333 w 3474720"/>
              <a:gd name="connsiteY19" fmla="*/ 1180641 h 2138932"/>
              <a:gd name="connsiteX20" fmla="*/ 1836115 w 3474720"/>
              <a:gd name="connsiteY20" fmla="*/ 1195271 h 2138932"/>
              <a:gd name="connsiteX21" fmla="*/ 1931213 w 3474720"/>
              <a:gd name="connsiteY21" fmla="*/ 1151380 h 2138932"/>
              <a:gd name="connsiteX22" fmla="*/ 1997050 w 3474720"/>
              <a:gd name="connsiteY22" fmla="*/ 1034337 h 2138932"/>
              <a:gd name="connsiteX23" fmla="*/ 2018995 w 3474720"/>
              <a:gd name="connsiteY23" fmla="*/ 931924 h 2138932"/>
              <a:gd name="connsiteX24" fmla="*/ 2099462 w 3474720"/>
              <a:gd name="connsiteY24" fmla="*/ 888033 h 2138932"/>
              <a:gd name="connsiteX25" fmla="*/ 2231136 w 3474720"/>
              <a:gd name="connsiteY25" fmla="*/ 866087 h 2138932"/>
              <a:gd name="connsiteX26" fmla="*/ 2362810 w 3474720"/>
              <a:gd name="connsiteY26" fmla="*/ 931924 h 2138932"/>
              <a:gd name="connsiteX27" fmla="*/ 2501798 w 3474720"/>
              <a:gd name="connsiteY27" fmla="*/ 939239 h 2138932"/>
              <a:gd name="connsiteX28" fmla="*/ 2677363 w 3474720"/>
              <a:gd name="connsiteY28" fmla="*/ 866087 h 2138932"/>
              <a:gd name="connsiteX29" fmla="*/ 2845613 w 3474720"/>
              <a:gd name="connsiteY29" fmla="*/ 756359 h 2138932"/>
              <a:gd name="connsiteX30" fmla="*/ 2991917 w 3474720"/>
              <a:gd name="connsiteY30" fmla="*/ 705153 h 2138932"/>
              <a:gd name="connsiteX31" fmla="*/ 3174797 w 3474720"/>
              <a:gd name="connsiteY31" fmla="*/ 683207 h 2138932"/>
              <a:gd name="connsiteX32" fmla="*/ 3394253 w 3474720"/>
              <a:gd name="connsiteY32" fmla="*/ 602740 h 2138932"/>
              <a:gd name="connsiteX33" fmla="*/ 3460090 w 3474720"/>
              <a:gd name="connsiteY33" fmla="*/ 507643 h 2138932"/>
              <a:gd name="connsiteX34" fmla="*/ 3474720 w 3474720"/>
              <a:gd name="connsiteY34" fmla="*/ 405230 h 2138932"/>
              <a:gd name="connsiteX35" fmla="*/ 3359150 w 3474720"/>
              <a:gd name="connsiteY35" fmla="*/ 0 h 2138932"/>
              <a:gd name="connsiteX0" fmla="*/ 0 w 3372307"/>
              <a:gd name="connsiteY0" fmla="*/ 2080411 h 2095041"/>
              <a:gd name="connsiteX1" fmla="*/ 124358 w 3372307"/>
              <a:gd name="connsiteY1" fmla="*/ 2073095 h 2095041"/>
              <a:gd name="connsiteX2" fmla="*/ 234086 w 3372307"/>
              <a:gd name="connsiteY2" fmla="*/ 2095041 h 2095041"/>
              <a:gd name="connsiteX3" fmla="*/ 321869 w 3372307"/>
              <a:gd name="connsiteY3" fmla="*/ 2095041 h 2095041"/>
              <a:gd name="connsiteX4" fmla="*/ 387705 w 3372307"/>
              <a:gd name="connsiteY4" fmla="*/ 2036519 h 2095041"/>
              <a:gd name="connsiteX5" fmla="*/ 453542 w 3372307"/>
              <a:gd name="connsiteY5" fmla="*/ 1897531 h 2095041"/>
              <a:gd name="connsiteX6" fmla="*/ 475488 w 3372307"/>
              <a:gd name="connsiteY6" fmla="*/ 1824379 h 2095041"/>
              <a:gd name="connsiteX7" fmla="*/ 534009 w 3372307"/>
              <a:gd name="connsiteY7" fmla="*/ 1743911 h 2095041"/>
              <a:gd name="connsiteX8" fmla="*/ 614477 w 3372307"/>
              <a:gd name="connsiteY8" fmla="*/ 1692705 h 2095041"/>
              <a:gd name="connsiteX9" fmla="*/ 724205 w 3372307"/>
              <a:gd name="connsiteY9" fmla="*/ 1641499 h 2095041"/>
              <a:gd name="connsiteX10" fmla="*/ 841248 w 3372307"/>
              <a:gd name="connsiteY10" fmla="*/ 1626868 h 2095041"/>
              <a:gd name="connsiteX11" fmla="*/ 907085 w 3372307"/>
              <a:gd name="connsiteY11" fmla="*/ 1568347 h 2095041"/>
              <a:gd name="connsiteX12" fmla="*/ 980237 w 3372307"/>
              <a:gd name="connsiteY12" fmla="*/ 1429358 h 2095041"/>
              <a:gd name="connsiteX13" fmla="*/ 1016813 w 3372307"/>
              <a:gd name="connsiteY13" fmla="*/ 1231847 h 2095041"/>
              <a:gd name="connsiteX14" fmla="*/ 1075334 w 3372307"/>
              <a:gd name="connsiteY14" fmla="*/ 1100174 h 2095041"/>
              <a:gd name="connsiteX15" fmla="*/ 1192377 w 3372307"/>
              <a:gd name="connsiteY15" fmla="*/ 1034337 h 2095041"/>
              <a:gd name="connsiteX16" fmla="*/ 1331366 w 3372307"/>
              <a:gd name="connsiteY16" fmla="*/ 1063598 h 2095041"/>
              <a:gd name="connsiteX17" fmla="*/ 1492301 w 3372307"/>
              <a:gd name="connsiteY17" fmla="*/ 1136750 h 2095041"/>
              <a:gd name="connsiteX18" fmla="*/ 1645920 w 3372307"/>
              <a:gd name="connsiteY18" fmla="*/ 1180641 h 2095041"/>
              <a:gd name="connsiteX19" fmla="*/ 1733702 w 3372307"/>
              <a:gd name="connsiteY19" fmla="*/ 1195271 h 2095041"/>
              <a:gd name="connsiteX20" fmla="*/ 1828800 w 3372307"/>
              <a:gd name="connsiteY20" fmla="*/ 1151380 h 2095041"/>
              <a:gd name="connsiteX21" fmla="*/ 1894637 w 3372307"/>
              <a:gd name="connsiteY21" fmla="*/ 1034337 h 2095041"/>
              <a:gd name="connsiteX22" fmla="*/ 1916582 w 3372307"/>
              <a:gd name="connsiteY22" fmla="*/ 931924 h 2095041"/>
              <a:gd name="connsiteX23" fmla="*/ 1997049 w 3372307"/>
              <a:gd name="connsiteY23" fmla="*/ 888033 h 2095041"/>
              <a:gd name="connsiteX24" fmla="*/ 2128723 w 3372307"/>
              <a:gd name="connsiteY24" fmla="*/ 866087 h 2095041"/>
              <a:gd name="connsiteX25" fmla="*/ 2260397 w 3372307"/>
              <a:gd name="connsiteY25" fmla="*/ 931924 h 2095041"/>
              <a:gd name="connsiteX26" fmla="*/ 2399385 w 3372307"/>
              <a:gd name="connsiteY26" fmla="*/ 939239 h 2095041"/>
              <a:gd name="connsiteX27" fmla="*/ 2574950 w 3372307"/>
              <a:gd name="connsiteY27" fmla="*/ 866087 h 2095041"/>
              <a:gd name="connsiteX28" fmla="*/ 2743200 w 3372307"/>
              <a:gd name="connsiteY28" fmla="*/ 756359 h 2095041"/>
              <a:gd name="connsiteX29" fmla="*/ 2889504 w 3372307"/>
              <a:gd name="connsiteY29" fmla="*/ 705153 h 2095041"/>
              <a:gd name="connsiteX30" fmla="*/ 3072384 w 3372307"/>
              <a:gd name="connsiteY30" fmla="*/ 683207 h 2095041"/>
              <a:gd name="connsiteX31" fmla="*/ 3291840 w 3372307"/>
              <a:gd name="connsiteY31" fmla="*/ 602740 h 2095041"/>
              <a:gd name="connsiteX32" fmla="*/ 3357677 w 3372307"/>
              <a:gd name="connsiteY32" fmla="*/ 507643 h 2095041"/>
              <a:gd name="connsiteX33" fmla="*/ 3372307 w 3372307"/>
              <a:gd name="connsiteY33" fmla="*/ 405230 h 2095041"/>
              <a:gd name="connsiteX34" fmla="*/ 3256737 w 3372307"/>
              <a:gd name="connsiteY34" fmla="*/ 0 h 2095041"/>
              <a:gd name="connsiteX0" fmla="*/ 0 w 3247949"/>
              <a:gd name="connsiteY0" fmla="*/ 2073095 h 2095041"/>
              <a:gd name="connsiteX1" fmla="*/ 109728 w 3247949"/>
              <a:gd name="connsiteY1" fmla="*/ 2095041 h 2095041"/>
              <a:gd name="connsiteX2" fmla="*/ 197511 w 3247949"/>
              <a:gd name="connsiteY2" fmla="*/ 2095041 h 2095041"/>
              <a:gd name="connsiteX3" fmla="*/ 263347 w 3247949"/>
              <a:gd name="connsiteY3" fmla="*/ 2036519 h 2095041"/>
              <a:gd name="connsiteX4" fmla="*/ 329184 w 3247949"/>
              <a:gd name="connsiteY4" fmla="*/ 1897531 h 2095041"/>
              <a:gd name="connsiteX5" fmla="*/ 351130 w 3247949"/>
              <a:gd name="connsiteY5" fmla="*/ 1824379 h 2095041"/>
              <a:gd name="connsiteX6" fmla="*/ 409651 w 3247949"/>
              <a:gd name="connsiteY6" fmla="*/ 1743911 h 2095041"/>
              <a:gd name="connsiteX7" fmla="*/ 490119 w 3247949"/>
              <a:gd name="connsiteY7" fmla="*/ 1692705 h 2095041"/>
              <a:gd name="connsiteX8" fmla="*/ 599847 w 3247949"/>
              <a:gd name="connsiteY8" fmla="*/ 1641499 h 2095041"/>
              <a:gd name="connsiteX9" fmla="*/ 716890 w 3247949"/>
              <a:gd name="connsiteY9" fmla="*/ 1626868 h 2095041"/>
              <a:gd name="connsiteX10" fmla="*/ 782727 w 3247949"/>
              <a:gd name="connsiteY10" fmla="*/ 1568347 h 2095041"/>
              <a:gd name="connsiteX11" fmla="*/ 855879 w 3247949"/>
              <a:gd name="connsiteY11" fmla="*/ 1429358 h 2095041"/>
              <a:gd name="connsiteX12" fmla="*/ 892455 w 3247949"/>
              <a:gd name="connsiteY12" fmla="*/ 1231847 h 2095041"/>
              <a:gd name="connsiteX13" fmla="*/ 950976 w 3247949"/>
              <a:gd name="connsiteY13" fmla="*/ 1100174 h 2095041"/>
              <a:gd name="connsiteX14" fmla="*/ 1068019 w 3247949"/>
              <a:gd name="connsiteY14" fmla="*/ 1034337 h 2095041"/>
              <a:gd name="connsiteX15" fmla="*/ 1207008 w 3247949"/>
              <a:gd name="connsiteY15" fmla="*/ 1063598 h 2095041"/>
              <a:gd name="connsiteX16" fmla="*/ 1367943 w 3247949"/>
              <a:gd name="connsiteY16" fmla="*/ 1136750 h 2095041"/>
              <a:gd name="connsiteX17" fmla="*/ 1521562 w 3247949"/>
              <a:gd name="connsiteY17" fmla="*/ 1180641 h 2095041"/>
              <a:gd name="connsiteX18" fmla="*/ 1609344 w 3247949"/>
              <a:gd name="connsiteY18" fmla="*/ 1195271 h 2095041"/>
              <a:gd name="connsiteX19" fmla="*/ 1704442 w 3247949"/>
              <a:gd name="connsiteY19" fmla="*/ 1151380 h 2095041"/>
              <a:gd name="connsiteX20" fmla="*/ 1770279 w 3247949"/>
              <a:gd name="connsiteY20" fmla="*/ 1034337 h 2095041"/>
              <a:gd name="connsiteX21" fmla="*/ 1792224 w 3247949"/>
              <a:gd name="connsiteY21" fmla="*/ 931924 h 2095041"/>
              <a:gd name="connsiteX22" fmla="*/ 1872691 w 3247949"/>
              <a:gd name="connsiteY22" fmla="*/ 888033 h 2095041"/>
              <a:gd name="connsiteX23" fmla="*/ 2004365 w 3247949"/>
              <a:gd name="connsiteY23" fmla="*/ 866087 h 2095041"/>
              <a:gd name="connsiteX24" fmla="*/ 2136039 w 3247949"/>
              <a:gd name="connsiteY24" fmla="*/ 931924 h 2095041"/>
              <a:gd name="connsiteX25" fmla="*/ 2275027 w 3247949"/>
              <a:gd name="connsiteY25" fmla="*/ 939239 h 2095041"/>
              <a:gd name="connsiteX26" fmla="*/ 2450592 w 3247949"/>
              <a:gd name="connsiteY26" fmla="*/ 866087 h 2095041"/>
              <a:gd name="connsiteX27" fmla="*/ 2618842 w 3247949"/>
              <a:gd name="connsiteY27" fmla="*/ 756359 h 2095041"/>
              <a:gd name="connsiteX28" fmla="*/ 2765146 w 3247949"/>
              <a:gd name="connsiteY28" fmla="*/ 705153 h 2095041"/>
              <a:gd name="connsiteX29" fmla="*/ 2948026 w 3247949"/>
              <a:gd name="connsiteY29" fmla="*/ 683207 h 2095041"/>
              <a:gd name="connsiteX30" fmla="*/ 3167482 w 3247949"/>
              <a:gd name="connsiteY30" fmla="*/ 602740 h 2095041"/>
              <a:gd name="connsiteX31" fmla="*/ 3233319 w 3247949"/>
              <a:gd name="connsiteY31" fmla="*/ 507643 h 2095041"/>
              <a:gd name="connsiteX32" fmla="*/ 3247949 w 3247949"/>
              <a:gd name="connsiteY32" fmla="*/ 405230 h 2095041"/>
              <a:gd name="connsiteX33" fmla="*/ 3132379 w 3247949"/>
              <a:gd name="connsiteY33" fmla="*/ 0 h 2095041"/>
              <a:gd name="connsiteX0" fmla="*/ 0 w 3138221"/>
              <a:gd name="connsiteY0" fmla="*/ 2095041 h 2095041"/>
              <a:gd name="connsiteX1" fmla="*/ 87783 w 3138221"/>
              <a:gd name="connsiteY1" fmla="*/ 2095041 h 2095041"/>
              <a:gd name="connsiteX2" fmla="*/ 153619 w 3138221"/>
              <a:gd name="connsiteY2" fmla="*/ 2036519 h 2095041"/>
              <a:gd name="connsiteX3" fmla="*/ 219456 w 3138221"/>
              <a:gd name="connsiteY3" fmla="*/ 1897531 h 2095041"/>
              <a:gd name="connsiteX4" fmla="*/ 241402 w 3138221"/>
              <a:gd name="connsiteY4" fmla="*/ 1824379 h 2095041"/>
              <a:gd name="connsiteX5" fmla="*/ 299923 w 3138221"/>
              <a:gd name="connsiteY5" fmla="*/ 1743911 h 2095041"/>
              <a:gd name="connsiteX6" fmla="*/ 380391 w 3138221"/>
              <a:gd name="connsiteY6" fmla="*/ 1692705 h 2095041"/>
              <a:gd name="connsiteX7" fmla="*/ 490119 w 3138221"/>
              <a:gd name="connsiteY7" fmla="*/ 1641499 h 2095041"/>
              <a:gd name="connsiteX8" fmla="*/ 607162 w 3138221"/>
              <a:gd name="connsiteY8" fmla="*/ 1626868 h 2095041"/>
              <a:gd name="connsiteX9" fmla="*/ 672999 w 3138221"/>
              <a:gd name="connsiteY9" fmla="*/ 1568347 h 2095041"/>
              <a:gd name="connsiteX10" fmla="*/ 746151 w 3138221"/>
              <a:gd name="connsiteY10" fmla="*/ 1429358 h 2095041"/>
              <a:gd name="connsiteX11" fmla="*/ 782727 w 3138221"/>
              <a:gd name="connsiteY11" fmla="*/ 1231847 h 2095041"/>
              <a:gd name="connsiteX12" fmla="*/ 841248 w 3138221"/>
              <a:gd name="connsiteY12" fmla="*/ 1100174 h 2095041"/>
              <a:gd name="connsiteX13" fmla="*/ 958291 w 3138221"/>
              <a:gd name="connsiteY13" fmla="*/ 1034337 h 2095041"/>
              <a:gd name="connsiteX14" fmla="*/ 1097280 w 3138221"/>
              <a:gd name="connsiteY14" fmla="*/ 1063598 h 2095041"/>
              <a:gd name="connsiteX15" fmla="*/ 1258215 w 3138221"/>
              <a:gd name="connsiteY15" fmla="*/ 1136750 h 2095041"/>
              <a:gd name="connsiteX16" fmla="*/ 1411834 w 3138221"/>
              <a:gd name="connsiteY16" fmla="*/ 1180641 h 2095041"/>
              <a:gd name="connsiteX17" fmla="*/ 1499616 w 3138221"/>
              <a:gd name="connsiteY17" fmla="*/ 1195271 h 2095041"/>
              <a:gd name="connsiteX18" fmla="*/ 1594714 w 3138221"/>
              <a:gd name="connsiteY18" fmla="*/ 1151380 h 2095041"/>
              <a:gd name="connsiteX19" fmla="*/ 1660551 w 3138221"/>
              <a:gd name="connsiteY19" fmla="*/ 1034337 h 2095041"/>
              <a:gd name="connsiteX20" fmla="*/ 1682496 w 3138221"/>
              <a:gd name="connsiteY20" fmla="*/ 931924 h 2095041"/>
              <a:gd name="connsiteX21" fmla="*/ 1762963 w 3138221"/>
              <a:gd name="connsiteY21" fmla="*/ 888033 h 2095041"/>
              <a:gd name="connsiteX22" fmla="*/ 1894637 w 3138221"/>
              <a:gd name="connsiteY22" fmla="*/ 866087 h 2095041"/>
              <a:gd name="connsiteX23" fmla="*/ 2026311 w 3138221"/>
              <a:gd name="connsiteY23" fmla="*/ 931924 h 2095041"/>
              <a:gd name="connsiteX24" fmla="*/ 2165299 w 3138221"/>
              <a:gd name="connsiteY24" fmla="*/ 939239 h 2095041"/>
              <a:gd name="connsiteX25" fmla="*/ 2340864 w 3138221"/>
              <a:gd name="connsiteY25" fmla="*/ 866087 h 2095041"/>
              <a:gd name="connsiteX26" fmla="*/ 2509114 w 3138221"/>
              <a:gd name="connsiteY26" fmla="*/ 756359 h 2095041"/>
              <a:gd name="connsiteX27" fmla="*/ 2655418 w 3138221"/>
              <a:gd name="connsiteY27" fmla="*/ 705153 h 2095041"/>
              <a:gd name="connsiteX28" fmla="*/ 2838298 w 3138221"/>
              <a:gd name="connsiteY28" fmla="*/ 683207 h 2095041"/>
              <a:gd name="connsiteX29" fmla="*/ 3057754 w 3138221"/>
              <a:gd name="connsiteY29" fmla="*/ 602740 h 2095041"/>
              <a:gd name="connsiteX30" fmla="*/ 3123591 w 3138221"/>
              <a:gd name="connsiteY30" fmla="*/ 507643 h 2095041"/>
              <a:gd name="connsiteX31" fmla="*/ 3138221 w 3138221"/>
              <a:gd name="connsiteY31" fmla="*/ 405230 h 2095041"/>
              <a:gd name="connsiteX32" fmla="*/ 3022651 w 3138221"/>
              <a:gd name="connsiteY32" fmla="*/ 0 h 2095041"/>
              <a:gd name="connsiteX0" fmla="*/ 0 w 3050438"/>
              <a:gd name="connsiteY0" fmla="*/ 2095041 h 2095041"/>
              <a:gd name="connsiteX1" fmla="*/ 65836 w 3050438"/>
              <a:gd name="connsiteY1" fmla="*/ 2036519 h 2095041"/>
              <a:gd name="connsiteX2" fmla="*/ 131673 w 3050438"/>
              <a:gd name="connsiteY2" fmla="*/ 1897531 h 2095041"/>
              <a:gd name="connsiteX3" fmla="*/ 153619 w 3050438"/>
              <a:gd name="connsiteY3" fmla="*/ 1824379 h 2095041"/>
              <a:gd name="connsiteX4" fmla="*/ 212140 w 3050438"/>
              <a:gd name="connsiteY4" fmla="*/ 1743911 h 2095041"/>
              <a:gd name="connsiteX5" fmla="*/ 292608 w 3050438"/>
              <a:gd name="connsiteY5" fmla="*/ 1692705 h 2095041"/>
              <a:gd name="connsiteX6" fmla="*/ 402336 w 3050438"/>
              <a:gd name="connsiteY6" fmla="*/ 1641499 h 2095041"/>
              <a:gd name="connsiteX7" fmla="*/ 519379 w 3050438"/>
              <a:gd name="connsiteY7" fmla="*/ 1626868 h 2095041"/>
              <a:gd name="connsiteX8" fmla="*/ 585216 w 3050438"/>
              <a:gd name="connsiteY8" fmla="*/ 1568347 h 2095041"/>
              <a:gd name="connsiteX9" fmla="*/ 658368 w 3050438"/>
              <a:gd name="connsiteY9" fmla="*/ 1429358 h 2095041"/>
              <a:gd name="connsiteX10" fmla="*/ 694944 w 3050438"/>
              <a:gd name="connsiteY10" fmla="*/ 1231847 h 2095041"/>
              <a:gd name="connsiteX11" fmla="*/ 753465 w 3050438"/>
              <a:gd name="connsiteY11" fmla="*/ 1100174 h 2095041"/>
              <a:gd name="connsiteX12" fmla="*/ 870508 w 3050438"/>
              <a:gd name="connsiteY12" fmla="*/ 1034337 h 2095041"/>
              <a:gd name="connsiteX13" fmla="*/ 1009497 w 3050438"/>
              <a:gd name="connsiteY13" fmla="*/ 1063598 h 2095041"/>
              <a:gd name="connsiteX14" fmla="*/ 1170432 w 3050438"/>
              <a:gd name="connsiteY14" fmla="*/ 1136750 h 2095041"/>
              <a:gd name="connsiteX15" fmla="*/ 1324051 w 3050438"/>
              <a:gd name="connsiteY15" fmla="*/ 1180641 h 2095041"/>
              <a:gd name="connsiteX16" fmla="*/ 1411833 w 3050438"/>
              <a:gd name="connsiteY16" fmla="*/ 1195271 h 2095041"/>
              <a:gd name="connsiteX17" fmla="*/ 1506931 w 3050438"/>
              <a:gd name="connsiteY17" fmla="*/ 1151380 h 2095041"/>
              <a:gd name="connsiteX18" fmla="*/ 1572768 w 3050438"/>
              <a:gd name="connsiteY18" fmla="*/ 1034337 h 2095041"/>
              <a:gd name="connsiteX19" fmla="*/ 1594713 w 3050438"/>
              <a:gd name="connsiteY19" fmla="*/ 931924 h 2095041"/>
              <a:gd name="connsiteX20" fmla="*/ 1675180 w 3050438"/>
              <a:gd name="connsiteY20" fmla="*/ 888033 h 2095041"/>
              <a:gd name="connsiteX21" fmla="*/ 1806854 w 3050438"/>
              <a:gd name="connsiteY21" fmla="*/ 866087 h 2095041"/>
              <a:gd name="connsiteX22" fmla="*/ 1938528 w 3050438"/>
              <a:gd name="connsiteY22" fmla="*/ 931924 h 2095041"/>
              <a:gd name="connsiteX23" fmla="*/ 2077516 w 3050438"/>
              <a:gd name="connsiteY23" fmla="*/ 939239 h 2095041"/>
              <a:gd name="connsiteX24" fmla="*/ 2253081 w 3050438"/>
              <a:gd name="connsiteY24" fmla="*/ 866087 h 2095041"/>
              <a:gd name="connsiteX25" fmla="*/ 2421331 w 3050438"/>
              <a:gd name="connsiteY25" fmla="*/ 756359 h 2095041"/>
              <a:gd name="connsiteX26" fmla="*/ 2567635 w 3050438"/>
              <a:gd name="connsiteY26" fmla="*/ 705153 h 2095041"/>
              <a:gd name="connsiteX27" fmla="*/ 2750515 w 3050438"/>
              <a:gd name="connsiteY27" fmla="*/ 683207 h 2095041"/>
              <a:gd name="connsiteX28" fmla="*/ 2969971 w 3050438"/>
              <a:gd name="connsiteY28" fmla="*/ 602740 h 2095041"/>
              <a:gd name="connsiteX29" fmla="*/ 3035808 w 3050438"/>
              <a:gd name="connsiteY29" fmla="*/ 507643 h 2095041"/>
              <a:gd name="connsiteX30" fmla="*/ 3050438 w 3050438"/>
              <a:gd name="connsiteY30" fmla="*/ 405230 h 2095041"/>
              <a:gd name="connsiteX31" fmla="*/ 2934868 w 3050438"/>
              <a:gd name="connsiteY31" fmla="*/ 0 h 2095041"/>
              <a:gd name="connsiteX0" fmla="*/ 0 w 3050438"/>
              <a:gd name="connsiteY0" fmla="*/ 2095041 h 2095041"/>
              <a:gd name="connsiteX1" fmla="*/ 131673 w 3050438"/>
              <a:gd name="connsiteY1" fmla="*/ 1897531 h 2095041"/>
              <a:gd name="connsiteX2" fmla="*/ 153619 w 3050438"/>
              <a:gd name="connsiteY2" fmla="*/ 1824379 h 2095041"/>
              <a:gd name="connsiteX3" fmla="*/ 212140 w 3050438"/>
              <a:gd name="connsiteY3" fmla="*/ 1743911 h 2095041"/>
              <a:gd name="connsiteX4" fmla="*/ 292608 w 3050438"/>
              <a:gd name="connsiteY4" fmla="*/ 1692705 h 2095041"/>
              <a:gd name="connsiteX5" fmla="*/ 402336 w 3050438"/>
              <a:gd name="connsiteY5" fmla="*/ 1641499 h 2095041"/>
              <a:gd name="connsiteX6" fmla="*/ 519379 w 3050438"/>
              <a:gd name="connsiteY6" fmla="*/ 1626868 h 2095041"/>
              <a:gd name="connsiteX7" fmla="*/ 585216 w 3050438"/>
              <a:gd name="connsiteY7" fmla="*/ 1568347 h 2095041"/>
              <a:gd name="connsiteX8" fmla="*/ 658368 w 3050438"/>
              <a:gd name="connsiteY8" fmla="*/ 1429358 h 2095041"/>
              <a:gd name="connsiteX9" fmla="*/ 694944 w 3050438"/>
              <a:gd name="connsiteY9" fmla="*/ 1231847 h 2095041"/>
              <a:gd name="connsiteX10" fmla="*/ 753465 w 3050438"/>
              <a:gd name="connsiteY10" fmla="*/ 1100174 h 2095041"/>
              <a:gd name="connsiteX11" fmla="*/ 870508 w 3050438"/>
              <a:gd name="connsiteY11" fmla="*/ 1034337 h 2095041"/>
              <a:gd name="connsiteX12" fmla="*/ 1009497 w 3050438"/>
              <a:gd name="connsiteY12" fmla="*/ 1063598 h 2095041"/>
              <a:gd name="connsiteX13" fmla="*/ 1170432 w 3050438"/>
              <a:gd name="connsiteY13" fmla="*/ 1136750 h 2095041"/>
              <a:gd name="connsiteX14" fmla="*/ 1324051 w 3050438"/>
              <a:gd name="connsiteY14" fmla="*/ 1180641 h 2095041"/>
              <a:gd name="connsiteX15" fmla="*/ 1411833 w 3050438"/>
              <a:gd name="connsiteY15" fmla="*/ 1195271 h 2095041"/>
              <a:gd name="connsiteX16" fmla="*/ 1506931 w 3050438"/>
              <a:gd name="connsiteY16" fmla="*/ 1151380 h 2095041"/>
              <a:gd name="connsiteX17" fmla="*/ 1572768 w 3050438"/>
              <a:gd name="connsiteY17" fmla="*/ 1034337 h 2095041"/>
              <a:gd name="connsiteX18" fmla="*/ 1594713 w 3050438"/>
              <a:gd name="connsiteY18" fmla="*/ 931924 h 2095041"/>
              <a:gd name="connsiteX19" fmla="*/ 1675180 w 3050438"/>
              <a:gd name="connsiteY19" fmla="*/ 888033 h 2095041"/>
              <a:gd name="connsiteX20" fmla="*/ 1806854 w 3050438"/>
              <a:gd name="connsiteY20" fmla="*/ 866087 h 2095041"/>
              <a:gd name="connsiteX21" fmla="*/ 1938528 w 3050438"/>
              <a:gd name="connsiteY21" fmla="*/ 931924 h 2095041"/>
              <a:gd name="connsiteX22" fmla="*/ 2077516 w 3050438"/>
              <a:gd name="connsiteY22" fmla="*/ 939239 h 2095041"/>
              <a:gd name="connsiteX23" fmla="*/ 2253081 w 3050438"/>
              <a:gd name="connsiteY23" fmla="*/ 866087 h 2095041"/>
              <a:gd name="connsiteX24" fmla="*/ 2421331 w 3050438"/>
              <a:gd name="connsiteY24" fmla="*/ 756359 h 2095041"/>
              <a:gd name="connsiteX25" fmla="*/ 2567635 w 3050438"/>
              <a:gd name="connsiteY25" fmla="*/ 705153 h 2095041"/>
              <a:gd name="connsiteX26" fmla="*/ 2750515 w 3050438"/>
              <a:gd name="connsiteY26" fmla="*/ 683207 h 2095041"/>
              <a:gd name="connsiteX27" fmla="*/ 2969971 w 3050438"/>
              <a:gd name="connsiteY27" fmla="*/ 602740 h 2095041"/>
              <a:gd name="connsiteX28" fmla="*/ 3035808 w 3050438"/>
              <a:gd name="connsiteY28" fmla="*/ 507643 h 2095041"/>
              <a:gd name="connsiteX29" fmla="*/ 3050438 w 3050438"/>
              <a:gd name="connsiteY29" fmla="*/ 405230 h 2095041"/>
              <a:gd name="connsiteX30" fmla="*/ 2934868 w 3050438"/>
              <a:gd name="connsiteY30" fmla="*/ 0 h 2095041"/>
              <a:gd name="connsiteX0" fmla="*/ 0 w 3050438"/>
              <a:gd name="connsiteY0" fmla="*/ 2095041 h 2095041"/>
              <a:gd name="connsiteX1" fmla="*/ 153619 w 3050438"/>
              <a:gd name="connsiteY1" fmla="*/ 1824379 h 2095041"/>
              <a:gd name="connsiteX2" fmla="*/ 212140 w 3050438"/>
              <a:gd name="connsiteY2" fmla="*/ 1743911 h 2095041"/>
              <a:gd name="connsiteX3" fmla="*/ 292608 w 3050438"/>
              <a:gd name="connsiteY3" fmla="*/ 1692705 h 2095041"/>
              <a:gd name="connsiteX4" fmla="*/ 402336 w 3050438"/>
              <a:gd name="connsiteY4" fmla="*/ 1641499 h 2095041"/>
              <a:gd name="connsiteX5" fmla="*/ 519379 w 3050438"/>
              <a:gd name="connsiteY5" fmla="*/ 1626868 h 2095041"/>
              <a:gd name="connsiteX6" fmla="*/ 585216 w 3050438"/>
              <a:gd name="connsiteY6" fmla="*/ 1568347 h 2095041"/>
              <a:gd name="connsiteX7" fmla="*/ 658368 w 3050438"/>
              <a:gd name="connsiteY7" fmla="*/ 1429358 h 2095041"/>
              <a:gd name="connsiteX8" fmla="*/ 694944 w 3050438"/>
              <a:gd name="connsiteY8" fmla="*/ 1231847 h 2095041"/>
              <a:gd name="connsiteX9" fmla="*/ 753465 w 3050438"/>
              <a:gd name="connsiteY9" fmla="*/ 1100174 h 2095041"/>
              <a:gd name="connsiteX10" fmla="*/ 870508 w 3050438"/>
              <a:gd name="connsiteY10" fmla="*/ 1034337 h 2095041"/>
              <a:gd name="connsiteX11" fmla="*/ 1009497 w 3050438"/>
              <a:gd name="connsiteY11" fmla="*/ 1063598 h 2095041"/>
              <a:gd name="connsiteX12" fmla="*/ 1170432 w 3050438"/>
              <a:gd name="connsiteY12" fmla="*/ 1136750 h 2095041"/>
              <a:gd name="connsiteX13" fmla="*/ 1324051 w 3050438"/>
              <a:gd name="connsiteY13" fmla="*/ 1180641 h 2095041"/>
              <a:gd name="connsiteX14" fmla="*/ 1411833 w 3050438"/>
              <a:gd name="connsiteY14" fmla="*/ 1195271 h 2095041"/>
              <a:gd name="connsiteX15" fmla="*/ 1506931 w 3050438"/>
              <a:gd name="connsiteY15" fmla="*/ 1151380 h 2095041"/>
              <a:gd name="connsiteX16" fmla="*/ 1572768 w 3050438"/>
              <a:gd name="connsiteY16" fmla="*/ 1034337 h 2095041"/>
              <a:gd name="connsiteX17" fmla="*/ 1594713 w 3050438"/>
              <a:gd name="connsiteY17" fmla="*/ 931924 h 2095041"/>
              <a:gd name="connsiteX18" fmla="*/ 1675180 w 3050438"/>
              <a:gd name="connsiteY18" fmla="*/ 888033 h 2095041"/>
              <a:gd name="connsiteX19" fmla="*/ 1806854 w 3050438"/>
              <a:gd name="connsiteY19" fmla="*/ 866087 h 2095041"/>
              <a:gd name="connsiteX20" fmla="*/ 1938528 w 3050438"/>
              <a:gd name="connsiteY20" fmla="*/ 931924 h 2095041"/>
              <a:gd name="connsiteX21" fmla="*/ 2077516 w 3050438"/>
              <a:gd name="connsiteY21" fmla="*/ 939239 h 2095041"/>
              <a:gd name="connsiteX22" fmla="*/ 2253081 w 3050438"/>
              <a:gd name="connsiteY22" fmla="*/ 866087 h 2095041"/>
              <a:gd name="connsiteX23" fmla="*/ 2421331 w 3050438"/>
              <a:gd name="connsiteY23" fmla="*/ 756359 h 2095041"/>
              <a:gd name="connsiteX24" fmla="*/ 2567635 w 3050438"/>
              <a:gd name="connsiteY24" fmla="*/ 705153 h 2095041"/>
              <a:gd name="connsiteX25" fmla="*/ 2750515 w 3050438"/>
              <a:gd name="connsiteY25" fmla="*/ 683207 h 2095041"/>
              <a:gd name="connsiteX26" fmla="*/ 2969971 w 3050438"/>
              <a:gd name="connsiteY26" fmla="*/ 602740 h 2095041"/>
              <a:gd name="connsiteX27" fmla="*/ 3035808 w 3050438"/>
              <a:gd name="connsiteY27" fmla="*/ 507643 h 2095041"/>
              <a:gd name="connsiteX28" fmla="*/ 3050438 w 3050438"/>
              <a:gd name="connsiteY28" fmla="*/ 405230 h 2095041"/>
              <a:gd name="connsiteX29" fmla="*/ 2934868 w 3050438"/>
              <a:gd name="connsiteY29" fmla="*/ 0 h 2095041"/>
              <a:gd name="connsiteX0" fmla="*/ 0 w 3050438"/>
              <a:gd name="connsiteY0" fmla="*/ 2095041 h 2095041"/>
              <a:gd name="connsiteX1" fmla="*/ 212140 w 3050438"/>
              <a:gd name="connsiteY1" fmla="*/ 1743911 h 2095041"/>
              <a:gd name="connsiteX2" fmla="*/ 292608 w 3050438"/>
              <a:gd name="connsiteY2" fmla="*/ 1692705 h 2095041"/>
              <a:gd name="connsiteX3" fmla="*/ 402336 w 3050438"/>
              <a:gd name="connsiteY3" fmla="*/ 1641499 h 2095041"/>
              <a:gd name="connsiteX4" fmla="*/ 519379 w 3050438"/>
              <a:gd name="connsiteY4" fmla="*/ 1626868 h 2095041"/>
              <a:gd name="connsiteX5" fmla="*/ 585216 w 3050438"/>
              <a:gd name="connsiteY5" fmla="*/ 1568347 h 2095041"/>
              <a:gd name="connsiteX6" fmla="*/ 658368 w 3050438"/>
              <a:gd name="connsiteY6" fmla="*/ 1429358 h 2095041"/>
              <a:gd name="connsiteX7" fmla="*/ 694944 w 3050438"/>
              <a:gd name="connsiteY7" fmla="*/ 1231847 h 2095041"/>
              <a:gd name="connsiteX8" fmla="*/ 753465 w 3050438"/>
              <a:gd name="connsiteY8" fmla="*/ 1100174 h 2095041"/>
              <a:gd name="connsiteX9" fmla="*/ 870508 w 3050438"/>
              <a:gd name="connsiteY9" fmla="*/ 1034337 h 2095041"/>
              <a:gd name="connsiteX10" fmla="*/ 1009497 w 3050438"/>
              <a:gd name="connsiteY10" fmla="*/ 1063598 h 2095041"/>
              <a:gd name="connsiteX11" fmla="*/ 1170432 w 3050438"/>
              <a:gd name="connsiteY11" fmla="*/ 1136750 h 2095041"/>
              <a:gd name="connsiteX12" fmla="*/ 1324051 w 3050438"/>
              <a:gd name="connsiteY12" fmla="*/ 1180641 h 2095041"/>
              <a:gd name="connsiteX13" fmla="*/ 1411833 w 3050438"/>
              <a:gd name="connsiteY13" fmla="*/ 1195271 h 2095041"/>
              <a:gd name="connsiteX14" fmla="*/ 1506931 w 3050438"/>
              <a:gd name="connsiteY14" fmla="*/ 1151380 h 2095041"/>
              <a:gd name="connsiteX15" fmla="*/ 1572768 w 3050438"/>
              <a:gd name="connsiteY15" fmla="*/ 1034337 h 2095041"/>
              <a:gd name="connsiteX16" fmla="*/ 1594713 w 3050438"/>
              <a:gd name="connsiteY16" fmla="*/ 931924 h 2095041"/>
              <a:gd name="connsiteX17" fmla="*/ 1675180 w 3050438"/>
              <a:gd name="connsiteY17" fmla="*/ 888033 h 2095041"/>
              <a:gd name="connsiteX18" fmla="*/ 1806854 w 3050438"/>
              <a:gd name="connsiteY18" fmla="*/ 866087 h 2095041"/>
              <a:gd name="connsiteX19" fmla="*/ 1938528 w 3050438"/>
              <a:gd name="connsiteY19" fmla="*/ 931924 h 2095041"/>
              <a:gd name="connsiteX20" fmla="*/ 2077516 w 3050438"/>
              <a:gd name="connsiteY20" fmla="*/ 939239 h 2095041"/>
              <a:gd name="connsiteX21" fmla="*/ 2253081 w 3050438"/>
              <a:gd name="connsiteY21" fmla="*/ 866087 h 2095041"/>
              <a:gd name="connsiteX22" fmla="*/ 2421331 w 3050438"/>
              <a:gd name="connsiteY22" fmla="*/ 756359 h 2095041"/>
              <a:gd name="connsiteX23" fmla="*/ 2567635 w 3050438"/>
              <a:gd name="connsiteY23" fmla="*/ 705153 h 2095041"/>
              <a:gd name="connsiteX24" fmla="*/ 2750515 w 3050438"/>
              <a:gd name="connsiteY24" fmla="*/ 683207 h 2095041"/>
              <a:gd name="connsiteX25" fmla="*/ 2969971 w 3050438"/>
              <a:gd name="connsiteY25" fmla="*/ 602740 h 2095041"/>
              <a:gd name="connsiteX26" fmla="*/ 3035808 w 3050438"/>
              <a:gd name="connsiteY26" fmla="*/ 507643 h 2095041"/>
              <a:gd name="connsiteX27" fmla="*/ 3050438 w 3050438"/>
              <a:gd name="connsiteY27" fmla="*/ 405230 h 2095041"/>
              <a:gd name="connsiteX28" fmla="*/ 2934868 w 3050438"/>
              <a:gd name="connsiteY28" fmla="*/ 0 h 2095041"/>
              <a:gd name="connsiteX0" fmla="*/ 0 w 3050438"/>
              <a:gd name="connsiteY0" fmla="*/ 2095041 h 2095041"/>
              <a:gd name="connsiteX1" fmla="*/ 292608 w 3050438"/>
              <a:gd name="connsiteY1" fmla="*/ 1692705 h 2095041"/>
              <a:gd name="connsiteX2" fmla="*/ 402336 w 3050438"/>
              <a:gd name="connsiteY2" fmla="*/ 1641499 h 2095041"/>
              <a:gd name="connsiteX3" fmla="*/ 519379 w 3050438"/>
              <a:gd name="connsiteY3" fmla="*/ 1626868 h 2095041"/>
              <a:gd name="connsiteX4" fmla="*/ 585216 w 3050438"/>
              <a:gd name="connsiteY4" fmla="*/ 1568347 h 2095041"/>
              <a:gd name="connsiteX5" fmla="*/ 658368 w 3050438"/>
              <a:gd name="connsiteY5" fmla="*/ 1429358 h 2095041"/>
              <a:gd name="connsiteX6" fmla="*/ 694944 w 3050438"/>
              <a:gd name="connsiteY6" fmla="*/ 1231847 h 2095041"/>
              <a:gd name="connsiteX7" fmla="*/ 753465 w 3050438"/>
              <a:gd name="connsiteY7" fmla="*/ 1100174 h 2095041"/>
              <a:gd name="connsiteX8" fmla="*/ 870508 w 3050438"/>
              <a:gd name="connsiteY8" fmla="*/ 1034337 h 2095041"/>
              <a:gd name="connsiteX9" fmla="*/ 1009497 w 3050438"/>
              <a:gd name="connsiteY9" fmla="*/ 1063598 h 2095041"/>
              <a:gd name="connsiteX10" fmla="*/ 1170432 w 3050438"/>
              <a:gd name="connsiteY10" fmla="*/ 1136750 h 2095041"/>
              <a:gd name="connsiteX11" fmla="*/ 1324051 w 3050438"/>
              <a:gd name="connsiteY11" fmla="*/ 1180641 h 2095041"/>
              <a:gd name="connsiteX12" fmla="*/ 1411833 w 3050438"/>
              <a:gd name="connsiteY12" fmla="*/ 1195271 h 2095041"/>
              <a:gd name="connsiteX13" fmla="*/ 1506931 w 3050438"/>
              <a:gd name="connsiteY13" fmla="*/ 1151380 h 2095041"/>
              <a:gd name="connsiteX14" fmla="*/ 1572768 w 3050438"/>
              <a:gd name="connsiteY14" fmla="*/ 1034337 h 2095041"/>
              <a:gd name="connsiteX15" fmla="*/ 1594713 w 3050438"/>
              <a:gd name="connsiteY15" fmla="*/ 931924 h 2095041"/>
              <a:gd name="connsiteX16" fmla="*/ 1675180 w 3050438"/>
              <a:gd name="connsiteY16" fmla="*/ 888033 h 2095041"/>
              <a:gd name="connsiteX17" fmla="*/ 1806854 w 3050438"/>
              <a:gd name="connsiteY17" fmla="*/ 866087 h 2095041"/>
              <a:gd name="connsiteX18" fmla="*/ 1938528 w 3050438"/>
              <a:gd name="connsiteY18" fmla="*/ 931924 h 2095041"/>
              <a:gd name="connsiteX19" fmla="*/ 2077516 w 3050438"/>
              <a:gd name="connsiteY19" fmla="*/ 939239 h 2095041"/>
              <a:gd name="connsiteX20" fmla="*/ 2253081 w 3050438"/>
              <a:gd name="connsiteY20" fmla="*/ 866087 h 2095041"/>
              <a:gd name="connsiteX21" fmla="*/ 2421331 w 3050438"/>
              <a:gd name="connsiteY21" fmla="*/ 756359 h 2095041"/>
              <a:gd name="connsiteX22" fmla="*/ 2567635 w 3050438"/>
              <a:gd name="connsiteY22" fmla="*/ 705153 h 2095041"/>
              <a:gd name="connsiteX23" fmla="*/ 2750515 w 3050438"/>
              <a:gd name="connsiteY23" fmla="*/ 683207 h 2095041"/>
              <a:gd name="connsiteX24" fmla="*/ 2969971 w 3050438"/>
              <a:gd name="connsiteY24" fmla="*/ 602740 h 2095041"/>
              <a:gd name="connsiteX25" fmla="*/ 3035808 w 3050438"/>
              <a:gd name="connsiteY25" fmla="*/ 507643 h 2095041"/>
              <a:gd name="connsiteX26" fmla="*/ 3050438 w 3050438"/>
              <a:gd name="connsiteY26" fmla="*/ 405230 h 2095041"/>
              <a:gd name="connsiteX27" fmla="*/ 2934868 w 3050438"/>
              <a:gd name="connsiteY27" fmla="*/ 0 h 2095041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382572 w 2757830"/>
              <a:gd name="connsiteY15" fmla="*/ 888033 h 1692705"/>
              <a:gd name="connsiteX16" fmla="*/ 1514246 w 2757830"/>
              <a:gd name="connsiteY16" fmla="*/ 866087 h 1692705"/>
              <a:gd name="connsiteX17" fmla="*/ 1645920 w 2757830"/>
              <a:gd name="connsiteY17" fmla="*/ 931924 h 1692705"/>
              <a:gd name="connsiteX18" fmla="*/ 1784908 w 2757830"/>
              <a:gd name="connsiteY18" fmla="*/ 939239 h 1692705"/>
              <a:gd name="connsiteX19" fmla="*/ 1960473 w 2757830"/>
              <a:gd name="connsiteY19" fmla="*/ 866087 h 1692705"/>
              <a:gd name="connsiteX20" fmla="*/ 2128723 w 2757830"/>
              <a:gd name="connsiteY20" fmla="*/ 756359 h 1692705"/>
              <a:gd name="connsiteX21" fmla="*/ 2275027 w 2757830"/>
              <a:gd name="connsiteY21" fmla="*/ 705153 h 1692705"/>
              <a:gd name="connsiteX22" fmla="*/ 2457907 w 2757830"/>
              <a:gd name="connsiteY22" fmla="*/ 683207 h 1692705"/>
              <a:gd name="connsiteX23" fmla="*/ 2677363 w 2757830"/>
              <a:gd name="connsiteY23" fmla="*/ 602740 h 1692705"/>
              <a:gd name="connsiteX24" fmla="*/ 2743200 w 2757830"/>
              <a:gd name="connsiteY24" fmla="*/ 507643 h 1692705"/>
              <a:gd name="connsiteX25" fmla="*/ 2757830 w 2757830"/>
              <a:gd name="connsiteY25" fmla="*/ 405230 h 1692705"/>
              <a:gd name="connsiteX26" fmla="*/ 2642260 w 2757830"/>
              <a:gd name="connsiteY2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302105 w 2757830"/>
              <a:gd name="connsiteY14" fmla="*/ 931924 h 1692705"/>
              <a:gd name="connsiteX15" fmla="*/ 1514246 w 2757830"/>
              <a:gd name="connsiteY15" fmla="*/ 866087 h 1692705"/>
              <a:gd name="connsiteX16" fmla="*/ 1645920 w 2757830"/>
              <a:gd name="connsiteY16" fmla="*/ 931924 h 1692705"/>
              <a:gd name="connsiteX17" fmla="*/ 1784908 w 2757830"/>
              <a:gd name="connsiteY17" fmla="*/ 939239 h 1692705"/>
              <a:gd name="connsiteX18" fmla="*/ 1960473 w 2757830"/>
              <a:gd name="connsiteY18" fmla="*/ 866087 h 1692705"/>
              <a:gd name="connsiteX19" fmla="*/ 2128723 w 2757830"/>
              <a:gd name="connsiteY19" fmla="*/ 756359 h 1692705"/>
              <a:gd name="connsiteX20" fmla="*/ 2275027 w 2757830"/>
              <a:gd name="connsiteY20" fmla="*/ 705153 h 1692705"/>
              <a:gd name="connsiteX21" fmla="*/ 2457907 w 2757830"/>
              <a:gd name="connsiteY21" fmla="*/ 683207 h 1692705"/>
              <a:gd name="connsiteX22" fmla="*/ 2677363 w 2757830"/>
              <a:gd name="connsiteY22" fmla="*/ 602740 h 1692705"/>
              <a:gd name="connsiteX23" fmla="*/ 2743200 w 2757830"/>
              <a:gd name="connsiteY23" fmla="*/ 507643 h 1692705"/>
              <a:gd name="connsiteX24" fmla="*/ 2757830 w 2757830"/>
              <a:gd name="connsiteY24" fmla="*/ 405230 h 1692705"/>
              <a:gd name="connsiteX25" fmla="*/ 2642260 w 2757830"/>
              <a:gd name="connsiteY2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280160 w 2757830"/>
              <a:gd name="connsiteY13" fmla="*/ 1034337 h 1692705"/>
              <a:gd name="connsiteX14" fmla="*/ 1514246 w 2757830"/>
              <a:gd name="connsiteY14" fmla="*/ 866087 h 1692705"/>
              <a:gd name="connsiteX15" fmla="*/ 1645920 w 2757830"/>
              <a:gd name="connsiteY15" fmla="*/ 931924 h 1692705"/>
              <a:gd name="connsiteX16" fmla="*/ 1784908 w 2757830"/>
              <a:gd name="connsiteY16" fmla="*/ 939239 h 1692705"/>
              <a:gd name="connsiteX17" fmla="*/ 1960473 w 2757830"/>
              <a:gd name="connsiteY17" fmla="*/ 866087 h 1692705"/>
              <a:gd name="connsiteX18" fmla="*/ 2128723 w 2757830"/>
              <a:gd name="connsiteY18" fmla="*/ 756359 h 1692705"/>
              <a:gd name="connsiteX19" fmla="*/ 2275027 w 2757830"/>
              <a:gd name="connsiteY19" fmla="*/ 705153 h 1692705"/>
              <a:gd name="connsiteX20" fmla="*/ 2457907 w 2757830"/>
              <a:gd name="connsiteY20" fmla="*/ 683207 h 1692705"/>
              <a:gd name="connsiteX21" fmla="*/ 2677363 w 2757830"/>
              <a:gd name="connsiteY21" fmla="*/ 602740 h 1692705"/>
              <a:gd name="connsiteX22" fmla="*/ 2743200 w 2757830"/>
              <a:gd name="connsiteY22" fmla="*/ 507643 h 1692705"/>
              <a:gd name="connsiteX23" fmla="*/ 2757830 w 2757830"/>
              <a:gd name="connsiteY23" fmla="*/ 405230 h 1692705"/>
              <a:gd name="connsiteX24" fmla="*/ 2642260 w 2757830"/>
              <a:gd name="connsiteY2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214323 w 2757830"/>
              <a:gd name="connsiteY12" fmla="*/ 1151380 h 1692705"/>
              <a:gd name="connsiteX13" fmla="*/ 1514246 w 2757830"/>
              <a:gd name="connsiteY13" fmla="*/ 866087 h 1692705"/>
              <a:gd name="connsiteX14" fmla="*/ 1645920 w 2757830"/>
              <a:gd name="connsiteY14" fmla="*/ 931924 h 1692705"/>
              <a:gd name="connsiteX15" fmla="*/ 1784908 w 2757830"/>
              <a:gd name="connsiteY15" fmla="*/ 939239 h 1692705"/>
              <a:gd name="connsiteX16" fmla="*/ 1960473 w 2757830"/>
              <a:gd name="connsiteY16" fmla="*/ 866087 h 1692705"/>
              <a:gd name="connsiteX17" fmla="*/ 2128723 w 2757830"/>
              <a:gd name="connsiteY17" fmla="*/ 756359 h 1692705"/>
              <a:gd name="connsiteX18" fmla="*/ 2275027 w 2757830"/>
              <a:gd name="connsiteY18" fmla="*/ 705153 h 1692705"/>
              <a:gd name="connsiteX19" fmla="*/ 2457907 w 2757830"/>
              <a:gd name="connsiteY19" fmla="*/ 683207 h 1692705"/>
              <a:gd name="connsiteX20" fmla="*/ 2677363 w 2757830"/>
              <a:gd name="connsiteY20" fmla="*/ 602740 h 1692705"/>
              <a:gd name="connsiteX21" fmla="*/ 2743200 w 2757830"/>
              <a:gd name="connsiteY21" fmla="*/ 507643 h 1692705"/>
              <a:gd name="connsiteX22" fmla="*/ 2757830 w 2757830"/>
              <a:gd name="connsiteY22" fmla="*/ 405230 h 1692705"/>
              <a:gd name="connsiteX23" fmla="*/ 2642260 w 2757830"/>
              <a:gd name="connsiteY2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119225 w 2757830"/>
              <a:gd name="connsiteY11" fmla="*/ 1195271 h 1692705"/>
              <a:gd name="connsiteX12" fmla="*/ 1514246 w 2757830"/>
              <a:gd name="connsiteY12" fmla="*/ 866087 h 1692705"/>
              <a:gd name="connsiteX13" fmla="*/ 1645920 w 2757830"/>
              <a:gd name="connsiteY13" fmla="*/ 931924 h 1692705"/>
              <a:gd name="connsiteX14" fmla="*/ 1784908 w 2757830"/>
              <a:gd name="connsiteY14" fmla="*/ 939239 h 1692705"/>
              <a:gd name="connsiteX15" fmla="*/ 1960473 w 2757830"/>
              <a:gd name="connsiteY15" fmla="*/ 866087 h 1692705"/>
              <a:gd name="connsiteX16" fmla="*/ 2128723 w 2757830"/>
              <a:gd name="connsiteY16" fmla="*/ 756359 h 1692705"/>
              <a:gd name="connsiteX17" fmla="*/ 2275027 w 2757830"/>
              <a:gd name="connsiteY17" fmla="*/ 705153 h 1692705"/>
              <a:gd name="connsiteX18" fmla="*/ 2457907 w 2757830"/>
              <a:gd name="connsiteY18" fmla="*/ 683207 h 1692705"/>
              <a:gd name="connsiteX19" fmla="*/ 2677363 w 2757830"/>
              <a:gd name="connsiteY19" fmla="*/ 602740 h 1692705"/>
              <a:gd name="connsiteX20" fmla="*/ 2743200 w 2757830"/>
              <a:gd name="connsiteY20" fmla="*/ 507643 h 1692705"/>
              <a:gd name="connsiteX21" fmla="*/ 2757830 w 2757830"/>
              <a:gd name="connsiteY21" fmla="*/ 405230 h 1692705"/>
              <a:gd name="connsiteX22" fmla="*/ 2642260 w 2757830"/>
              <a:gd name="connsiteY22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031443 w 2757830"/>
              <a:gd name="connsiteY10" fmla="*/ 1180641 h 1692705"/>
              <a:gd name="connsiteX11" fmla="*/ 1514246 w 2757830"/>
              <a:gd name="connsiteY11" fmla="*/ 866087 h 1692705"/>
              <a:gd name="connsiteX12" fmla="*/ 1645920 w 2757830"/>
              <a:gd name="connsiteY12" fmla="*/ 931924 h 1692705"/>
              <a:gd name="connsiteX13" fmla="*/ 1784908 w 2757830"/>
              <a:gd name="connsiteY13" fmla="*/ 939239 h 1692705"/>
              <a:gd name="connsiteX14" fmla="*/ 1960473 w 2757830"/>
              <a:gd name="connsiteY14" fmla="*/ 866087 h 1692705"/>
              <a:gd name="connsiteX15" fmla="*/ 2128723 w 2757830"/>
              <a:gd name="connsiteY15" fmla="*/ 756359 h 1692705"/>
              <a:gd name="connsiteX16" fmla="*/ 2275027 w 2757830"/>
              <a:gd name="connsiteY16" fmla="*/ 705153 h 1692705"/>
              <a:gd name="connsiteX17" fmla="*/ 2457907 w 2757830"/>
              <a:gd name="connsiteY17" fmla="*/ 683207 h 1692705"/>
              <a:gd name="connsiteX18" fmla="*/ 2677363 w 2757830"/>
              <a:gd name="connsiteY18" fmla="*/ 602740 h 1692705"/>
              <a:gd name="connsiteX19" fmla="*/ 2743200 w 2757830"/>
              <a:gd name="connsiteY19" fmla="*/ 507643 h 1692705"/>
              <a:gd name="connsiteX20" fmla="*/ 2757830 w 2757830"/>
              <a:gd name="connsiteY20" fmla="*/ 405230 h 1692705"/>
              <a:gd name="connsiteX21" fmla="*/ 2642260 w 2757830"/>
              <a:gd name="connsiteY21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877824 w 2757830"/>
              <a:gd name="connsiteY9" fmla="*/ 1136750 h 1692705"/>
              <a:gd name="connsiteX10" fmla="*/ 1514246 w 2757830"/>
              <a:gd name="connsiteY10" fmla="*/ 866087 h 1692705"/>
              <a:gd name="connsiteX11" fmla="*/ 1645920 w 2757830"/>
              <a:gd name="connsiteY11" fmla="*/ 931924 h 1692705"/>
              <a:gd name="connsiteX12" fmla="*/ 1784908 w 2757830"/>
              <a:gd name="connsiteY12" fmla="*/ 939239 h 1692705"/>
              <a:gd name="connsiteX13" fmla="*/ 1960473 w 2757830"/>
              <a:gd name="connsiteY13" fmla="*/ 866087 h 1692705"/>
              <a:gd name="connsiteX14" fmla="*/ 2128723 w 2757830"/>
              <a:gd name="connsiteY14" fmla="*/ 756359 h 1692705"/>
              <a:gd name="connsiteX15" fmla="*/ 2275027 w 2757830"/>
              <a:gd name="connsiteY15" fmla="*/ 705153 h 1692705"/>
              <a:gd name="connsiteX16" fmla="*/ 2457907 w 2757830"/>
              <a:gd name="connsiteY16" fmla="*/ 683207 h 1692705"/>
              <a:gd name="connsiteX17" fmla="*/ 2677363 w 2757830"/>
              <a:gd name="connsiteY17" fmla="*/ 602740 h 1692705"/>
              <a:gd name="connsiteX18" fmla="*/ 2743200 w 2757830"/>
              <a:gd name="connsiteY18" fmla="*/ 507643 h 1692705"/>
              <a:gd name="connsiteX19" fmla="*/ 2757830 w 2757830"/>
              <a:gd name="connsiteY19" fmla="*/ 405230 h 1692705"/>
              <a:gd name="connsiteX20" fmla="*/ 2642260 w 2757830"/>
              <a:gd name="connsiteY20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716889 w 2757830"/>
              <a:gd name="connsiteY8" fmla="*/ 1063598 h 1692705"/>
              <a:gd name="connsiteX9" fmla="*/ 1514246 w 2757830"/>
              <a:gd name="connsiteY9" fmla="*/ 866087 h 1692705"/>
              <a:gd name="connsiteX10" fmla="*/ 1645920 w 2757830"/>
              <a:gd name="connsiteY10" fmla="*/ 931924 h 1692705"/>
              <a:gd name="connsiteX11" fmla="*/ 1784908 w 2757830"/>
              <a:gd name="connsiteY11" fmla="*/ 939239 h 1692705"/>
              <a:gd name="connsiteX12" fmla="*/ 1960473 w 2757830"/>
              <a:gd name="connsiteY12" fmla="*/ 866087 h 1692705"/>
              <a:gd name="connsiteX13" fmla="*/ 2128723 w 2757830"/>
              <a:gd name="connsiteY13" fmla="*/ 756359 h 1692705"/>
              <a:gd name="connsiteX14" fmla="*/ 2275027 w 2757830"/>
              <a:gd name="connsiteY14" fmla="*/ 705153 h 1692705"/>
              <a:gd name="connsiteX15" fmla="*/ 2457907 w 2757830"/>
              <a:gd name="connsiteY15" fmla="*/ 683207 h 1692705"/>
              <a:gd name="connsiteX16" fmla="*/ 2677363 w 2757830"/>
              <a:gd name="connsiteY16" fmla="*/ 602740 h 1692705"/>
              <a:gd name="connsiteX17" fmla="*/ 2743200 w 2757830"/>
              <a:gd name="connsiteY17" fmla="*/ 507643 h 1692705"/>
              <a:gd name="connsiteX18" fmla="*/ 2757830 w 2757830"/>
              <a:gd name="connsiteY18" fmla="*/ 405230 h 1692705"/>
              <a:gd name="connsiteX19" fmla="*/ 2642260 w 2757830"/>
              <a:gd name="connsiteY19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577900 w 2757830"/>
              <a:gd name="connsiteY7" fmla="*/ 1034337 h 1692705"/>
              <a:gd name="connsiteX8" fmla="*/ 1514246 w 2757830"/>
              <a:gd name="connsiteY8" fmla="*/ 866087 h 1692705"/>
              <a:gd name="connsiteX9" fmla="*/ 1645920 w 2757830"/>
              <a:gd name="connsiteY9" fmla="*/ 931924 h 1692705"/>
              <a:gd name="connsiteX10" fmla="*/ 1784908 w 2757830"/>
              <a:gd name="connsiteY10" fmla="*/ 939239 h 1692705"/>
              <a:gd name="connsiteX11" fmla="*/ 1960473 w 2757830"/>
              <a:gd name="connsiteY11" fmla="*/ 866087 h 1692705"/>
              <a:gd name="connsiteX12" fmla="*/ 2128723 w 2757830"/>
              <a:gd name="connsiteY12" fmla="*/ 756359 h 1692705"/>
              <a:gd name="connsiteX13" fmla="*/ 2275027 w 2757830"/>
              <a:gd name="connsiteY13" fmla="*/ 705153 h 1692705"/>
              <a:gd name="connsiteX14" fmla="*/ 2457907 w 2757830"/>
              <a:gd name="connsiteY14" fmla="*/ 683207 h 1692705"/>
              <a:gd name="connsiteX15" fmla="*/ 2677363 w 2757830"/>
              <a:gd name="connsiteY15" fmla="*/ 602740 h 1692705"/>
              <a:gd name="connsiteX16" fmla="*/ 2743200 w 2757830"/>
              <a:gd name="connsiteY16" fmla="*/ 507643 h 1692705"/>
              <a:gd name="connsiteX17" fmla="*/ 2757830 w 2757830"/>
              <a:gd name="connsiteY17" fmla="*/ 405230 h 1692705"/>
              <a:gd name="connsiteX18" fmla="*/ 2642260 w 2757830"/>
              <a:gd name="connsiteY18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460857 w 2757830"/>
              <a:gd name="connsiteY6" fmla="*/ 1100174 h 1692705"/>
              <a:gd name="connsiteX7" fmla="*/ 1514246 w 2757830"/>
              <a:gd name="connsiteY7" fmla="*/ 866087 h 1692705"/>
              <a:gd name="connsiteX8" fmla="*/ 1645920 w 2757830"/>
              <a:gd name="connsiteY8" fmla="*/ 931924 h 1692705"/>
              <a:gd name="connsiteX9" fmla="*/ 1784908 w 2757830"/>
              <a:gd name="connsiteY9" fmla="*/ 939239 h 1692705"/>
              <a:gd name="connsiteX10" fmla="*/ 1960473 w 2757830"/>
              <a:gd name="connsiteY10" fmla="*/ 866087 h 1692705"/>
              <a:gd name="connsiteX11" fmla="*/ 2128723 w 2757830"/>
              <a:gd name="connsiteY11" fmla="*/ 756359 h 1692705"/>
              <a:gd name="connsiteX12" fmla="*/ 2275027 w 2757830"/>
              <a:gd name="connsiteY12" fmla="*/ 705153 h 1692705"/>
              <a:gd name="connsiteX13" fmla="*/ 2457907 w 2757830"/>
              <a:gd name="connsiteY13" fmla="*/ 683207 h 1692705"/>
              <a:gd name="connsiteX14" fmla="*/ 2677363 w 2757830"/>
              <a:gd name="connsiteY14" fmla="*/ 602740 h 1692705"/>
              <a:gd name="connsiteX15" fmla="*/ 2743200 w 2757830"/>
              <a:gd name="connsiteY15" fmla="*/ 507643 h 1692705"/>
              <a:gd name="connsiteX16" fmla="*/ 2757830 w 2757830"/>
              <a:gd name="connsiteY16" fmla="*/ 405230 h 1692705"/>
              <a:gd name="connsiteX17" fmla="*/ 2642260 w 2757830"/>
              <a:gd name="connsiteY17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402336 w 2757830"/>
              <a:gd name="connsiteY5" fmla="*/ 1231847 h 1692705"/>
              <a:gd name="connsiteX6" fmla="*/ 1514246 w 2757830"/>
              <a:gd name="connsiteY6" fmla="*/ 866087 h 1692705"/>
              <a:gd name="connsiteX7" fmla="*/ 1645920 w 2757830"/>
              <a:gd name="connsiteY7" fmla="*/ 931924 h 1692705"/>
              <a:gd name="connsiteX8" fmla="*/ 1784908 w 2757830"/>
              <a:gd name="connsiteY8" fmla="*/ 939239 h 1692705"/>
              <a:gd name="connsiteX9" fmla="*/ 1960473 w 2757830"/>
              <a:gd name="connsiteY9" fmla="*/ 866087 h 1692705"/>
              <a:gd name="connsiteX10" fmla="*/ 2128723 w 2757830"/>
              <a:gd name="connsiteY10" fmla="*/ 756359 h 1692705"/>
              <a:gd name="connsiteX11" fmla="*/ 2275027 w 2757830"/>
              <a:gd name="connsiteY11" fmla="*/ 705153 h 1692705"/>
              <a:gd name="connsiteX12" fmla="*/ 2457907 w 2757830"/>
              <a:gd name="connsiteY12" fmla="*/ 683207 h 1692705"/>
              <a:gd name="connsiteX13" fmla="*/ 2677363 w 2757830"/>
              <a:gd name="connsiteY13" fmla="*/ 602740 h 1692705"/>
              <a:gd name="connsiteX14" fmla="*/ 2743200 w 2757830"/>
              <a:gd name="connsiteY14" fmla="*/ 507643 h 1692705"/>
              <a:gd name="connsiteX15" fmla="*/ 2757830 w 2757830"/>
              <a:gd name="connsiteY15" fmla="*/ 405230 h 1692705"/>
              <a:gd name="connsiteX16" fmla="*/ 2642260 w 2757830"/>
              <a:gd name="connsiteY16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365760 w 2757830"/>
              <a:gd name="connsiteY4" fmla="*/ 1429358 h 1692705"/>
              <a:gd name="connsiteX5" fmla="*/ 1514246 w 2757830"/>
              <a:gd name="connsiteY5" fmla="*/ 866087 h 1692705"/>
              <a:gd name="connsiteX6" fmla="*/ 1645920 w 2757830"/>
              <a:gd name="connsiteY6" fmla="*/ 931924 h 1692705"/>
              <a:gd name="connsiteX7" fmla="*/ 1784908 w 2757830"/>
              <a:gd name="connsiteY7" fmla="*/ 939239 h 1692705"/>
              <a:gd name="connsiteX8" fmla="*/ 1960473 w 2757830"/>
              <a:gd name="connsiteY8" fmla="*/ 866087 h 1692705"/>
              <a:gd name="connsiteX9" fmla="*/ 2128723 w 2757830"/>
              <a:gd name="connsiteY9" fmla="*/ 756359 h 1692705"/>
              <a:gd name="connsiteX10" fmla="*/ 2275027 w 2757830"/>
              <a:gd name="connsiteY10" fmla="*/ 705153 h 1692705"/>
              <a:gd name="connsiteX11" fmla="*/ 2457907 w 2757830"/>
              <a:gd name="connsiteY11" fmla="*/ 683207 h 1692705"/>
              <a:gd name="connsiteX12" fmla="*/ 2677363 w 2757830"/>
              <a:gd name="connsiteY12" fmla="*/ 602740 h 1692705"/>
              <a:gd name="connsiteX13" fmla="*/ 2743200 w 2757830"/>
              <a:gd name="connsiteY13" fmla="*/ 507643 h 1692705"/>
              <a:gd name="connsiteX14" fmla="*/ 2757830 w 2757830"/>
              <a:gd name="connsiteY14" fmla="*/ 405230 h 1692705"/>
              <a:gd name="connsiteX15" fmla="*/ 2642260 w 2757830"/>
              <a:gd name="connsiteY15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292608 w 2757830"/>
              <a:gd name="connsiteY3" fmla="*/ 1568347 h 1692705"/>
              <a:gd name="connsiteX4" fmla="*/ 1514246 w 2757830"/>
              <a:gd name="connsiteY4" fmla="*/ 866087 h 1692705"/>
              <a:gd name="connsiteX5" fmla="*/ 1645920 w 2757830"/>
              <a:gd name="connsiteY5" fmla="*/ 931924 h 1692705"/>
              <a:gd name="connsiteX6" fmla="*/ 1784908 w 2757830"/>
              <a:gd name="connsiteY6" fmla="*/ 939239 h 1692705"/>
              <a:gd name="connsiteX7" fmla="*/ 1960473 w 2757830"/>
              <a:gd name="connsiteY7" fmla="*/ 866087 h 1692705"/>
              <a:gd name="connsiteX8" fmla="*/ 2128723 w 2757830"/>
              <a:gd name="connsiteY8" fmla="*/ 756359 h 1692705"/>
              <a:gd name="connsiteX9" fmla="*/ 2275027 w 2757830"/>
              <a:gd name="connsiteY9" fmla="*/ 705153 h 1692705"/>
              <a:gd name="connsiteX10" fmla="*/ 2457907 w 2757830"/>
              <a:gd name="connsiteY10" fmla="*/ 683207 h 1692705"/>
              <a:gd name="connsiteX11" fmla="*/ 2677363 w 2757830"/>
              <a:gd name="connsiteY11" fmla="*/ 602740 h 1692705"/>
              <a:gd name="connsiteX12" fmla="*/ 2743200 w 2757830"/>
              <a:gd name="connsiteY12" fmla="*/ 507643 h 1692705"/>
              <a:gd name="connsiteX13" fmla="*/ 2757830 w 2757830"/>
              <a:gd name="connsiteY13" fmla="*/ 405230 h 1692705"/>
              <a:gd name="connsiteX14" fmla="*/ 2642260 w 2757830"/>
              <a:gd name="connsiteY14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226771 w 2757830"/>
              <a:gd name="connsiteY2" fmla="*/ 1626868 h 1692705"/>
              <a:gd name="connsiteX3" fmla="*/ 1514246 w 2757830"/>
              <a:gd name="connsiteY3" fmla="*/ 866087 h 1692705"/>
              <a:gd name="connsiteX4" fmla="*/ 1645920 w 2757830"/>
              <a:gd name="connsiteY4" fmla="*/ 931924 h 1692705"/>
              <a:gd name="connsiteX5" fmla="*/ 1784908 w 2757830"/>
              <a:gd name="connsiteY5" fmla="*/ 939239 h 1692705"/>
              <a:gd name="connsiteX6" fmla="*/ 1960473 w 2757830"/>
              <a:gd name="connsiteY6" fmla="*/ 866087 h 1692705"/>
              <a:gd name="connsiteX7" fmla="*/ 2128723 w 2757830"/>
              <a:gd name="connsiteY7" fmla="*/ 756359 h 1692705"/>
              <a:gd name="connsiteX8" fmla="*/ 2275027 w 2757830"/>
              <a:gd name="connsiteY8" fmla="*/ 705153 h 1692705"/>
              <a:gd name="connsiteX9" fmla="*/ 2457907 w 2757830"/>
              <a:gd name="connsiteY9" fmla="*/ 683207 h 1692705"/>
              <a:gd name="connsiteX10" fmla="*/ 2677363 w 2757830"/>
              <a:gd name="connsiteY10" fmla="*/ 602740 h 1692705"/>
              <a:gd name="connsiteX11" fmla="*/ 2743200 w 2757830"/>
              <a:gd name="connsiteY11" fmla="*/ 507643 h 1692705"/>
              <a:gd name="connsiteX12" fmla="*/ 2757830 w 2757830"/>
              <a:gd name="connsiteY12" fmla="*/ 405230 h 1692705"/>
              <a:gd name="connsiteX13" fmla="*/ 2642260 w 2757830"/>
              <a:gd name="connsiteY13" fmla="*/ 0 h 1692705"/>
              <a:gd name="connsiteX0" fmla="*/ 0 w 2757830"/>
              <a:gd name="connsiteY0" fmla="*/ 1692705 h 1692705"/>
              <a:gd name="connsiteX1" fmla="*/ 109728 w 2757830"/>
              <a:gd name="connsiteY1" fmla="*/ 1641499 h 1692705"/>
              <a:gd name="connsiteX2" fmla="*/ 1514246 w 2757830"/>
              <a:gd name="connsiteY2" fmla="*/ 866087 h 1692705"/>
              <a:gd name="connsiteX3" fmla="*/ 1645920 w 2757830"/>
              <a:gd name="connsiteY3" fmla="*/ 931924 h 1692705"/>
              <a:gd name="connsiteX4" fmla="*/ 1784908 w 2757830"/>
              <a:gd name="connsiteY4" fmla="*/ 939239 h 1692705"/>
              <a:gd name="connsiteX5" fmla="*/ 1960473 w 2757830"/>
              <a:gd name="connsiteY5" fmla="*/ 866087 h 1692705"/>
              <a:gd name="connsiteX6" fmla="*/ 2128723 w 2757830"/>
              <a:gd name="connsiteY6" fmla="*/ 756359 h 1692705"/>
              <a:gd name="connsiteX7" fmla="*/ 2275027 w 2757830"/>
              <a:gd name="connsiteY7" fmla="*/ 705153 h 1692705"/>
              <a:gd name="connsiteX8" fmla="*/ 2457907 w 2757830"/>
              <a:gd name="connsiteY8" fmla="*/ 683207 h 1692705"/>
              <a:gd name="connsiteX9" fmla="*/ 2677363 w 2757830"/>
              <a:gd name="connsiteY9" fmla="*/ 602740 h 1692705"/>
              <a:gd name="connsiteX10" fmla="*/ 2743200 w 2757830"/>
              <a:gd name="connsiteY10" fmla="*/ 507643 h 1692705"/>
              <a:gd name="connsiteX11" fmla="*/ 2757830 w 2757830"/>
              <a:gd name="connsiteY11" fmla="*/ 405230 h 1692705"/>
              <a:gd name="connsiteX12" fmla="*/ 2642260 w 2757830"/>
              <a:gd name="connsiteY12" fmla="*/ 0 h 1692705"/>
              <a:gd name="connsiteX0" fmla="*/ 0 w 2757830"/>
              <a:gd name="connsiteY0" fmla="*/ 1692705 h 1692705"/>
              <a:gd name="connsiteX1" fmla="*/ 1514246 w 2757830"/>
              <a:gd name="connsiteY1" fmla="*/ 866087 h 1692705"/>
              <a:gd name="connsiteX2" fmla="*/ 1645920 w 2757830"/>
              <a:gd name="connsiteY2" fmla="*/ 931924 h 1692705"/>
              <a:gd name="connsiteX3" fmla="*/ 1784908 w 2757830"/>
              <a:gd name="connsiteY3" fmla="*/ 939239 h 1692705"/>
              <a:gd name="connsiteX4" fmla="*/ 1960473 w 2757830"/>
              <a:gd name="connsiteY4" fmla="*/ 866087 h 1692705"/>
              <a:gd name="connsiteX5" fmla="*/ 2128723 w 2757830"/>
              <a:gd name="connsiteY5" fmla="*/ 756359 h 1692705"/>
              <a:gd name="connsiteX6" fmla="*/ 2275027 w 2757830"/>
              <a:gd name="connsiteY6" fmla="*/ 705153 h 1692705"/>
              <a:gd name="connsiteX7" fmla="*/ 2457907 w 2757830"/>
              <a:gd name="connsiteY7" fmla="*/ 683207 h 1692705"/>
              <a:gd name="connsiteX8" fmla="*/ 2677363 w 2757830"/>
              <a:gd name="connsiteY8" fmla="*/ 602740 h 1692705"/>
              <a:gd name="connsiteX9" fmla="*/ 2743200 w 2757830"/>
              <a:gd name="connsiteY9" fmla="*/ 507643 h 1692705"/>
              <a:gd name="connsiteX10" fmla="*/ 2757830 w 2757830"/>
              <a:gd name="connsiteY10" fmla="*/ 405230 h 1692705"/>
              <a:gd name="connsiteX11" fmla="*/ 2642260 w 2757830"/>
              <a:gd name="connsiteY11" fmla="*/ 0 h 1692705"/>
              <a:gd name="connsiteX0" fmla="*/ 0 w 1243584"/>
              <a:gd name="connsiteY0" fmla="*/ 866087 h 939239"/>
              <a:gd name="connsiteX1" fmla="*/ 131674 w 1243584"/>
              <a:gd name="connsiteY1" fmla="*/ 931924 h 939239"/>
              <a:gd name="connsiteX2" fmla="*/ 270662 w 1243584"/>
              <a:gd name="connsiteY2" fmla="*/ 939239 h 939239"/>
              <a:gd name="connsiteX3" fmla="*/ 446227 w 1243584"/>
              <a:gd name="connsiteY3" fmla="*/ 866087 h 939239"/>
              <a:gd name="connsiteX4" fmla="*/ 614477 w 1243584"/>
              <a:gd name="connsiteY4" fmla="*/ 756359 h 939239"/>
              <a:gd name="connsiteX5" fmla="*/ 760781 w 1243584"/>
              <a:gd name="connsiteY5" fmla="*/ 705153 h 939239"/>
              <a:gd name="connsiteX6" fmla="*/ 943661 w 1243584"/>
              <a:gd name="connsiteY6" fmla="*/ 683207 h 939239"/>
              <a:gd name="connsiteX7" fmla="*/ 1163117 w 1243584"/>
              <a:gd name="connsiteY7" fmla="*/ 602740 h 939239"/>
              <a:gd name="connsiteX8" fmla="*/ 1228954 w 1243584"/>
              <a:gd name="connsiteY8" fmla="*/ 507643 h 939239"/>
              <a:gd name="connsiteX9" fmla="*/ 1243584 w 1243584"/>
              <a:gd name="connsiteY9" fmla="*/ 405230 h 939239"/>
              <a:gd name="connsiteX10" fmla="*/ 1128014 w 1243584"/>
              <a:gd name="connsiteY10" fmla="*/ 0 h 939239"/>
              <a:gd name="connsiteX0" fmla="*/ 0 w 1243584"/>
              <a:gd name="connsiteY0" fmla="*/ 460857 h 534009"/>
              <a:gd name="connsiteX1" fmla="*/ 131674 w 1243584"/>
              <a:gd name="connsiteY1" fmla="*/ 526694 h 534009"/>
              <a:gd name="connsiteX2" fmla="*/ 270662 w 1243584"/>
              <a:gd name="connsiteY2" fmla="*/ 534009 h 534009"/>
              <a:gd name="connsiteX3" fmla="*/ 446227 w 1243584"/>
              <a:gd name="connsiteY3" fmla="*/ 460857 h 534009"/>
              <a:gd name="connsiteX4" fmla="*/ 614477 w 1243584"/>
              <a:gd name="connsiteY4" fmla="*/ 351129 h 534009"/>
              <a:gd name="connsiteX5" fmla="*/ 760781 w 1243584"/>
              <a:gd name="connsiteY5" fmla="*/ 299923 h 534009"/>
              <a:gd name="connsiteX6" fmla="*/ 943661 w 1243584"/>
              <a:gd name="connsiteY6" fmla="*/ 277977 h 534009"/>
              <a:gd name="connsiteX7" fmla="*/ 1163117 w 1243584"/>
              <a:gd name="connsiteY7" fmla="*/ 197510 h 534009"/>
              <a:gd name="connsiteX8" fmla="*/ 1228954 w 1243584"/>
              <a:gd name="connsiteY8" fmla="*/ 102413 h 534009"/>
              <a:gd name="connsiteX9" fmla="*/ 1243584 w 1243584"/>
              <a:gd name="connsiteY9" fmla="*/ 0 h 53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584" h="534009">
                <a:moveTo>
                  <a:pt x="0" y="460857"/>
                </a:moveTo>
                <a:lnTo>
                  <a:pt x="131674" y="526694"/>
                </a:lnTo>
                <a:lnTo>
                  <a:pt x="270662" y="534009"/>
                </a:lnTo>
                <a:lnTo>
                  <a:pt x="446227" y="460857"/>
                </a:lnTo>
                <a:lnTo>
                  <a:pt x="614477" y="351129"/>
                </a:lnTo>
                <a:lnTo>
                  <a:pt x="760781" y="299923"/>
                </a:lnTo>
                <a:lnTo>
                  <a:pt x="943661" y="277977"/>
                </a:lnTo>
                <a:lnTo>
                  <a:pt x="1163117" y="197510"/>
                </a:lnTo>
                <a:lnTo>
                  <a:pt x="1228954" y="102413"/>
                </a:lnTo>
                <a:lnTo>
                  <a:pt x="1243584" y="0"/>
                </a:lnTo>
              </a:path>
            </a:pathLst>
          </a:custGeom>
          <a:noFill/>
          <a:ln w="57150">
            <a:solidFill>
              <a:schemeClr val="bg1"/>
            </a:solidFill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4" name="Triangle isocèle 93"/>
          <p:cNvSpPr/>
          <p:nvPr/>
        </p:nvSpPr>
        <p:spPr>
          <a:xfrm>
            <a:off x="8169818" y="2525485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5" name="Triangle isocèle 94"/>
          <p:cNvSpPr/>
          <p:nvPr/>
        </p:nvSpPr>
        <p:spPr>
          <a:xfrm>
            <a:off x="2599041" y="3843955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96" name="Connecteur droit 95"/>
          <p:cNvCxnSpPr/>
          <p:nvPr/>
        </p:nvCxnSpPr>
        <p:spPr>
          <a:xfrm flipH="1">
            <a:off x="2491977" y="3857050"/>
            <a:ext cx="2920" cy="56655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2662178" y="3998184"/>
            <a:ext cx="2920" cy="56655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Forme libre 97"/>
          <p:cNvSpPr/>
          <p:nvPr/>
        </p:nvSpPr>
        <p:spPr>
          <a:xfrm>
            <a:off x="2509254" y="4490839"/>
            <a:ext cx="197530" cy="101885"/>
          </a:xfrm>
          <a:custGeom>
            <a:avLst/>
            <a:gdLst>
              <a:gd name="connsiteX0" fmla="*/ 0 w 3619500"/>
              <a:gd name="connsiteY0" fmla="*/ 0 h 1314450"/>
              <a:gd name="connsiteX1" fmla="*/ 952500 w 3619500"/>
              <a:gd name="connsiteY1" fmla="*/ 533400 h 1314450"/>
              <a:gd name="connsiteX2" fmla="*/ 2781300 w 3619500"/>
              <a:gd name="connsiteY2" fmla="*/ 1162050 h 1314450"/>
              <a:gd name="connsiteX3" fmla="*/ 3619500 w 3619500"/>
              <a:gd name="connsiteY3" fmla="*/ 1314450 h 1314450"/>
              <a:gd name="connsiteX0" fmla="*/ 0 w 3517900"/>
              <a:gd name="connsiteY0" fmla="*/ 0 h 1238250"/>
              <a:gd name="connsiteX1" fmla="*/ 850900 w 3517900"/>
              <a:gd name="connsiteY1" fmla="*/ 457200 h 1238250"/>
              <a:gd name="connsiteX2" fmla="*/ 2679700 w 3517900"/>
              <a:gd name="connsiteY2" fmla="*/ 1085850 h 1238250"/>
              <a:gd name="connsiteX3" fmla="*/ 3517900 w 3517900"/>
              <a:gd name="connsiteY3" fmla="*/ 1238250 h 1238250"/>
              <a:gd name="connsiteX0" fmla="*/ 0 w 3416300"/>
              <a:gd name="connsiteY0" fmla="*/ 0 h 1238250"/>
              <a:gd name="connsiteX1" fmla="*/ 850900 w 3416300"/>
              <a:gd name="connsiteY1" fmla="*/ 457200 h 1238250"/>
              <a:gd name="connsiteX2" fmla="*/ 2679700 w 3416300"/>
              <a:gd name="connsiteY2" fmla="*/ 1085850 h 1238250"/>
              <a:gd name="connsiteX3" fmla="*/ 3416300 w 3416300"/>
              <a:gd name="connsiteY3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1238250">
                <a:moveTo>
                  <a:pt x="0" y="0"/>
                </a:moveTo>
                <a:cubicBezTo>
                  <a:pt x="244475" y="169862"/>
                  <a:pt x="404283" y="276225"/>
                  <a:pt x="850900" y="457200"/>
                </a:cubicBezTo>
                <a:cubicBezTo>
                  <a:pt x="1297517" y="638175"/>
                  <a:pt x="2252133" y="955675"/>
                  <a:pt x="2679700" y="1085850"/>
                </a:cubicBezTo>
                <a:cubicBezTo>
                  <a:pt x="3107267" y="1216025"/>
                  <a:pt x="3279775" y="1206500"/>
                  <a:pt x="3416300" y="123825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6906613" y="2973970"/>
            <a:ext cx="140871" cy="1426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00" name="Triangle isocèle 99"/>
          <p:cNvSpPr/>
          <p:nvPr/>
        </p:nvSpPr>
        <p:spPr>
          <a:xfrm>
            <a:off x="6911884" y="2953766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01" name="Triangle isocèle 100"/>
          <p:cNvSpPr/>
          <p:nvPr/>
        </p:nvSpPr>
        <p:spPr>
          <a:xfrm>
            <a:off x="4335701" y="4396946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02" name="Forme libre 101"/>
          <p:cNvSpPr/>
          <p:nvPr/>
        </p:nvSpPr>
        <p:spPr>
          <a:xfrm>
            <a:off x="3534847" y="4880733"/>
            <a:ext cx="1018997" cy="45719"/>
          </a:xfrm>
          <a:custGeom>
            <a:avLst/>
            <a:gdLst>
              <a:gd name="connsiteX0" fmla="*/ 0 w 4114800"/>
              <a:gd name="connsiteY0" fmla="*/ 962882 h 1035929"/>
              <a:gd name="connsiteX1" fmla="*/ 1524000 w 4114800"/>
              <a:gd name="connsiteY1" fmla="*/ 1000982 h 1035929"/>
              <a:gd name="connsiteX2" fmla="*/ 3314700 w 4114800"/>
              <a:gd name="connsiteY2" fmla="*/ 524732 h 1035929"/>
              <a:gd name="connsiteX3" fmla="*/ 4114800 w 4114800"/>
              <a:gd name="connsiteY3" fmla="*/ 10382 h 1035929"/>
              <a:gd name="connsiteX0" fmla="*/ 0 w 3962400"/>
              <a:gd name="connsiteY0" fmla="*/ 1301977 h 1375024"/>
              <a:gd name="connsiteX1" fmla="*/ 1524000 w 3962400"/>
              <a:gd name="connsiteY1" fmla="*/ 1340077 h 1375024"/>
              <a:gd name="connsiteX2" fmla="*/ 3314700 w 3962400"/>
              <a:gd name="connsiteY2" fmla="*/ 863827 h 1375024"/>
              <a:gd name="connsiteX3" fmla="*/ 3962400 w 3962400"/>
              <a:gd name="connsiteY3" fmla="*/ 6577 h 1375024"/>
              <a:gd name="connsiteX0" fmla="*/ 0 w 3962400"/>
              <a:gd name="connsiteY0" fmla="*/ 1302687 h 1381375"/>
              <a:gd name="connsiteX1" fmla="*/ 1524000 w 3962400"/>
              <a:gd name="connsiteY1" fmla="*/ 1340787 h 1381375"/>
              <a:gd name="connsiteX2" fmla="*/ 3105150 w 3962400"/>
              <a:gd name="connsiteY2" fmla="*/ 788337 h 1381375"/>
              <a:gd name="connsiteX3" fmla="*/ 3962400 w 3962400"/>
              <a:gd name="connsiteY3" fmla="*/ 7287 h 1381375"/>
              <a:gd name="connsiteX0" fmla="*/ 0 w 3962400"/>
              <a:gd name="connsiteY0" fmla="*/ 1302593 h 1346092"/>
              <a:gd name="connsiteX1" fmla="*/ 1581150 w 3962400"/>
              <a:gd name="connsiteY1" fmla="*/ 1283543 h 1346092"/>
              <a:gd name="connsiteX2" fmla="*/ 3105150 w 3962400"/>
              <a:gd name="connsiteY2" fmla="*/ 788243 h 1346092"/>
              <a:gd name="connsiteX3" fmla="*/ 3962400 w 3962400"/>
              <a:gd name="connsiteY3" fmla="*/ 7193 h 1346092"/>
              <a:gd name="connsiteX0" fmla="*/ 0 w 3962400"/>
              <a:gd name="connsiteY0" fmla="*/ 1302593 h 1333610"/>
              <a:gd name="connsiteX1" fmla="*/ 1581150 w 3962400"/>
              <a:gd name="connsiteY1" fmla="*/ 1283543 h 1333610"/>
              <a:gd name="connsiteX2" fmla="*/ 3105150 w 3962400"/>
              <a:gd name="connsiteY2" fmla="*/ 788243 h 1333610"/>
              <a:gd name="connsiteX3" fmla="*/ 3962400 w 3962400"/>
              <a:gd name="connsiteY3" fmla="*/ 7193 h 1333610"/>
              <a:gd name="connsiteX0" fmla="*/ 0 w 3962400"/>
              <a:gd name="connsiteY0" fmla="*/ 1302997 h 1348837"/>
              <a:gd name="connsiteX1" fmla="*/ 1581150 w 3962400"/>
              <a:gd name="connsiteY1" fmla="*/ 1283947 h 1348837"/>
              <a:gd name="connsiteX2" fmla="*/ 3028950 w 3962400"/>
              <a:gd name="connsiteY2" fmla="*/ 750547 h 1348837"/>
              <a:gd name="connsiteX3" fmla="*/ 3962400 w 3962400"/>
              <a:gd name="connsiteY3" fmla="*/ 7597 h 1348837"/>
              <a:gd name="connsiteX0" fmla="*/ 0 w 3911600"/>
              <a:gd name="connsiteY0" fmla="*/ 1302997 h 1348837"/>
              <a:gd name="connsiteX1" fmla="*/ 1530350 w 3911600"/>
              <a:gd name="connsiteY1" fmla="*/ 1283947 h 1348837"/>
              <a:gd name="connsiteX2" fmla="*/ 2978150 w 3911600"/>
              <a:gd name="connsiteY2" fmla="*/ 750547 h 1348837"/>
              <a:gd name="connsiteX3" fmla="*/ 3911600 w 3911600"/>
              <a:gd name="connsiteY3" fmla="*/ 7597 h 1348837"/>
              <a:gd name="connsiteX0" fmla="*/ 0 w 3860800"/>
              <a:gd name="connsiteY0" fmla="*/ 1328397 h 1364571"/>
              <a:gd name="connsiteX1" fmla="*/ 1479550 w 3860800"/>
              <a:gd name="connsiteY1" fmla="*/ 1283947 h 1364571"/>
              <a:gd name="connsiteX2" fmla="*/ 2927350 w 3860800"/>
              <a:gd name="connsiteY2" fmla="*/ 750547 h 1364571"/>
              <a:gd name="connsiteX3" fmla="*/ 3860800 w 3860800"/>
              <a:gd name="connsiteY3" fmla="*/ 7597 h 1364571"/>
              <a:gd name="connsiteX0" fmla="*/ 0 w 3813175"/>
              <a:gd name="connsiteY0" fmla="*/ 1281346 h 1317520"/>
              <a:gd name="connsiteX1" fmla="*/ 1479550 w 3813175"/>
              <a:gd name="connsiteY1" fmla="*/ 1236896 h 1317520"/>
              <a:gd name="connsiteX2" fmla="*/ 2927350 w 3813175"/>
              <a:gd name="connsiteY2" fmla="*/ 703496 h 1317520"/>
              <a:gd name="connsiteX3" fmla="*/ 3813175 w 3813175"/>
              <a:gd name="connsiteY3" fmla="*/ 8171 h 1317520"/>
              <a:gd name="connsiteX0" fmla="*/ 0 w 3813175"/>
              <a:gd name="connsiteY0" fmla="*/ 1273175 h 1309349"/>
              <a:gd name="connsiteX1" fmla="*/ 1479550 w 3813175"/>
              <a:gd name="connsiteY1" fmla="*/ 1228725 h 1309349"/>
              <a:gd name="connsiteX2" fmla="*/ 2927350 w 3813175"/>
              <a:gd name="connsiteY2" fmla="*/ 695325 h 1309349"/>
              <a:gd name="connsiteX3" fmla="*/ 3813175 w 3813175"/>
              <a:gd name="connsiteY3" fmla="*/ 0 h 1309349"/>
              <a:gd name="connsiteX0" fmla="*/ 0 w 3984907"/>
              <a:gd name="connsiteY0" fmla="*/ 1273175 h 1309349"/>
              <a:gd name="connsiteX1" fmla="*/ 1479550 w 3984907"/>
              <a:gd name="connsiteY1" fmla="*/ 1228725 h 1309349"/>
              <a:gd name="connsiteX2" fmla="*/ 2927350 w 3984907"/>
              <a:gd name="connsiteY2" fmla="*/ 695325 h 1309349"/>
              <a:gd name="connsiteX3" fmla="*/ 3984907 w 3984907"/>
              <a:gd name="connsiteY3" fmla="*/ 0 h 1309349"/>
              <a:gd name="connsiteX0" fmla="*/ 0 w 3813175"/>
              <a:gd name="connsiteY0" fmla="*/ 1172767 h 1208941"/>
              <a:gd name="connsiteX1" fmla="*/ 1479550 w 3813175"/>
              <a:gd name="connsiteY1" fmla="*/ 1128317 h 1208941"/>
              <a:gd name="connsiteX2" fmla="*/ 2927350 w 3813175"/>
              <a:gd name="connsiteY2" fmla="*/ 594917 h 1208941"/>
              <a:gd name="connsiteX3" fmla="*/ 3813175 w 3813175"/>
              <a:gd name="connsiteY3" fmla="*/ 0 h 1208941"/>
              <a:gd name="connsiteX0" fmla="*/ 0 w 3906847"/>
              <a:gd name="connsiteY0" fmla="*/ 1239706 h 1275880"/>
              <a:gd name="connsiteX1" fmla="*/ 1479550 w 3906847"/>
              <a:gd name="connsiteY1" fmla="*/ 1195256 h 1275880"/>
              <a:gd name="connsiteX2" fmla="*/ 2927350 w 3906847"/>
              <a:gd name="connsiteY2" fmla="*/ 661856 h 1275880"/>
              <a:gd name="connsiteX3" fmla="*/ 3906847 w 3906847"/>
              <a:gd name="connsiteY3" fmla="*/ 0 h 127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6847" h="1275880">
                <a:moveTo>
                  <a:pt x="0" y="1239706"/>
                </a:moveTo>
                <a:cubicBezTo>
                  <a:pt x="485775" y="1295268"/>
                  <a:pt x="991658" y="1291564"/>
                  <a:pt x="1479550" y="1195256"/>
                </a:cubicBezTo>
                <a:cubicBezTo>
                  <a:pt x="1967442" y="1098948"/>
                  <a:pt x="2530475" y="874581"/>
                  <a:pt x="2927350" y="661856"/>
                </a:cubicBezTo>
                <a:cubicBezTo>
                  <a:pt x="3324225" y="449131"/>
                  <a:pt x="3754447" y="60325"/>
                  <a:pt x="3906847" y="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triangle" w="med" len="med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03" name="Forme libre 102"/>
          <p:cNvSpPr/>
          <p:nvPr/>
        </p:nvSpPr>
        <p:spPr>
          <a:xfrm>
            <a:off x="4687240" y="4541781"/>
            <a:ext cx="639334" cy="330898"/>
          </a:xfrm>
          <a:custGeom>
            <a:avLst/>
            <a:gdLst>
              <a:gd name="connsiteX0" fmla="*/ 0 w 4114800"/>
              <a:gd name="connsiteY0" fmla="*/ 962882 h 1035929"/>
              <a:gd name="connsiteX1" fmla="*/ 1524000 w 4114800"/>
              <a:gd name="connsiteY1" fmla="*/ 1000982 h 1035929"/>
              <a:gd name="connsiteX2" fmla="*/ 3314700 w 4114800"/>
              <a:gd name="connsiteY2" fmla="*/ 524732 h 1035929"/>
              <a:gd name="connsiteX3" fmla="*/ 4114800 w 4114800"/>
              <a:gd name="connsiteY3" fmla="*/ 10382 h 1035929"/>
              <a:gd name="connsiteX0" fmla="*/ 0 w 3962400"/>
              <a:gd name="connsiteY0" fmla="*/ 1301977 h 1375024"/>
              <a:gd name="connsiteX1" fmla="*/ 1524000 w 3962400"/>
              <a:gd name="connsiteY1" fmla="*/ 1340077 h 1375024"/>
              <a:gd name="connsiteX2" fmla="*/ 3314700 w 3962400"/>
              <a:gd name="connsiteY2" fmla="*/ 863827 h 1375024"/>
              <a:gd name="connsiteX3" fmla="*/ 3962400 w 3962400"/>
              <a:gd name="connsiteY3" fmla="*/ 6577 h 1375024"/>
              <a:gd name="connsiteX0" fmla="*/ 0 w 3962400"/>
              <a:gd name="connsiteY0" fmla="*/ 1302687 h 1381375"/>
              <a:gd name="connsiteX1" fmla="*/ 1524000 w 3962400"/>
              <a:gd name="connsiteY1" fmla="*/ 1340787 h 1381375"/>
              <a:gd name="connsiteX2" fmla="*/ 3105150 w 3962400"/>
              <a:gd name="connsiteY2" fmla="*/ 788337 h 1381375"/>
              <a:gd name="connsiteX3" fmla="*/ 3962400 w 3962400"/>
              <a:gd name="connsiteY3" fmla="*/ 7287 h 1381375"/>
              <a:gd name="connsiteX0" fmla="*/ 0 w 3962400"/>
              <a:gd name="connsiteY0" fmla="*/ 1302593 h 1346092"/>
              <a:gd name="connsiteX1" fmla="*/ 1581150 w 3962400"/>
              <a:gd name="connsiteY1" fmla="*/ 1283543 h 1346092"/>
              <a:gd name="connsiteX2" fmla="*/ 3105150 w 3962400"/>
              <a:gd name="connsiteY2" fmla="*/ 788243 h 1346092"/>
              <a:gd name="connsiteX3" fmla="*/ 3962400 w 3962400"/>
              <a:gd name="connsiteY3" fmla="*/ 7193 h 1346092"/>
              <a:gd name="connsiteX0" fmla="*/ 0 w 3962400"/>
              <a:gd name="connsiteY0" fmla="*/ 1302593 h 1333610"/>
              <a:gd name="connsiteX1" fmla="*/ 1581150 w 3962400"/>
              <a:gd name="connsiteY1" fmla="*/ 1283543 h 1333610"/>
              <a:gd name="connsiteX2" fmla="*/ 3105150 w 3962400"/>
              <a:gd name="connsiteY2" fmla="*/ 788243 h 1333610"/>
              <a:gd name="connsiteX3" fmla="*/ 3962400 w 3962400"/>
              <a:gd name="connsiteY3" fmla="*/ 7193 h 1333610"/>
              <a:gd name="connsiteX0" fmla="*/ 0 w 3962400"/>
              <a:gd name="connsiteY0" fmla="*/ 1302997 h 1348837"/>
              <a:gd name="connsiteX1" fmla="*/ 1581150 w 3962400"/>
              <a:gd name="connsiteY1" fmla="*/ 1283947 h 1348837"/>
              <a:gd name="connsiteX2" fmla="*/ 3028950 w 3962400"/>
              <a:gd name="connsiteY2" fmla="*/ 750547 h 1348837"/>
              <a:gd name="connsiteX3" fmla="*/ 3962400 w 3962400"/>
              <a:gd name="connsiteY3" fmla="*/ 7597 h 1348837"/>
              <a:gd name="connsiteX0" fmla="*/ 0 w 3911600"/>
              <a:gd name="connsiteY0" fmla="*/ 1302997 h 1348837"/>
              <a:gd name="connsiteX1" fmla="*/ 1530350 w 3911600"/>
              <a:gd name="connsiteY1" fmla="*/ 1283947 h 1348837"/>
              <a:gd name="connsiteX2" fmla="*/ 2978150 w 3911600"/>
              <a:gd name="connsiteY2" fmla="*/ 750547 h 1348837"/>
              <a:gd name="connsiteX3" fmla="*/ 3911600 w 3911600"/>
              <a:gd name="connsiteY3" fmla="*/ 7597 h 1348837"/>
              <a:gd name="connsiteX0" fmla="*/ 0 w 3860800"/>
              <a:gd name="connsiteY0" fmla="*/ 1328397 h 1364571"/>
              <a:gd name="connsiteX1" fmla="*/ 1479550 w 3860800"/>
              <a:gd name="connsiteY1" fmla="*/ 1283947 h 1364571"/>
              <a:gd name="connsiteX2" fmla="*/ 2927350 w 3860800"/>
              <a:gd name="connsiteY2" fmla="*/ 750547 h 1364571"/>
              <a:gd name="connsiteX3" fmla="*/ 3860800 w 3860800"/>
              <a:gd name="connsiteY3" fmla="*/ 7597 h 1364571"/>
              <a:gd name="connsiteX0" fmla="*/ 0 w 3813175"/>
              <a:gd name="connsiteY0" fmla="*/ 1281346 h 1317520"/>
              <a:gd name="connsiteX1" fmla="*/ 1479550 w 3813175"/>
              <a:gd name="connsiteY1" fmla="*/ 1236896 h 1317520"/>
              <a:gd name="connsiteX2" fmla="*/ 2927350 w 3813175"/>
              <a:gd name="connsiteY2" fmla="*/ 703496 h 1317520"/>
              <a:gd name="connsiteX3" fmla="*/ 3813175 w 3813175"/>
              <a:gd name="connsiteY3" fmla="*/ 8171 h 1317520"/>
              <a:gd name="connsiteX0" fmla="*/ 0 w 3813175"/>
              <a:gd name="connsiteY0" fmla="*/ 1273175 h 1309349"/>
              <a:gd name="connsiteX1" fmla="*/ 1479550 w 3813175"/>
              <a:gd name="connsiteY1" fmla="*/ 1228725 h 1309349"/>
              <a:gd name="connsiteX2" fmla="*/ 2927350 w 3813175"/>
              <a:gd name="connsiteY2" fmla="*/ 695325 h 1309349"/>
              <a:gd name="connsiteX3" fmla="*/ 3813175 w 3813175"/>
              <a:gd name="connsiteY3" fmla="*/ 0 h 1309349"/>
              <a:gd name="connsiteX0" fmla="*/ 0 w 3813175"/>
              <a:gd name="connsiteY0" fmla="*/ 1273175 h 1283842"/>
              <a:gd name="connsiteX1" fmla="*/ 1322778 w 3813175"/>
              <a:gd name="connsiteY1" fmla="*/ 1057518 h 1283842"/>
              <a:gd name="connsiteX2" fmla="*/ 2927350 w 3813175"/>
              <a:gd name="connsiteY2" fmla="*/ 695325 h 1283842"/>
              <a:gd name="connsiteX3" fmla="*/ 3813175 w 3813175"/>
              <a:gd name="connsiteY3" fmla="*/ 0 h 1283842"/>
              <a:gd name="connsiteX0" fmla="*/ 0 w 3813175"/>
              <a:gd name="connsiteY0" fmla="*/ 1273175 h 1285301"/>
              <a:gd name="connsiteX1" fmla="*/ 1322778 w 3813175"/>
              <a:gd name="connsiteY1" fmla="*/ 1057518 h 1285301"/>
              <a:gd name="connsiteX2" fmla="*/ 2770577 w 3813175"/>
              <a:gd name="connsiteY2" fmla="*/ 524118 h 1285301"/>
              <a:gd name="connsiteX3" fmla="*/ 3813175 w 3813175"/>
              <a:gd name="connsiteY3" fmla="*/ 0 h 1285301"/>
              <a:gd name="connsiteX0" fmla="*/ 0 w 3551887"/>
              <a:gd name="connsiteY0" fmla="*/ 1273176 h 1285302"/>
              <a:gd name="connsiteX1" fmla="*/ 1061490 w 3551887"/>
              <a:gd name="connsiteY1" fmla="*/ 1057518 h 1285302"/>
              <a:gd name="connsiteX2" fmla="*/ 2509289 w 3551887"/>
              <a:gd name="connsiteY2" fmla="*/ 524118 h 1285302"/>
              <a:gd name="connsiteX3" fmla="*/ 3551887 w 3551887"/>
              <a:gd name="connsiteY3" fmla="*/ 0 h 1285302"/>
              <a:gd name="connsiteX0" fmla="*/ 0 w 3551887"/>
              <a:gd name="connsiteY0" fmla="*/ 1273176 h 1273177"/>
              <a:gd name="connsiteX1" fmla="*/ 1061490 w 3551887"/>
              <a:gd name="connsiteY1" fmla="*/ 1057518 h 1273177"/>
              <a:gd name="connsiteX2" fmla="*/ 2509289 w 3551887"/>
              <a:gd name="connsiteY2" fmla="*/ 524118 h 1273177"/>
              <a:gd name="connsiteX3" fmla="*/ 3551887 w 3551887"/>
              <a:gd name="connsiteY3" fmla="*/ 0 h 1273177"/>
              <a:gd name="connsiteX0" fmla="*/ 0 w 3551887"/>
              <a:gd name="connsiteY0" fmla="*/ 1273176 h 1273176"/>
              <a:gd name="connsiteX1" fmla="*/ 1375036 w 3551887"/>
              <a:gd name="connsiteY1" fmla="*/ 971914 h 1273176"/>
              <a:gd name="connsiteX2" fmla="*/ 2509289 w 3551887"/>
              <a:gd name="connsiteY2" fmla="*/ 524118 h 1273176"/>
              <a:gd name="connsiteX3" fmla="*/ 3551887 w 3551887"/>
              <a:gd name="connsiteY3" fmla="*/ 0 h 1273176"/>
              <a:gd name="connsiteX0" fmla="*/ 0 w 3447372"/>
              <a:gd name="connsiteY0" fmla="*/ 1236551 h 1236551"/>
              <a:gd name="connsiteX1" fmla="*/ 1270521 w 3447372"/>
              <a:gd name="connsiteY1" fmla="*/ 971914 h 1236551"/>
              <a:gd name="connsiteX2" fmla="*/ 2404774 w 3447372"/>
              <a:gd name="connsiteY2" fmla="*/ 524118 h 1236551"/>
              <a:gd name="connsiteX3" fmla="*/ 3447372 w 3447372"/>
              <a:gd name="connsiteY3" fmla="*/ 0 h 12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372" h="1236551">
                <a:moveTo>
                  <a:pt x="0" y="1236551"/>
                </a:moveTo>
                <a:cubicBezTo>
                  <a:pt x="538034" y="1177974"/>
                  <a:pt x="869725" y="1090653"/>
                  <a:pt x="1270521" y="971914"/>
                </a:cubicBezTo>
                <a:cubicBezTo>
                  <a:pt x="1671317" y="853175"/>
                  <a:pt x="2007899" y="736843"/>
                  <a:pt x="2404774" y="524118"/>
                </a:cubicBezTo>
                <a:cubicBezTo>
                  <a:pt x="2801649" y="311393"/>
                  <a:pt x="3294972" y="60325"/>
                  <a:pt x="3447372" y="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04" name="Connecteur droit 103"/>
          <p:cNvCxnSpPr/>
          <p:nvPr/>
        </p:nvCxnSpPr>
        <p:spPr>
          <a:xfrm>
            <a:off x="4624791" y="4440536"/>
            <a:ext cx="0" cy="41516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4245496" y="4553333"/>
            <a:ext cx="0" cy="25347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4410052" y="4557817"/>
            <a:ext cx="0" cy="25347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Forme libre 106"/>
          <p:cNvSpPr/>
          <p:nvPr/>
        </p:nvSpPr>
        <p:spPr>
          <a:xfrm>
            <a:off x="7076745" y="3673151"/>
            <a:ext cx="367312" cy="182535"/>
          </a:xfrm>
          <a:custGeom>
            <a:avLst/>
            <a:gdLst>
              <a:gd name="connsiteX0" fmla="*/ 0 w 2703146"/>
              <a:gd name="connsiteY0" fmla="*/ 1930876 h 1930876"/>
              <a:gd name="connsiteX1" fmla="*/ 769257 w 2703146"/>
              <a:gd name="connsiteY1" fmla="*/ 1814762 h 1930876"/>
              <a:gd name="connsiteX2" fmla="*/ 1828800 w 2703146"/>
              <a:gd name="connsiteY2" fmla="*/ 1248704 h 1930876"/>
              <a:gd name="connsiteX3" fmla="*/ 2627085 w 2703146"/>
              <a:gd name="connsiteY3" fmla="*/ 189162 h 1930876"/>
              <a:gd name="connsiteX4" fmla="*/ 2670628 w 2703146"/>
              <a:gd name="connsiteY4" fmla="*/ 476 h 1930876"/>
              <a:gd name="connsiteX0" fmla="*/ 0 w 2725401"/>
              <a:gd name="connsiteY0" fmla="*/ 1911058 h 1911058"/>
              <a:gd name="connsiteX1" fmla="*/ 769257 w 2725401"/>
              <a:gd name="connsiteY1" fmla="*/ 1794944 h 1911058"/>
              <a:gd name="connsiteX2" fmla="*/ 1828800 w 2725401"/>
              <a:gd name="connsiteY2" fmla="*/ 1228886 h 1911058"/>
              <a:gd name="connsiteX3" fmla="*/ 2627085 w 2725401"/>
              <a:gd name="connsiteY3" fmla="*/ 169344 h 1911058"/>
              <a:gd name="connsiteX4" fmla="*/ 2716348 w 2725401"/>
              <a:gd name="connsiteY4" fmla="*/ 3518 h 1911058"/>
              <a:gd name="connsiteX0" fmla="*/ 0 w 2725401"/>
              <a:gd name="connsiteY0" fmla="*/ 1889361 h 1889361"/>
              <a:gd name="connsiteX1" fmla="*/ 769257 w 2725401"/>
              <a:gd name="connsiteY1" fmla="*/ 1773247 h 1889361"/>
              <a:gd name="connsiteX2" fmla="*/ 1828800 w 2725401"/>
              <a:gd name="connsiteY2" fmla="*/ 1207189 h 1889361"/>
              <a:gd name="connsiteX3" fmla="*/ 2627085 w 2725401"/>
              <a:gd name="connsiteY3" fmla="*/ 147647 h 1889361"/>
              <a:gd name="connsiteX4" fmla="*/ 2716348 w 2725401"/>
              <a:gd name="connsiteY4" fmla="*/ 12301 h 188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401" h="1889361">
                <a:moveTo>
                  <a:pt x="0" y="1889361"/>
                </a:moveTo>
                <a:cubicBezTo>
                  <a:pt x="232228" y="1888151"/>
                  <a:pt x="464457" y="1886942"/>
                  <a:pt x="769257" y="1773247"/>
                </a:cubicBezTo>
                <a:cubicBezTo>
                  <a:pt x="1074057" y="1659552"/>
                  <a:pt x="1519162" y="1478122"/>
                  <a:pt x="1828800" y="1207189"/>
                </a:cubicBezTo>
                <a:cubicBezTo>
                  <a:pt x="2138438" y="936256"/>
                  <a:pt x="2486780" y="355685"/>
                  <a:pt x="2627085" y="147647"/>
                </a:cubicBezTo>
                <a:cubicBezTo>
                  <a:pt x="2767390" y="-60391"/>
                  <a:pt x="2716348" y="12301"/>
                  <a:pt x="2716348" y="12301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08" name="Connecteur droit 107"/>
          <p:cNvCxnSpPr>
            <a:stCxn id="93" idx="3"/>
          </p:cNvCxnSpPr>
          <p:nvPr/>
        </p:nvCxnSpPr>
        <p:spPr>
          <a:xfrm>
            <a:off x="7440179" y="3024303"/>
            <a:ext cx="11522" cy="64884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7042025" y="3384349"/>
            <a:ext cx="0" cy="41516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173944" y="3294285"/>
            <a:ext cx="0" cy="52353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Forme libre 110"/>
          <p:cNvSpPr/>
          <p:nvPr/>
        </p:nvSpPr>
        <p:spPr>
          <a:xfrm rot="7277470" flipH="1">
            <a:off x="5271775" y="4035306"/>
            <a:ext cx="1002240" cy="328218"/>
          </a:xfrm>
          <a:custGeom>
            <a:avLst/>
            <a:gdLst>
              <a:gd name="connsiteX0" fmla="*/ 0 w 2019300"/>
              <a:gd name="connsiteY0" fmla="*/ 857605 h 857605"/>
              <a:gd name="connsiteX1" fmla="*/ 381000 w 2019300"/>
              <a:gd name="connsiteY1" fmla="*/ 533755 h 857605"/>
              <a:gd name="connsiteX2" fmla="*/ 781050 w 2019300"/>
              <a:gd name="connsiteY2" fmla="*/ 248005 h 857605"/>
              <a:gd name="connsiteX3" fmla="*/ 1295400 w 2019300"/>
              <a:gd name="connsiteY3" fmla="*/ 38455 h 857605"/>
              <a:gd name="connsiteX4" fmla="*/ 1866900 w 2019300"/>
              <a:gd name="connsiteY4" fmla="*/ 355 h 857605"/>
              <a:gd name="connsiteX5" fmla="*/ 2019300 w 2019300"/>
              <a:gd name="connsiteY5" fmla="*/ 19405 h 85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857605">
                <a:moveTo>
                  <a:pt x="0" y="857605"/>
                </a:moveTo>
                <a:cubicBezTo>
                  <a:pt x="125412" y="746480"/>
                  <a:pt x="250825" y="635355"/>
                  <a:pt x="381000" y="533755"/>
                </a:cubicBezTo>
                <a:cubicBezTo>
                  <a:pt x="511175" y="432155"/>
                  <a:pt x="628650" y="330555"/>
                  <a:pt x="781050" y="248005"/>
                </a:cubicBezTo>
                <a:cubicBezTo>
                  <a:pt x="933450" y="165455"/>
                  <a:pt x="1114425" y="79730"/>
                  <a:pt x="1295400" y="38455"/>
                </a:cubicBezTo>
                <a:cubicBezTo>
                  <a:pt x="1476375" y="-2820"/>
                  <a:pt x="1746250" y="3530"/>
                  <a:pt x="1866900" y="355"/>
                </a:cubicBezTo>
                <a:cubicBezTo>
                  <a:pt x="1987550" y="-2820"/>
                  <a:pt x="1997075" y="16230"/>
                  <a:pt x="2019300" y="19405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12" name="ZoneTexte 111"/>
          <p:cNvSpPr txBox="1"/>
          <p:nvPr/>
        </p:nvSpPr>
        <p:spPr>
          <a:xfrm rot="17928831">
            <a:off x="2277791" y="3175618"/>
            <a:ext cx="11539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prstClr val="white"/>
                </a:solidFill>
              </a:rPr>
              <a:t>Parc Robespierre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3" name="ZoneTexte 112"/>
          <p:cNvSpPr txBox="1"/>
          <p:nvPr/>
        </p:nvSpPr>
        <p:spPr>
          <a:xfrm rot="17844792">
            <a:off x="73006" y="2155728"/>
            <a:ext cx="11539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prstClr val="white"/>
                </a:solidFill>
              </a:rPr>
              <a:t>Ile de Monsieur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 rot="-3720000">
            <a:off x="2282753" y="3201655"/>
            <a:ext cx="776975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Bagneux</a:t>
            </a:r>
          </a:p>
        </p:txBody>
      </p:sp>
      <p:sp>
        <p:nvSpPr>
          <p:cNvPr id="115" name="ZoneTexte 114"/>
          <p:cNvSpPr txBox="1"/>
          <p:nvPr/>
        </p:nvSpPr>
        <p:spPr>
          <a:xfrm rot="17915379">
            <a:off x="6940768" y="2287231"/>
            <a:ext cx="157214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>
                <a:solidFill>
                  <a:prstClr val="white"/>
                </a:solidFill>
              </a:rPr>
              <a:t>Débranchement SMR</a:t>
            </a:r>
          </a:p>
        </p:txBody>
      </p:sp>
      <p:sp>
        <p:nvSpPr>
          <p:cNvPr id="116" name="ZoneTexte 115"/>
          <p:cNvSpPr txBox="1"/>
          <p:nvPr/>
        </p:nvSpPr>
        <p:spPr>
          <a:xfrm rot="17876234">
            <a:off x="4310723" y="3800687"/>
            <a:ext cx="101525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>
                <a:solidFill>
                  <a:prstClr val="white"/>
                </a:solidFill>
              </a:rPr>
              <a:t>Friche </a:t>
            </a:r>
            <a:r>
              <a:rPr lang="fr-FR" dirty="0" err="1">
                <a:solidFill>
                  <a:prstClr val="white"/>
                </a:solidFill>
              </a:rPr>
              <a:t>Arrighi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 rot="17880000">
            <a:off x="4160742" y="3854106"/>
            <a:ext cx="929288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Les </a:t>
            </a:r>
            <a:r>
              <a:rPr lang="fr-FR" sz="1000" dirty="0" err="1">
                <a:solidFill>
                  <a:prstClr val="black"/>
                </a:solidFill>
                <a:latin typeface="Verdana"/>
                <a:cs typeface="Verdana"/>
              </a:rPr>
              <a:t>Ardoines</a:t>
            </a:r>
            <a:endParaRPr lang="fr-FR" sz="1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8" name="ZoneTexte 117"/>
          <p:cNvSpPr txBox="1"/>
          <p:nvPr/>
        </p:nvSpPr>
        <p:spPr>
          <a:xfrm rot="17880000">
            <a:off x="4534889" y="3434496"/>
            <a:ext cx="1347091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Le Vert de Maisons</a:t>
            </a:r>
          </a:p>
        </p:txBody>
      </p:sp>
      <p:sp>
        <p:nvSpPr>
          <p:cNvPr id="119" name="ZoneTexte 118"/>
          <p:cNvSpPr txBox="1"/>
          <p:nvPr/>
        </p:nvSpPr>
        <p:spPr>
          <a:xfrm rot="17880000">
            <a:off x="4982139" y="3353218"/>
            <a:ext cx="997282" cy="1538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black"/>
                </a:solidFill>
                <a:latin typeface="Verdana"/>
                <a:cs typeface="Verdana"/>
              </a:rPr>
              <a:t>Créteil l’</a:t>
            </a:r>
            <a:r>
              <a:rPr lang="fr-FR" sz="1000" dirty="0" err="1">
                <a:solidFill>
                  <a:prstClr val="black"/>
                </a:solidFill>
                <a:latin typeface="Verdana"/>
                <a:cs typeface="Verdana"/>
              </a:rPr>
              <a:t>Echat</a:t>
            </a:r>
            <a:endParaRPr lang="fr-FR" sz="1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0" name="Forme libre 119"/>
          <p:cNvSpPr/>
          <p:nvPr/>
        </p:nvSpPr>
        <p:spPr>
          <a:xfrm rot="10512690">
            <a:off x="6213591" y="3647113"/>
            <a:ext cx="757122" cy="170707"/>
          </a:xfrm>
          <a:custGeom>
            <a:avLst/>
            <a:gdLst>
              <a:gd name="connsiteX0" fmla="*/ 0 w 2019300"/>
              <a:gd name="connsiteY0" fmla="*/ 857605 h 857605"/>
              <a:gd name="connsiteX1" fmla="*/ 381000 w 2019300"/>
              <a:gd name="connsiteY1" fmla="*/ 533755 h 857605"/>
              <a:gd name="connsiteX2" fmla="*/ 781050 w 2019300"/>
              <a:gd name="connsiteY2" fmla="*/ 248005 h 857605"/>
              <a:gd name="connsiteX3" fmla="*/ 1295400 w 2019300"/>
              <a:gd name="connsiteY3" fmla="*/ 38455 h 857605"/>
              <a:gd name="connsiteX4" fmla="*/ 1866900 w 2019300"/>
              <a:gd name="connsiteY4" fmla="*/ 355 h 857605"/>
              <a:gd name="connsiteX5" fmla="*/ 2019300 w 2019300"/>
              <a:gd name="connsiteY5" fmla="*/ 19405 h 85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857605">
                <a:moveTo>
                  <a:pt x="0" y="857605"/>
                </a:moveTo>
                <a:cubicBezTo>
                  <a:pt x="125412" y="746480"/>
                  <a:pt x="250825" y="635355"/>
                  <a:pt x="381000" y="533755"/>
                </a:cubicBezTo>
                <a:cubicBezTo>
                  <a:pt x="511175" y="432155"/>
                  <a:pt x="628650" y="330555"/>
                  <a:pt x="781050" y="248005"/>
                </a:cubicBezTo>
                <a:cubicBezTo>
                  <a:pt x="933450" y="165455"/>
                  <a:pt x="1114425" y="79730"/>
                  <a:pt x="1295400" y="38455"/>
                </a:cubicBezTo>
                <a:cubicBezTo>
                  <a:pt x="1476375" y="-2820"/>
                  <a:pt x="1746250" y="3530"/>
                  <a:pt x="1866900" y="355"/>
                </a:cubicBezTo>
                <a:cubicBezTo>
                  <a:pt x="1987550" y="-2820"/>
                  <a:pt x="1997075" y="16230"/>
                  <a:pt x="2019300" y="19405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7529937" y="3102002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 smtClean="0">
                <a:solidFill>
                  <a:srgbClr val="92D050"/>
                </a:solidFill>
              </a:rPr>
              <a:t>2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318895" y="3742949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6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2690015" y="4929674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7</a:t>
            </a:r>
          </a:p>
        </p:txBody>
      </p:sp>
      <p:sp>
        <p:nvSpPr>
          <p:cNvPr id="124" name="ZoneTexte 123"/>
          <p:cNvSpPr txBox="1"/>
          <p:nvPr/>
        </p:nvSpPr>
        <p:spPr>
          <a:xfrm>
            <a:off x="6995567" y="3906559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 smtClean="0">
                <a:solidFill>
                  <a:srgbClr val="92D050"/>
                </a:solidFill>
              </a:rPr>
              <a:t>1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6303982" y="3429085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4795494" y="4488091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 smtClean="0">
                <a:solidFill>
                  <a:srgbClr val="92D050"/>
                </a:solidFill>
              </a:rPr>
              <a:t>10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3711779" y="4670587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1585351" y="4290447"/>
            <a:ext cx="272481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129" name="ZoneTexte 128"/>
          <p:cNvSpPr txBox="1"/>
          <p:nvPr/>
        </p:nvSpPr>
        <p:spPr>
          <a:xfrm>
            <a:off x="5377670" y="4016222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8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864753" y="5422694"/>
            <a:ext cx="31771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fr-FR" dirty="0" smtClean="0">
                <a:solidFill>
                  <a:srgbClr val="41464B"/>
                </a:solidFill>
                <a:latin typeface="Verdana"/>
                <a:cs typeface="Verdana"/>
              </a:rPr>
              <a:t>Gare</a:t>
            </a:r>
          </a:p>
          <a:p>
            <a:pPr defTabSz="457200">
              <a:lnSpc>
                <a:spcPct val="150000"/>
              </a:lnSpc>
            </a:pPr>
            <a:r>
              <a:rPr lang="fr-FR" dirty="0" smtClean="0">
                <a:solidFill>
                  <a:srgbClr val="41464B"/>
                </a:solidFill>
                <a:latin typeface="Verdana"/>
                <a:cs typeface="Verdana"/>
              </a:rPr>
              <a:t> Puits </a:t>
            </a:r>
            <a:r>
              <a:rPr lang="fr-FR" dirty="0">
                <a:solidFill>
                  <a:srgbClr val="41464B"/>
                </a:solidFill>
                <a:latin typeface="Verdana"/>
                <a:cs typeface="Verdana"/>
              </a:rPr>
              <a:t>d’entrée de </a:t>
            </a:r>
            <a:r>
              <a:rPr lang="fr-FR" dirty="0" smtClean="0">
                <a:solidFill>
                  <a:srgbClr val="41464B"/>
                </a:solidFill>
                <a:latin typeface="Verdana"/>
                <a:cs typeface="Verdana"/>
              </a:rPr>
              <a:t>tunnelier</a:t>
            </a:r>
            <a:endParaRPr lang="fr-FR" dirty="0">
              <a:solidFill>
                <a:srgbClr val="41464B"/>
              </a:solidFill>
              <a:latin typeface="Verdana"/>
              <a:cs typeface="Verdana"/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6578230" y="3276593"/>
            <a:ext cx="5491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prstClr val="white"/>
                </a:solidFill>
              </a:rPr>
              <a:t>SMR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4340440" y="4599229"/>
            <a:ext cx="5491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fr-FR" dirty="0" smtClean="0">
                <a:solidFill>
                  <a:prstClr val="white"/>
                </a:solidFill>
              </a:rPr>
              <a:t>SMI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2117851" y="4645629"/>
            <a:ext cx="496219" cy="276999"/>
          </a:xfrm>
          <a:prstGeom prst="rect">
            <a:avLst/>
          </a:prstGeom>
          <a:noFill/>
          <a:effectLst>
            <a:glow rad="228600">
              <a:schemeClr val="bg1">
                <a:alpha val="52000"/>
              </a:schemeClr>
            </a:glow>
            <a:outerShdw blurRad="63500" sx="1000" sy="1000" algn="ctr" rotWithShape="0">
              <a:schemeClr val="bg1"/>
            </a:outerShdw>
            <a:reflection endPos="0" dist="50800" dir="5400000" sy="-100000" algn="bl" rotWithShape="0"/>
            <a:softEdge rad="304800"/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457200"/>
            <a:r>
              <a:rPr lang="fr-FR" dirty="0">
                <a:solidFill>
                  <a:srgbClr val="92D050"/>
                </a:solidFill>
              </a:rPr>
              <a:t>3</a:t>
            </a:r>
            <a:r>
              <a:rPr lang="fr-FR" dirty="0" smtClean="0">
                <a:solidFill>
                  <a:srgbClr val="92D050"/>
                </a:solidFill>
              </a:rPr>
              <a:t>bis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5" y="1195571"/>
            <a:ext cx="857332" cy="29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Triangle isocèle 134"/>
          <p:cNvSpPr/>
          <p:nvPr/>
        </p:nvSpPr>
        <p:spPr>
          <a:xfrm>
            <a:off x="6972430" y="3233400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36" name="Triangle isocèle 135"/>
          <p:cNvSpPr/>
          <p:nvPr/>
        </p:nvSpPr>
        <p:spPr>
          <a:xfrm>
            <a:off x="5241540" y="3924782"/>
            <a:ext cx="133395" cy="156387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37" name="ZoneTexte 136"/>
          <p:cNvSpPr txBox="1"/>
          <p:nvPr/>
        </p:nvSpPr>
        <p:spPr>
          <a:xfrm rot="17915379">
            <a:off x="5675807" y="2174004"/>
            <a:ext cx="20111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0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l" defTabSz="457200"/>
            <a:r>
              <a:rPr lang="fr-FR" dirty="0" smtClean="0">
                <a:solidFill>
                  <a:prstClr val="white"/>
                </a:solidFill>
              </a:rPr>
              <a:t>Entonnement Briand (Champigny)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9" name="Forme libre 138"/>
          <p:cNvSpPr/>
          <p:nvPr/>
        </p:nvSpPr>
        <p:spPr>
          <a:xfrm>
            <a:off x="4239598" y="5873727"/>
            <a:ext cx="440226" cy="95859"/>
          </a:xfrm>
          <a:custGeom>
            <a:avLst/>
            <a:gdLst>
              <a:gd name="connsiteX0" fmla="*/ 0 w 3619500"/>
              <a:gd name="connsiteY0" fmla="*/ 0 h 1314450"/>
              <a:gd name="connsiteX1" fmla="*/ 952500 w 3619500"/>
              <a:gd name="connsiteY1" fmla="*/ 533400 h 1314450"/>
              <a:gd name="connsiteX2" fmla="*/ 2781300 w 3619500"/>
              <a:gd name="connsiteY2" fmla="*/ 1162050 h 1314450"/>
              <a:gd name="connsiteX3" fmla="*/ 3619500 w 3619500"/>
              <a:gd name="connsiteY3" fmla="*/ 1314450 h 1314450"/>
              <a:gd name="connsiteX0" fmla="*/ 0 w 3517900"/>
              <a:gd name="connsiteY0" fmla="*/ 0 h 1238250"/>
              <a:gd name="connsiteX1" fmla="*/ 850900 w 3517900"/>
              <a:gd name="connsiteY1" fmla="*/ 457200 h 1238250"/>
              <a:gd name="connsiteX2" fmla="*/ 2679700 w 3517900"/>
              <a:gd name="connsiteY2" fmla="*/ 1085850 h 1238250"/>
              <a:gd name="connsiteX3" fmla="*/ 3517900 w 3517900"/>
              <a:gd name="connsiteY3" fmla="*/ 1238250 h 1238250"/>
              <a:gd name="connsiteX0" fmla="*/ 0 w 3416300"/>
              <a:gd name="connsiteY0" fmla="*/ 0 h 1238250"/>
              <a:gd name="connsiteX1" fmla="*/ 850900 w 3416300"/>
              <a:gd name="connsiteY1" fmla="*/ 457200 h 1238250"/>
              <a:gd name="connsiteX2" fmla="*/ 2679700 w 3416300"/>
              <a:gd name="connsiteY2" fmla="*/ 1085850 h 1238250"/>
              <a:gd name="connsiteX3" fmla="*/ 3416300 w 3416300"/>
              <a:gd name="connsiteY3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1238250">
                <a:moveTo>
                  <a:pt x="0" y="0"/>
                </a:moveTo>
                <a:cubicBezTo>
                  <a:pt x="244475" y="169862"/>
                  <a:pt x="404283" y="276225"/>
                  <a:pt x="850900" y="457200"/>
                </a:cubicBezTo>
                <a:cubicBezTo>
                  <a:pt x="1297517" y="638175"/>
                  <a:pt x="2252133" y="955675"/>
                  <a:pt x="2679700" y="1085850"/>
                </a:cubicBezTo>
                <a:cubicBezTo>
                  <a:pt x="3107267" y="1216025"/>
                  <a:pt x="3279775" y="1206500"/>
                  <a:pt x="3416300" y="1238250"/>
                </a:cubicBezTo>
              </a:path>
            </a:pathLst>
          </a:custGeom>
          <a:noFill/>
          <a:ln w="44450">
            <a:solidFill>
              <a:srgbClr val="92D050"/>
            </a:solidFill>
            <a:headEnd type="oval" w="sm" len="sm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4740299" y="5811118"/>
            <a:ext cx="42959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fr-FR" dirty="0">
                <a:solidFill>
                  <a:srgbClr val="41464B"/>
                </a:solidFill>
                <a:latin typeface="Verdana"/>
                <a:cs typeface="Verdana"/>
              </a:rPr>
              <a:t>Cinématique des </a:t>
            </a:r>
            <a:r>
              <a:rPr lang="fr-FR" dirty="0" smtClean="0">
                <a:solidFill>
                  <a:srgbClr val="41464B"/>
                </a:solidFill>
                <a:latin typeface="Verdana"/>
                <a:cs typeface="Verdana"/>
              </a:rPr>
              <a:t>tunneliers</a:t>
            </a:r>
            <a:endParaRPr lang="fr-FR" dirty="0">
              <a:solidFill>
                <a:srgbClr val="41464B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41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09762" y="6312135"/>
            <a:ext cx="371523" cy="381957"/>
          </a:xfrm>
        </p:spPr>
        <p:txBody>
          <a:bodyPr/>
          <a:lstStyle/>
          <a:p>
            <a:fld id="{6EC7BAE9-6DCB-4F50-B97D-848F6CEC23CD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58260" y="2448671"/>
            <a:ext cx="6332174" cy="1081567"/>
          </a:xfrm>
        </p:spPr>
        <p:txBody>
          <a:bodyPr>
            <a:noAutofit/>
          </a:bodyPr>
          <a:lstStyle/>
          <a:p>
            <a:r>
              <a:rPr lang="fr-FR" dirty="0" smtClean="0"/>
              <a:t>1.3 : La méthode de travail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3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593" y="192933"/>
            <a:ext cx="8625250" cy="723329"/>
          </a:xfrm>
        </p:spPr>
        <p:txBody>
          <a:bodyPr>
            <a:noAutofit/>
          </a:bodyPr>
          <a:lstStyle/>
          <a:p>
            <a:r>
              <a:rPr lang="fr-FR" dirty="0" smtClean="0"/>
              <a:t>La méthode de travail de la SGP : </a:t>
            </a:r>
            <a:br>
              <a:rPr lang="fr-FR" dirty="0" smtClean="0"/>
            </a:br>
            <a:r>
              <a:rPr lang="fr-FR" dirty="0" smtClean="0"/>
              <a:t>Un </a:t>
            </a:r>
            <a:r>
              <a:rPr lang="fr-FR" dirty="0"/>
              <a:t>projet construit dans le dialogue permanent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98613" y="1242546"/>
            <a:ext cx="4452606" cy="52732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58900" lvl="2" indent="-342900" defTabSz="457200">
              <a:lnSpc>
                <a:spcPts val="23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106 </a:t>
            </a:r>
            <a:r>
              <a:rPr lang="fr-FR" sz="20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comités de pilotage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2000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Val-de-Marne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et Paris depuis 2010 dont </a:t>
            </a:r>
            <a:r>
              <a:rPr lang="fr-FR" sz="20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 pour la gare  </a:t>
            </a:r>
            <a:br>
              <a:rPr lang="fr-FR" sz="20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0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Bry – Villiers – Champigny</a:t>
            </a:r>
          </a:p>
          <a:p>
            <a:pPr marL="558900" lvl="2" indent="-342900" defTabSz="457200">
              <a:lnSpc>
                <a:spcPts val="23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118 réunions </a:t>
            </a:r>
            <a:r>
              <a:rPr lang="fr-FR" sz="20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publiques</a:t>
            </a:r>
            <a:r>
              <a:rPr lang="fr-FR" sz="2000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sz="2000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réunions de quartiers, conseils municipaux et réunions avec les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commerçants, les entreprises dans </a:t>
            </a:r>
            <a:r>
              <a:rPr lang="fr-FR" sz="2000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Val-de-Marne et Paris </a:t>
            </a:r>
            <a:r>
              <a:rPr lang="fr-FR" sz="2000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depuis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2010, </a:t>
            </a: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fr-FR" sz="20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ème à Villiers-sur-Marne</a:t>
            </a:r>
            <a:endParaRPr lang="fr-FR" sz="2000" b="1" dirty="0">
              <a:solidFill>
                <a:srgbClr val="134EA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58900" lvl="2" indent="-342900" defTabSz="457200">
              <a:lnSpc>
                <a:spcPts val="23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35 COSU depuis mars 2015 </a:t>
            </a:r>
            <a:r>
              <a:rPr lang="fr-FR" sz="2000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dans le Val-de-Marne et Paris, </a:t>
            </a: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fr-FR" sz="2000" b="1" baseline="30000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ème</a:t>
            </a:r>
            <a:r>
              <a:rPr lang="fr-FR" sz="20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COSU à Bry-Villiers-Champigny </a:t>
            </a:r>
            <a:r>
              <a:rPr lang="fr-FR" sz="1600" b="1" dirty="0" smtClean="0">
                <a:solidFill>
                  <a:srgbClr val="134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fr-FR" sz="1600" b="1" dirty="0">
              <a:solidFill>
                <a:srgbClr val="134E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73200" lvl="3" defTabSz="457200">
              <a:lnSpc>
                <a:spcPts val="2300"/>
              </a:lnSpc>
              <a:spcAft>
                <a:spcPts val="1200"/>
              </a:spcAft>
            </a:pPr>
            <a:r>
              <a:rPr lang="fr-FR" sz="1600" dirty="0" smtClean="0">
                <a:solidFill>
                  <a:srgbClr val="4146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sz="1600" dirty="0">
              <a:solidFill>
                <a:srgbClr val="4146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8568687" y="6601669"/>
            <a:ext cx="457352" cy="153888"/>
          </a:xfrm>
          <a:prstGeom prst="rect">
            <a:avLst/>
          </a:prstGeom>
        </p:spPr>
        <p:txBody>
          <a:bodyPr/>
          <a:lstStyle/>
          <a:p>
            <a:fld id="{65796618-077C-0C45-9210-3B86CCE38179}" type="slidenum">
              <a:rPr lang="fr-FR" smtClean="0">
                <a:solidFill>
                  <a:srgbClr val="41464B"/>
                </a:solidFill>
              </a:rPr>
              <a:pPr/>
              <a:t>25</a:t>
            </a:fld>
            <a:endParaRPr lang="fr-FR" dirty="0">
              <a:solidFill>
                <a:srgbClr val="41464B"/>
              </a:solidFill>
            </a:endParaRPr>
          </a:p>
        </p:txBody>
      </p:sp>
      <p:pic>
        <p:nvPicPr>
          <p:cNvPr id="8" name="Picture 2" descr="T:\Communication\SALONS\Salon de la Ville Nouvelle\2014\Diaporama Photos\photos concertations\M Aumercier_DSC3760_cachan_cc_l15su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25989" r="20815" b="14919"/>
          <a:stretch/>
        </p:blipFill>
        <p:spPr bwMode="auto">
          <a:xfrm>
            <a:off x="4621875" y="1894855"/>
            <a:ext cx="4183553" cy="308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09762" y="6312135"/>
            <a:ext cx="371523" cy="381957"/>
          </a:xfrm>
        </p:spPr>
        <p:txBody>
          <a:bodyPr/>
          <a:lstStyle/>
          <a:p>
            <a:fld id="{6EC7BAE9-6DCB-4F50-B97D-848F6CEC23CD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20548" y="2137558"/>
            <a:ext cx="6332174" cy="2092277"/>
          </a:xfrm>
        </p:spPr>
        <p:txBody>
          <a:bodyPr>
            <a:noAutofit/>
          </a:bodyPr>
          <a:lstStyle/>
          <a:p>
            <a:r>
              <a:rPr lang="fr-FR" dirty="0" smtClean="0"/>
              <a:t>Création d’une </a:t>
            </a:r>
            <a:r>
              <a:rPr lang="fr-FR" dirty="0"/>
              <a:t>U</a:t>
            </a:r>
            <a:r>
              <a:rPr lang="fr-FR" dirty="0" smtClean="0"/>
              <a:t>nité « riverains »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39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7490" y="1557949"/>
            <a:ext cx="8321000" cy="581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20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Sous le pilotage de la Direction des Relations </a:t>
            </a:r>
            <a:r>
              <a:rPr lang="fr-FR" sz="2000" b="1" dirty="0" smtClean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Territoriales, une unité dédiée </a:t>
            </a:r>
            <a:r>
              <a:rPr lang="fr-FR" sz="20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 l’accompagnement </a:t>
            </a:r>
            <a:r>
              <a:rPr lang="fr-FR" sz="2000" b="1" dirty="0" smtClean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des riverains, ses missions : </a:t>
            </a:r>
          </a:p>
          <a:p>
            <a:pPr algn="just"/>
            <a:endParaRPr lang="fr-FR" sz="2400" b="1" dirty="0" smtClean="0">
              <a:solidFill>
                <a:srgbClr val="990033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Appréhender les enjeux Riverains aux abords des chantiers, </a:t>
            </a:r>
            <a:r>
              <a:rPr lang="fr-FR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notamment par une identification fine des interfaces entre les chantiers et les riverains « sensibles » (particuliers, entreprises, services publics, administrations, etc. ) et par une centralisation des remontées des préoccupations.</a:t>
            </a:r>
          </a:p>
          <a:p>
            <a:pPr algn="just"/>
            <a:endParaRPr lang="fr-FR" b="1" dirty="0">
              <a:solidFill>
                <a:schemeClr val="accent3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Identifier </a:t>
            </a:r>
            <a:r>
              <a:rPr lang="fr-FR" b="1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le degré de nuisances </a:t>
            </a:r>
            <a:r>
              <a:rPr lang="fr-FR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qui varie en fonction de chaque public et de sa </a:t>
            </a:r>
            <a:r>
              <a:rPr lang="fr-FR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vulnérabilité</a:t>
            </a:r>
          </a:p>
          <a:p>
            <a:pPr algn="just"/>
            <a:endParaRPr lang="fr-FR" dirty="0">
              <a:solidFill>
                <a:schemeClr val="accent3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Apporter </a:t>
            </a:r>
            <a:r>
              <a:rPr lang="fr-FR" b="1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des réponses </a:t>
            </a:r>
            <a:r>
              <a:rPr lang="fr-FR" b="1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« objectivées » et « adaptées » </a:t>
            </a:r>
            <a:r>
              <a:rPr lang="fr-FR" b="1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aux riverains</a:t>
            </a:r>
            <a:r>
              <a:rPr lang="fr-FR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particulièrement vulnérables</a:t>
            </a:r>
          </a:p>
          <a:p>
            <a:pPr algn="just"/>
            <a:endParaRPr lang="fr-FR" dirty="0">
              <a:solidFill>
                <a:schemeClr val="accent3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Mettre en place des mesures d’accompagnement </a:t>
            </a:r>
            <a:r>
              <a:rPr lang="fr-FR" dirty="0" smtClean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pour </a:t>
            </a:r>
            <a:r>
              <a:rPr lang="fr-FR" dirty="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traiter des nuisances qui ne l’auraient pas été par les mesures préventives</a:t>
            </a:r>
          </a:p>
          <a:p>
            <a:pPr marL="285750" indent="-285750" algn="just">
              <a:buFontTx/>
              <a:buChar char="-"/>
            </a:pPr>
            <a:endParaRPr lang="fr-FR" sz="2000" dirty="0">
              <a:solidFill>
                <a:srgbClr val="41464B"/>
              </a:solidFill>
              <a:latin typeface="+mj-lt"/>
              <a:cs typeface="Verdana"/>
              <a:sym typeface="Wingdings" panose="05000000000000000000" pitchFamily="2" charset="2"/>
            </a:endParaRPr>
          </a:p>
          <a:p>
            <a:endParaRPr lang="fr-FR" sz="2000" dirty="0" smtClean="0">
              <a:solidFill>
                <a:srgbClr val="41464B"/>
              </a:solidFill>
              <a:latin typeface="+mj-lt"/>
              <a:cs typeface="Verdana"/>
              <a:sym typeface="Wingdings" panose="05000000000000000000" pitchFamily="2" charset="2"/>
            </a:endParaRPr>
          </a:p>
          <a:p>
            <a:endParaRPr lang="fr-FR" sz="2000" dirty="0" smtClean="0">
              <a:solidFill>
                <a:srgbClr val="41464B"/>
              </a:solidFill>
              <a:latin typeface="+mj-lt"/>
              <a:cs typeface="Verdana"/>
              <a:sym typeface="Wingdings" panose="05000000000000000000" pitchFamily="2" charset="2"/>
            </a:endParaRPr>
          </a:p>
          <a:p>
            <a:r>
              <a:rPr lang="fr-FR" sz="2000" b="1" dirty="0" smtClean="0">
                <a:solidFill>
                  <a:srgbClr val="921F46"/>
                </a:solidFill>
                <a:latin typeface="+mj-lt"/>
                <a:cs typeface="Verdana"/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84883" y="233636"/>
            <a:ext cx="8098125" cy="806400"/>
          </a:xfrm>
          <a:prstGeom prst="rect">
            <a:avLst/>
          </a:prstGeom>
          <a:noFill/>
        </p:spPr>
        <p:txBody>
          <a:bodyPr vert="horz" lIns="216000" tIns="18000" rIns="9144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9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70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Une unité dédiée  à l’écoute  des riverains</a:t>
            </a:r>
            <a:endParaRPr lang="fr-FR" sz="2700" dirty="0">
              <a:solidFill>
                <a:schemeClr val="tx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509761" y="6312300"/>
            <a:ext cx="364028" cy="365125"/>
          </a:xfrm>
        </p:spPr>
        <p:txBody>
          <a:bodyPr/>
          <a:lstStyle/>
          <a:p>
            <a:fld id="{65796618-077C-0C45-9210-3B86CCE38179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4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fr-FR" sz="2000" cap="none" dirty="0" smtClean="0">
              <a:solidFill>
                <a:schemeClr val="accent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sz="1600" dirty="0" smtClean="0"/>
              <a:t>Les mesures d’accompagnement seront </a:t>
            </a:r>
            <a:r>
              <a:rPr lang="fr-FR" sz="1600" dirty="0"/>
              <a:t> </a:t>
            </a:r>
            <a:r>
              <a:rPr lang="fr-FR" sz="1600" dirty="0" smtClean="0"/>
              <a:t>des «</a:t>
            </a:r>
            <a:r>
              <a:rPr lang="fr-FR" sz="1600" dirty="0"/>
              <a:t> objectivées », « adaptées aux réalités locales » et « équitablement reproductibles » sur les </a:t>
            </a:r>
            <a:r>
              <a:rPr lang="fr-FR" sz="1600" dirty="0" smtClean="0"/>
              <a:t>territoires</a:t>
            </a:r>
            <a:r>
              <a:rPr lang="fr-FR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Elles répondront à des problématiques particulières.</a:t>
            </a:r>
          </a:p>
          <a:p>
            <a:pPr marL="0" indent="0" algn="just">
              <a:buNone/>
            </a:pPr>
            <a:r>
              <a:rPr lang="fr-FR" sz="1600" dirty="0"/>
              <a:t>P</a:t>
            </a:r>
            <a:r>
              <a:rPr lang="fr-FR" sz="1600" dirty="0" smtClean="0"/>
              <a:t>lusieurs </a:t>
            </a:r>
            <a:r>
              <a:rPr lang="fr-FR" sz="1600" dirty="0"/>
              <a:t>atteintes </a:t>
            </a:r>
            <a:r>
              <a:rPr lang="fr-FR" sz="1600" dirty="0" smtClean="0"/>
              <a:t>seront ciblés par l’Unité Riverains :</a:t>
            </a:r>
          </a:p>
          <a:p>
            <a:pPr marL="0" indent="0" algn="just">
              <a:buNone/>
            </a:pPr>
            <a:endParaRPr lang="fr-FR" sz="1600" dirty="0"/>
          </a:p>
          <a:p>
            <a:pPr lvl="0" algn="just"/>
            <a:r>
              <a:rPr lang="fr-FR" sz="1600" u="sng" dirty="0" smtClean="0"/>
              <a:t>Les perturbation </a:t>
            </a:r>
            <a:r>
              <a:rPr lang="fr-FR" sz="1600" u="sng" dirty="0"/>
              <a:t>du lien social </a:t>
            </a:r>
            <a:r>
              <a:rPr lang="fr-FR" sz="1600" dirty="0"/>
              <a:t>lorsque la vie quotidienne du quartier est touchée (perte d’accès à des établissements publics ou de service, atteintes à des publics vulnérables et fragiles, crainte vis-à-vis d’une insécurisation des abords d’établissements scolaires,  ...).</a:t>
            </a:r>
          </a:p>
          <a:p>
            <a:pPr lvl="0" algn="just"/>
            <a:r>
              <a:rPr lang="fr-FR" sz="1600" u="sng" dirty="0" smtClean="0"/>
              <a:t>Les perturbations </a:t>
            </a:r>
            <a:r>
              <a:rPr lang="fr-FR" sz="1600" u="sng" dirty="0"/>
              <a:t>liées aux nuisances sonores.</a:t>
            </a:r>
            <a:endParaRPr lang="fr-FR" sz="1600" dirty="0"/>
          </a:p>
          <a:p>
            <a:pPr lvl="0" algn="just"/>
            <a:r>
              <a:rPr lang="fr-FR" sz="1600" u="sng" dirty="0" smtClean="0"/>
              <a:t>Les perturbations </a:t>
            </a:r>
            <a:r>
              <a:rPr lang="fr-FR" sz="1600" u="sng" dirty="0"/>
              <a:t>« primaires »</a:t>
            </a:r>
            <a:r>
              <a:rPr lang="fr-FR" sz="1600" dirty="0"/>
              <a:t> : poussières, pollutions, vue,…</a:t>
            </a:r>
          </a:p>
          <a:p>
            <a:pPr lvl="0" algn="just"/>
            <a:r>
              <a:rPr lang="fr-FR" sz="1600" u="sng" dirty="0" smtClean="0"/>
              <a:t>Les perturbations </a:t>
            </a:r>
            <a:r>
              <a:rPr lang="fr-FR" sz="1600" u="sng" dirty="0"/>
              <a:t>de la mobilité</a:t>
            </a:r>
            <a:r>
              <a:rPr lang="fr-FR" sz="1600" dirty="0"/>
              <a:t> aux abords des chantiers.</a:t>
            </a:r>
          </a:p>
          <a:p>
            <a:pPr marL="0" indent="0">
              <a:spcBef>
                <a:spcPts val="0"/>
              </a:spcBef>
              <a:buNone/>
            </a:pPr>
            <a:endParaRPr lang="fr-FR" sz="2000" cap="none" dirty="0">
              <a:solidFill>
                <a:schemeClr val="accent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fr-FR" sz="1900" cap="none" dirty="0" smtClean="0">
              <a:latin typeface="+mj-lt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fr-FR" sz="1800" cap="none" dirty="0">
              <a:solidFill>
                <a:srgbClr val="41464B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14982" y="152400"/>
            <a:ext cx="7680692" cy="14043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 smtClean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Les mesures d’accompagnement </a:t>
            </a:r>
            <a:r>
              <a:rPr lang="fr-FR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sz="2400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r-FR" sz="3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544094" y="6308051"/>
            <a:ext cx="331481" cy="365125"/>
          </a:xfrm>
        </p:spPr>
        <p:txBody>
          <a:bodyPr/>
          <a:lstStyle/>
          <a:p>
            <a:fld id="{65796618-077C-0C45-9210-3B86CCE38179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61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58613" y="1031358"/>
            <a:ext cx="6871785" cy="2607779"/>
          </a:xfrm>
        </p:spPr>
        <p:txBody>
          <a:bodyPr>
            <a:noAutofit/>
          </a:bodyPr>
          <a:lstStyle/>
          <a:p>
            <a:r>
              <a:rPr lang="fr-FR" dirty="0"/>
              <a:t>Partie </a:t>
            </a:r>
            <a:r>
              <a:rPr lang="fr-FR" dirty="0" smtClean="0"/>
              <a:t>2 : </a:t>
            </a:r>
            <a:r>
              <a:rPr lang="fr-FR" dirty="0"/>
              <a:t>Etat d’avancement des </a:t>
            </a:r>
            <a:r>
              <a:rPr lang="fr-FR" dirty="0" smtClean="0"/>
              <a:t>travaux de l’Ouvrage </a:t>
            </a:r>
            <a:r>
              <a:rPr lang="fr-FR" dirty="0"/>
              <a:t>Sentier des Marin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8613" y="4018445"/>
            <a:ext cx="785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Mathieu MALLET, 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Chef de projet </a:t>
            </a:r>
            <a:r>
              <a:rPr lang="fr-FR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secteur Bry — Villiers — Champigny et Noisy — Champs </a:t>
            </a:r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8613" y="4926322"/>
            <a:ext cx="7855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Cyrille CAMPANA, Responsable </a:t>
            </a:r>
            <a:r>
              <a:rPr lang="fr-FR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 l’Unité « Riverains »</a:t>
            </a:r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09762" y="6312135"/>
            <a:ext cx="371523" cy="381957"/>
          </a:xfrm>
        </p:spPr>
        <p:txBody>
          <a:bodyPr/>
          <a:lstStyle/>
          <a:p>
            <a:fld id="{6EC7BAE9-6DCB-4F50-B97D-848F6CEC23CD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07731" y="1554480"/>
            <a:ext cx="6871785" cy="2329205"/>
          </a:xfrm>
        </p:spPr>
        <p:txBody>
          <a:bodyPr>
            <a:normAutofit/>
          </a:bodyPr>
          <a:lstStyle/>
          <a:p>
            <a:r>
              <a:rPr lang="fr-FR" dirty="0"/>
              <a:t>Partie 1: Le Grand Paris Express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40080" y="4322618"/>
            <a:ext cx="810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Patricia CHIROUZE, Adjointe au Directeur des Relations Territoriales Val-de-Marne et Paris </a:t>
            </a:r>
          </a:p>
          <a:p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Cyrille CAMPANA, Responsable de l’Unité riverains  </a:t>
            </a:r>
            <a:endParaRPr lang="fr-FR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Ouvrage Sentier des </a:t>
            </a:r>
            <a:r>
              <a:rPr lang="fr-FR" dirty="0" smtClean="0"/>
              <a:t>Marins – Insertion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11121" r="11964" b="14119"/>
          <a:stretch/>
        </p:blipFill>
        <p:spPr bwMode="auto">
          <a:xfrm>
            <a:off x="348258" y="1489246"/>
            <a:ext cx="4864404" cy="399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16382" r="33095" b="9587"/>
          <a:stretch/>
        </p:blipFill>
        <p:spPr bwMode="auto">
          <a:xfrm>
            <a:off x="5382380" y="1489246"/>
            <a:ext cx="2095500" cy="2705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5421" y="1686880"/>
            <a:ext cx="734231" cy="14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05422" y="1554480"/>
            <a:ext cx="73423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59883" y="1547815"/>
            <a:ext cx="734230" cy="278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 smtClean="0"/>
              <a:t>Sentier des Marins</a:t>
            </a:r>
            <a:endParaRPr lang="fr-FR" sz="1000" dirty="0"/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5382380" y="4299267"/>
            <a:ext cx="3564529" cy="19433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65306" tIns="32653" rIns="65306" bIns="32653">
            <a:spAutoFit/>
          </a:bodyPr>
          <a:lstStyle>
            <a:lvl1pPr eaLnBrk="0" hangingPunct="0"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1400" b="1" dirty="0" smtClean="0">
                <a:solidFill>
                  <a:srgbClr val="41464B"/>
                </a:solidFill>
                <a:latin typeface="+mj-lt"/>
              </a:rPr>
              <a:t>Fonctions principales : </a:t>
            </a:r>
          </a:p>
          <a:p>
            <a:pPr marL="285750" indent="-285750" defTabSz="914400" eaLnBrk="1" hangingPunct="1">
              <a:buFontTx/>
              <a:buChar char="-"/>
            </a:pPr>
            <a:r>
              <a:rPr lang="fr-FR" altLang="fr-FR" sz="1400" dirty="0" smtClean="0">
                <a:solidFill>
                  <a:srgbClr val="41464B"/>
                </a:solidFill>
                <a:latin typeface="+mj-lt"/>
              </a:rPr>
              <a:t>Ouvrage de débranchement vers le Site de maintenance et de remisage</a:t>
            </a:r>
          </a:p>
          <a:p>
            <a:pPr marL="285750" indent="-285750" defTabSz="914400" eaLnBrk="1" hangingPunct="1">
              <a:buFontTx/>
              <a:buChar char="-"/>
            </a:pPr>
            <a:r>
              <a:rPr lang="fr-FR" altLang="fr-FR" sz="1400" dirty="0" smtClean="0">
                <a:solidFill>
                  <a:srgbClr val="41464B"/>
                </a:solidFill>
                <a:latin typeface="+mj-lt"/>
              </a:rPr>
              <a:t>Permet l’accès des secours en cas de sinistre</a:t>
            </a:r>
          </a:p>
          <a:p>
            <a:pPr marL="285750" indent="-285750" defTabSz="914400" eaLnBrk="1" hangingPunct="1">
              <a:buFontTx/>
              <a:buChar char="-"/>
            </a:pPr>
            <a:r>
              <a:rPr lang="fr-FR" altLang="fr-FR" sz="1400" dirty="0" smtClean="0">
                <a:solidFill>
                  <a:srgbClr val="41464B"/>
                </a:solidFill>
                <a:latin typeface="+mj-lt"/>
              </a:rPr>
              <a:t>Assure la ventilation, le désenfumage et la décompression du tunnel</a:t>
            </a:r>
          </a:p>
          <a:p>
            <a:pPr defTabSz="914400" eaLnBrk="1" hangingPunct="1"/>
            <a:endParaRPr lang="fr-FR" altLang="fr-FR" sz="1000" dirty="0" smtClean="0">
              <a:solidFill>
                <a:srgbClr val="41464B"/>
              </a:solidFill>
              <a:latin typeface="+mj-lt"/>
            </a:endParaRPr>
          </a:p>
          <a:p>
            <a:pPr defTabSz="914400" eaLnBrk="1" hangingPunct="1"/>
            <a:r>
              <a:rPr lang="fr-FR" altLang="fr-FR" sz="1400" dirty="0" smtClean="0">
                <a:solidFill>
                  <a:srgbClr val="41464B"/>
                </a:solidFill>
                <a:latin typeface="+mj-lt"/>
              </a:rPr>
              <a:t>Ouvrage situé à </a:t>
            </a:r>
            <a:r>
              <a:rPr lang="fr-FR" altLang="fr-FR" sz="1400" b="1" dirty="0" smtClean="0">
                <a:solidFill>
                  <a:srgbClr val="41464B"/>
                </a:solidFill>
                <a:latin typeface="+mj-lt"/>
              </a:rPr>
              <a:t>32 m</a:t>
            </a:r>
            <a:r>
              <a:rPr lang="fr-FR" altLang="fr-FR" sz="1400" dirty="0" smtClean="0">
                <a:solidFill>
                  <a:srgbClr val="41464B"/>
                </a:solidFill>
                <a:latin typeface="+mj-lt"/>
              </a:rPr>
              <a:t> de profondeur</a:t>
            </a:r>
            <a:endParaRPr lang="fr-FR" altLang="fr-FR" sz="1400" dirty="0">
              <a:solidFill>
                <a:srgbClr val="41464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29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48" y="1627592"/>
            <a:ext cx="8428845" cy="4501746"/>
          </a:xfrm>
        </p:spPr>
        <p:txBody>
          <a:bodyPr>
            <a:normAutofit/>
          </a:bodyPr>
          <a:lstStyle/>
          <a:p>
            <a:r>
              <a:rPr lang="fr-FR" sz="2000" dirty="0" smtClean="0"/>
              <a:t>Mise à disposition des emprises à l’entreprise : </a:t>
            </a:r>
            <a:r>
              <a:rPr lang="fr-FR" sz="2000" b="1" dirty="0" smtClean="0"/>
              <a:t>réalisée en novembre 											2016</a:t>
            </a:r>
          </a:p>
          <a:p>
            <a:r>
              <a:rPr lang="fr-FR" sz="2000" dirty="0" smtClean="0"/>
              <a:t>Réalisation des parois clouées : </a:t>
            </a:r>
            <a:r>
              <a:rPr lang="fr-FR" sz="2000" b="1" dirty="0" smtClean="0"/>
              <a:t>en cours jusqu’à mi- juillet 2017</a:t>
            </a:r>
          </a:p>
          <a:p>
            <a:r>
              <a:rPr lang="fr-FR" sz="2000" dirty="0" smtClean="0"/>
              <a:t>Fin des installations </a:t>
            </a:r>
            <a:r>
              <a:rPr lang="fr-FR" sz="2000" dirty="0"/>
              <a:t>de chantier </a:t>
            </a:r>
            <a:r>
              <a:rPr lang="fr-FR" sz="2000" smtClean="0"/>
              <a:t>(écrans </a:t>
            </a:r>
            <a:r>
              <a:rPr lang="fr-FR" sz="2000" dirty="0" smtClean="0"/>
              <a:t>acoustiques, rampe </a:t>
            </a:r>
            <a:r>
              <a:rPr lang="fr-FR" sz="2000" dirty="0"/>
              <a:t>d’accès) : </a:t>
            </a:r>
            <a:r>
              <a:rPr lang="fr-FR" sz="2000" dirty="0" smtClean="0"/>
              <a:t>										</a:t>
            </a:r>
            <a:r>
              <a:rPr lang="fr-FR" sz="2000" b="1" dirty="0" smtClean="0"/>
              <a:t>juillet et août 2017 </a:t>
            </a:r>
            <a:endParaRPr lang="fr-FR" sz="2000" b="1" dirty="0"/>
          </a:p>
          <a:p>
            <a:r>
              <a:rPr lang="fr-FR" sz="2000" dirty="0" smtClean="0"/>
              <a:t>Coulage murette-guide : </a:t>
            </a:r>
            <a:r>
              <a:rPr lang="fr-FR" sz="2000" b="1" dirty="0" smtClean="0"/>
              <a:t>août 2017</a:t>
            </a:r>
          </a:p>
          <a:p>
            <a:r>
              <a:rPr lang="fr-FR" sz="2000" dirty="0" smtClean="0"/>
              <a:t>Réalisation </a:t>
            </a:r>
            <a:r>
              <a:rPr lang="fr-FR" sz="2000" dirty="0"/>
              <a:t>des parois </a:t>
            </a:r>
            <a:r>
              <a:rPr lang="fr-FR" sz="2000" dirty="0" smtClean="0"/>
              <a:t>moulées : </a:t>
            </a:r>
            <a:r>
              <a:rPr lang="fr-FR" sz="2000" b="1" dirty="0" smtClean="0"/>
              <a:t>septembre 2017 </a:t>
            </a:r>
            <a:r>
              <a:rPr lang="fr-FR" sz="2000" b="1" dirty="0"/>
              <a:t>à</a:t>
            </a:r>
            <a:r>
              <a:rPr lang="fr-FR" sz="2000" b="1" dirty="0" smtClean="0"/>
              <a:t> mars 2018</a:t>
            </a:r>
          </a:p>
          <a:p>
            <a:r>
              <a:rPr lang="fr-FR" sz="2000" dirty="0" smtClean="0"/>
              <a:t>Démarrage génie civil : </a:t>
            </a:r>
            <a:r>
              <a:rPr lang="fr-FR" sz="2000" b="1" dirty="0" smtClean="0"/>
              <a:t>mars 2018 à mi 2020</a:t>
            </a:r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414982" y="76202"/>
            <a:ext cx="5576243" cy="1170663"/>
          </a:xfrm>
        </p:spPr>
        <p:txBody>
          <a:bodyPr>
            <a:normAutofit/>
          </a:bodyPr>
          <a:lstStyle/>
          <a:p>
            <a:r>
              <a:rPr lang="fr-FR" dirty="0"/>
              <a:t>Ouvrage Sentier des Marins – </a:t>
            </a:r>
            <a:r>
              <a:rPr lang="fr-FR" dirty="0" smtClean="0"/>
              <a:t>Planning prévisionnel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84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414982" y="76202"/>
            <a:ext cx="5576243" cy="1170663"/>
          </a:xfrm>
        </p:spPr>
        <p:txBody>
          <a:bodyPr>
            <a:normAutofit/>
          </a:bodyPr>
          <a:lstStyle/>
          <a:p>
            <a:r>
              <a:rPr lang="fr-FR" dirty="0"/>
              <a:t>Ouvrage Sentier des Marins </a:t>
            </a:r>
            <a:r>
              <a:rPr lang="fr-FR" dirty="0" smtClean="0"/>
              <a:t>–installation de chantier actuelle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1476375"/>
            <a:ext cx="8715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 flipV="1">
            <a:off x="286871" y="4722149"/>
            <a:ext cx="56029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47165" y="4509247"/>
            <a:ext cx="3532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Bâches acoustiques</a:t>
            </a:r>
            <a:endParaRPr lang="fr-FR" sz="160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Picture 4" descr="C:\Users\mathieu.mallet\AppData\Local\Microsoft\Windows\Temporary Internet Files\Content.Outlook\RVPGZ0P0\IMG_0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34" y="4419600"/>
            <a:ext cx="2581835" cy="19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thieu.mallet\AppData\Local\Microsoft\Windows\Temporary Internet Files\Content.Outlook\RVPGZ0P0\IMG_0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42" y="4401670"/>
            <a:ext cx="2605741" cy="19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rme libre 16"/>
          <p:cNvSpPr/>
          <p:nvPr/>
        </p:nvSpPr>
        <p:spPr>
          <a:xfrm>
            <a:off x="1810871" y="2026024"/>
            <a:ext cx="6311153" cy="851647"/>
          </a:xfrm>
          <a:custGeom>
            <a:avLst/>
            <a:gdLst>
              <a:gd name="connsiteX0" fmla="*/ 0 w 6311153"/>
              <a:gd name="connsiteY0" fmla="*/ 0 h 851647"/>
              <a:gd name="connsiteX1" fmla="*/ 367553 w 6311153"/>
              <a:gd name="connsiteY1" fmla="*/ 89647 h 851647"/>
              <a:gd name="connsiteX2" fmla="*/ 2572870 w 6311153"/>
              <a:gd name="connsiteY2" fmla="*/ 62752 h 851647"/>
              <a:gd name="connsiteX3" fmla="*/ 3998258 w 6311153"/>
              <a:gd name="connsiteY3" fmla="*/ 215152 h 851647"/>
              <a:gd name="connsiteX4" fmla="*/ 6311153 w 6311153"/>
              <a:gd name="connsiteY4" fmla="*/ 851647 h 8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1153" h="851647">
                <a:moveTo>
                  <a:pt x="0" y="0"/>
                </a:moveTo>
                <a:lnTo>
                  <a:pt x="367553" y="89647"/>
                </a:lnTo>
                <a:lnTo>
                  <a:pt x="2572870" y="62752"/>
                </a:lnTo>
                <a:lnTo>
                  <a:pt x="3998258" y="215152"/>
                </a:lnTo>
                <a:lnTo>
                  <a:pt x="6311153" y="851647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7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414982" y="76202"/>
            <a:ext cx="5576243" cy="1170663"/>
          </a:xfrm>
        </p:spPr>
        <p:txBody>
          <a:bodyPr>
            <a:normAutofit/>
          </a:bodyPr>
          <a:lstStyle/>
          <a:p>
            <a:r>
              <a:rPr lang="fr-FR" dirty="0"/>
              <a:t>Ouvrage Sentier des Marins </a:t>
            </a:r>
            <a:r>
              <a:rPr lang="fr-FR" dirty="0" smtClean="0"/>
              <a:t>–installation de chantier à fin août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4" y="1368425"/>
            <a:ext cx="8458443" cy="446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527902">
            <a:off x="581750" y="3328977"/>
            <a:ext cx="1137172" cy="351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456790">
            <a:off x="7672670" y="3844969"/>
            <a:ext cx="1053592" cy="25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971365" y="2644587"/>
            <a:ext cx="1264023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141694" y="2604244"/>
            <a:ext cx="461682" cy="3227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286871" y="5753090"/>
            <a:ext cx="56029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39906" y="5522259"/>
            <a:ext cx="353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palissades acoustiques</a:t>
            </a:r>
            <a:endParaRPr lang="fr-FR" sz="240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106706" y="3200400"/>
            <a:ext cx="5020235" cy="1353671"/>
          </a:xfrm>
          <a:custGeom>
            <a:avLst/>
            <a:gdLst>
              <a:gd name="connsiteX0" fmla="*/ 44823 w 5020235"/>
              <a:gd name="connsiteY0" fmla="*/ 1246094 h 1353671"/>
              <a:gd name="connsiteX1" fmla="*/ 8965 w 5020235"/>
              <a:gd name="connsiteY1" fmla="*/ 627529 h 1353671"/>
              <a:gd name="connsiteX2" fmla="*/ 0 w 5020235"/>
              <a:gd name="connsiteY2" fmla="*/ 0 h 1353671"/>
              <a:gd name="connsiteX3" fmla="*/ 295835 w 5020235"/>
              <a:gd name="connsiteY3" fmla="*/ 62753 h 1353671"/>
              <a:gd name="connsiteX4" fmla="*/ 2061882 w 5020235"/>
              <a:gd name="connsiteY4" fmla="*/ 62753 h 1353671"/>
              <a:gd name="connsiteX5" fmla="*/ 3191435 w 5020235"/>
              <a:gd name="connsiteY5" fmla="*/ 152400 h 1353671"/>
              <a:gd name="connsiteX6" fmla="*/ 5020235 w 5020235"/>
              <a:gd name="connsiteY6" fmla="*/ 663388 h 1353671"/>
              <a:gd name="connsiteX7" fmla="*/ 4948518 w 5020235"/>
              <a:gd name="connsiteY7" fmla="*/ 1353671 h 135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0235" h="1353671">
                <a:moveTo>
                  <a:pt x="44823" y="1246094"/>
                </a:moveTo>
                <a:lnTo>
                  <a:pt x="8965" y="627529"/>
                </a:lnTo>
                <a:lnTo>
                  <a:pt x="0" y="0"/>
                </a:lnTo>
                <a:lnTo>
                  <a:pt x="295835" y="62753"/>
                </a:lnTo>
                <a:lnTo>
                  <a:pt x="2061882" y="62753"/>
                </a:lnTo>
                <a:lnTo>
                  <a:pt x="3191435" y="152400"/>
                </a:lnTo>
                <a:lnTo>
                  <a:pt x="5020235" y="663388"/>
                </a:lnTo>
                <a:lnTo>
                  <a:pt x="4948518" y="1353671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2150533" y="4436533"/>
            <a:ext cx="4927600" cy="118534"/>
          </a:xfrm>
          <a:custGeom>
            <a:avLst/>
            <a:gdLst>
              <a:gd name="connsiteX0" fmla="*/ 0 w 4927600"/>
              <a:gd name="connsiteY0" fmla="*/ 42334 h 118534"/>
              <a:gd name="connsiteX1" fmla="*/ 3903134 w 4927600"/>
              <a:gd name="connsiteY1" fmla="*/ 0 h 118534"/>
              <a:gd name="connsiteX2" fmla="*/ 4927600 w 4927600"/>
              <a:gd name="connsiteY2" fmla="*/ 118534 h 11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7600" h="118534">
                <a:moveTo>
                  <a:pt x="0" y="42334"/>
                </a:moveTo>
                <a:lnTo>
                  <a:pt x="3903134" y="0"/>
                </a:lnTo>
                <a:lnTo>
                  <a:pt x="4927600" y="118534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045200" y="1489041"/>
            <a:ext cx="812800" cy="234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222067" y="1784284"/>
            <a:ext cx="1854200" cy="830997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Pont à bascule pour le pesage des camions</a:t>
            </a:r>
            <a:endParaRPr lang="fr-FR" sz="1600" dirty="0">
              <a:solidFill>
                <a:schemeClr val="tx2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9" name="Connecteur droit avec flèche 18"/>
          <p:cNvCxnSpPr>
            <a:stCxn id="17" idx="1"/>
          </p:cNvCxnSpPr>
          <p:nvPr/>
        </p:nvCxnSpPr>
        <p:spPr>
          <a:xfrm flipH="1" flipV="1">
            <a:off x="6116320" y="1885150"/>
            <a:ext cx="1105747" cy="31463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498342">
            <a:off x="5839359" y="1526495"/>
            <a:ext cx="191548" cy="717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2339331">
            <a:off x="3980932" y="2346248"/>
            <a:ext cx="401170" cy="193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1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Ouvrage Sentier des Marins – Réalisation des parois moulées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5" y="1360188"/>
            <a:ext cx="5107137" cy="392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23270" y="5477911"/>
            <a:ext cx="1431722" cy="460547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Excavation panneau + boue</a:t>
            </a:r>
          </a:p>
        </p:txBody>
      </p:sp>
      <p:sp>
        <p:nvSpPr>
          <p:cNvPr id="6" name="Flèche vers le bas 5"/>
          <p:cNvSpPr/>
          <p:nvPr/>
        </p:nvSpPr>
        <p:spPr>
          <a:xfrm rot="16200000">
            <a:off x="4427821" y="5396597"/>
            <a:ext cx="223123" cy="555779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884064" y="5467464"/>
            <a:ext cx="1410789" cy="460547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Insertion armature</a:t>
            </a:r>
          </a:p>
          <a:p>
            <a:pPr algn="ctr"/>
            <a:r>
              <a:rPr lang="fr-FR" sz="1200" dirty="0"/>
              <a:t>métallique</a:t>
            </a:r>
          </a:p>
        </p:txBody>
      </p:sp>
      <p:sp>
        <p:nvSpPr>
          <p:cNvPr id="8" name="Flèche vers le bas 7"/>
          <p:cNvSpPr/>
          <p:nvPr/>
        </p:nvSpPr>
        <p:spPr>
          <a:xfrm rot="16200000">
            <a:off x="6533707" y="5423548"/>
            <a:ext cx="223123" cy="555779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028115" y="5477912"/>
            <a:ext cx="1298462" cy="460547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Remplissage </a:t>
            </a:r>
            <a:r>
              <a:rPr lang="fr-FR" sz="1200" dirty="0" smtClean="0"/>
              <a:t>béton paroi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610751" y="5479652"/>
            <a:ext cx="1431722" cy="460547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Réalisation de la murette-guide</a:t>
            </a:r>
            <a:endParaRPr lang="fr-FR" sz="1200" dirty="0"/>
          </a:p>
        </p:txBody>
      </p:sp>
      <p:sp>
        <p:nvSpPr>
          <p:cNvPr id="12" name="Flèche vers le bas 11"/>
          <p:cNvSpPr/>
          <p:nvPr/>
        </p:nvSpPr>
        <p:spPr>
          <a:xfrm rot="16200000">
            <a:off x="2315302" y="5398338"/>
            <a:ext cx="223123" cy="555779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75" y="3736818"/>
            <a:ext cx="2269025" cy="15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75" y="1360188"/>
            <a:ext cx="2269025" cy="227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Logo Horizon L15S-T2A v3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04" y="5969419"/>
            <a:ext cx="1279400" cy="5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3089" y="114376"/>
            <a:ext cx="7237951" cy="1170663"/>
          </a:xfrm>
        </p:spPr>
        <p:txBody>
          <a:bodyPr/>
          <a:lstStyle/>
          <a:p>
            <a:r>
              <a:rPr lang="fr-FR" dirty="0"/>
              <a:t>Ouvrage Sentier des Marins – Étapes </a:t>
            </a:r>
            <a:r>
              <a:rPr lang="fr-FR" dirty="0" smtClean="0"/>
              <a:t>de construction d’une gare</a:t>
            </a:r>
            <a:endParaRPr lang="fr-FR" dirty="0"/>
          </a:p>
        </p:txBody>
      </p:sp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73" y="1580242"/>
            <a:ext cx="6687873" cy="3776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 descr="C:\Users\btrabut.egis-conseil\AppData\Local\Microsoft\Windows\Temporary Internet Files\Content.IE5\42ZO9TGK\play-309042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74" y="3123518"/>
            <a:ext cx="1055059" cy="10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0981" y="5725357"/>
            <a:ext cx="774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6" action="ppaction://hlinkfile"/>
              </a:rPr>
              <a:t>Vidéo disponible sur </a:t>
            </a:r>
            <a:r>
              <a:rPr lang="fr-FR" dirty="0" err="1" smtClean="0">
                <a:hlinkClick r:id="rId6" action="ppaction://hlinkfile"/>
              </a:rPr>
              <a:t>Youtube</a:t>
            </a:r>
            <a:r>
              <a:rPr lang="fr-FR" dirty="0" smtClean="0">
                <a:hlinkClick r:id="rId6" action="ppaction://hlinkfile"/>
              </a:rPr>
              <a:t> : </a:t>
            </a:r>
            <a:endParaRPr lang="fr-FR" dirty="0" smtClean="0"/>
          </a:p>
          <a:p>
            <a:r>
              <a:rPr lang="fr-FR" dirty="0">
                <a:solidFill>
                  <a:schemeClr val="accent2"/>
                </a:solidFill>
              </a:rPr>
              <a:t>« Les étapes de construction d’une gare du Grand Paris Express</a:t>
            </a:r>
            <a:r>
              <a:rPr lang="fr-FR" dirty="0">
                <a:solidFill>
                  <a:schemeClr val="accent2"/>
                </a:solidFill>
                <a:hlinkClick r:id="rId6" action="ppaction://hlinkfile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5476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Ouvrage </a:t>
            </a:r>
            <a:r>
              <a:rPr lang="fr-FR" sz="3200" dirty="0" smtClean="0"/>
              <a:t>Sentier des Marins </a:t>
            </a:r>
            <a:r>
              <a:rPr lang="fr-FR" sz="3200" dirty="0"/>
              <a:t>– </a:t>
            </a:r>
            <a:r>
              <a:rPr lang="fr-FR" altLang="fr-FR" sz="3200" dirty="0"/>
              <a:t>Nombre prévisionnel de </a:t>
            </a:r>
            <a:r>
              <a:rPr lang="fr-FR" altLang="fr-FR" sz="3200" dirty="0" smtClean="0"/>
              <a:t>camions</a:t>
            </a:r>
            <a:endParaRPr lang="fr-FR" sz="3200" dirty="0"/>
          </a:p>
        </p:txBody>
      </p:sp>
      <p:grpSp>
        <p:nvGrpSpPr>
          <p:cNvPr id="7" name="Groupe 6"/>
          <p:cNvGrpSpPr/>
          <p:nvPr/>
        </p:nvGrpSpPr>
        <p:grpSpPr>
          <a:xfrm>
            <a:off x="1577901" y="1658836"/>
            <a:ext cx="5820369" cy="4215093"/>
            <a:chOff x="381561" y="1468531"/>
            <a:chExt cx="5820369" cy="421509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88"/>
            <a:stretch/>
          </p:blipFill>
          <p:spPr bwMode="auto">
            <a:xfrm>
              <a:off x="381561" y="1468531"/>
              <a:ext cx="5820369" cy="421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2232212" y="2106706"/>
              <a:ext cx="1945341" cy="1077218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e</a:t>
              </a:r>
              <a:r>
                <a:rPr lang="fr-FR" sz="140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n cours jusqu’à fin août 2017</a:t>
              </a:r>
            </a:p>
            <a:p>
              <a:endParaRPr lang="fr-FR" sz="14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fr-FR" sz="21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232212" y="3192889"/>
              <a:ext cx="1945341" cy="553998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Septembre 2017 à mars 2018</a:t>
              </a:r>
            </a:p>
            <a:p>
              <a:endParaRPr lang="fr-FR" sz="200" dirty="0" smtClean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32211" y="3811094"/>
              <a:ext cx="1945341" cy="815608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Septembre 2017 à mars 2018</a:t>
              </a:r>
            </a:p>
            <a:p>
              <a:endParaRPr lang="fr-FR" sz="1700" dirty="0" smtClean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fr-FR" sz="200" dirty="0" smtClean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209800" y="4654642"/>
              <a:ext cx="1988820" cy="40011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150" dirty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mars 2018 à octobre </a:t>
              </a:r>
              <a:r>
                <a:rPr lang="fr-FR" sz="115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2018</a:t>
              </a:r>
            </a:p>
            <a:p>
              <a:endParaRPr lang="fr-FR" sz="850" dirty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232209" y="5077704"/>
              <a:ext cx="1945341" cy="584775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mai 2018 à mi 2020</a:t>
              </a:r>
            </a:p>
            <a:p>
              <a:endParaRPr lang="fr-FR" sz="600" dirty="0" smtClean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fr-FR" sz="600" dirty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endParaRPr lang="fr-FR" sz="600" dirty="0" smtClean="0">
                <a:latin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1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3"/>
            <a:stretch/>
          </p:blipFill>
          <p:spPr bwMode="auto">
            <a:xfrm>
              <a:off x="4177550" y="1474627"/>
              <a:ext cx="2024380" cy="41939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43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Ouvrage Sentier des Marins – </a:t>
            </a:r>
            <a:r>
              <a:rPr lang="fr-FR" altLang="fr-FR" sz="2800" dirty="0" smtClean="0"/>
              <a:t>itinéraire  des </a:t>
            </a:r>
            <a:r>
              <a:rPr lang="fr-FR" altLang="fr-FR" sz="2800" dirty="0"/>
              <a:t>camions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 rotWithShape="1">
          <a:blip r:embed="rId2"/>
          <a:srcRect l="26619" t="29176" r="15143" b="10823"/>
          <a:stretch/>
        </p:blipFill>
        <p:spPr bwMode="auto">
          <a:xfrm>
            <a:off x="389466" y="1481665"/>
            <a:ext cx="8170334" cy="4682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06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Ouvrage Sentier des Marins – </a:t>
            </a:r>
            <a:r>
              <a:rPr lang="fr-FR" altLang="fr-FR" sz="2800" dirty="0" smtClean="0"/>
              <a:t>itinéraire  des </a:t>
            </a:r>
            <a:r>
              <a:rPr lang="fr-FR" altLang="fr-FR" sz="2800" dirty="0"/>
              <a:t>camions</a:t>
            </a:r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2"/>
          <a:srcRect l="15887" t="26816" r="14801" b="9497"/>
          <a:stretch/>
        </p:blipFill>
        <p:spPr bwMode="auto">
          <a:xfrm>
            <a:off x="716489" y="1540934"/>
            <a:ext cx="7546977" cy="4809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40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39</a:t>
            </a:fld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4936326" y="1594411"/>
            <a:ext cx="3646354" cy="3125541"/>
            <a:chOff x="5949606" y="2180061"/>
            <a:chExt cx="2996636" cy="3497967"/>
          </a:xfrm>
        </p:grpSpPr>
        <p:sp>
          <p:nvSpPr>
            <p:cNvPr id="33" name="Rectangle 32"/>
            <p:cNvSpPr/>
            <p:nvPr/>
          </p:nvSpPr>
          <p:spPr>
            <a:xfrm>
              <a:off x="5949606" y="2180061"/>
              <a:ext cx="2996636" cy="3497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100342" y="2208648"/>
              <a:ext cx="2695165" cy="31162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just"/>
              <a:r>
                <a:rPr lang="fr-FR" sz="1600" b="1" i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GASEL (Grille d’Analyse des Sensibilités Locales)</a:t>
              </a:r>
              <a:r>
                <a:rPr lang="fr-FR" sz="1600" i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est un outil sous forme de tableau Excel partagé par la SGP, la SNCF et les entreprises.</a:t>
              </a:r>
            </a:p>
            <a:p>
              <a:pPr algn="just"/>
              <a:endParaRPr lang="fr-FR" sz="160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just"/>
              <a:r>
                <a:rPr lang="fr-FR" sz="1600" i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Il détaille la nature et </a:t>
              </a:r>
              <a:r>
                <a:rPr lang="fr-FR" sz="1600" i="1" dirty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les dates de réalisation </a:t>
              </a:r>
              <a:r>
                <a:rPr lang="fr-FR" sz="1600" i="1" dirty="0" smtClean="0">
                  <a:solidFill>
                    <a:schemeClr val="bg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des travaux pouvant engendrer des nuisances exceptionnelles, à court et moyen terme (vision à 3 semaines et à  6 mois).</a:t>
              </a:r>
            </a:p>
            <a:p>
              <a:pPr algn="just"/>
              <a:endParaRPr lang="fr-FR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35" name="Connecteur droit 34"/>
          <p:cNvCxnSpPr/>
          <p:nvPr/>
        </p:nvCxnSpPr>
        <p:spPr>
          <a:xfrm>
            <a:off x="796788" y="1751297"/>
            <a:ext cx="0" cy="4308311"/>
          </a:xfrm>
          <a:prstGeom prst="line">
            <a:avLst/>
          </a:prstGeom>
          <a:ln w="127000">
            <a:gradFill>
              <a:gsLst>
                <a:gs pos="0">
                  <a:srgbClr val="FF0000"/>
                </a:gs>
                <a:gs pos="100000">
                  <a:srgbClr val="00B050"/>
                </a:gs>
              </a:gsLst>
              <a:lin ang="5400000" scaled="0"/>
            </a:gra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676220" y="1601170"/>
            <a:ext cx="225188" cy="3002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+mj-lt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676220" y="2697850"/>
            <a:ext cx="225188" cy="3002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+mj-lt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676220" y="3874559"/>
            <a:ext cx="225188" cy="3002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+mj-lt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76220" y="5024675"/>
            <a:ext cx="225188" cy="3002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+mj-l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994286" y="1578255"/>
            <a:ext cx="3771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j-lt"/>
                <a:cs typeface="Microsoft Sans Serif" panose="020B0604020202020204" pitchFamily="34" charset="0"/>
              </a:rPr>
              <a:t>Identification et caractérisation des nuisances à court et moyen terme</a:t>
            </a:r>
          </a:p>
          <a:p>
            <a:r>
              <a:rPr lang="fr-FR" sz="1600" dirty="0" smtClean="0">
                <a:latin typeface="+mj-lt"/>
                <a:cs typeface="Microsoft Sans Serif" panose="020B0604020202020204" pitchFamily="34" charset="0"/>
              </a:rPr>
              <a:t>par les entreprises</a:t>
            </a:r>
            <a:endParaRPr lang="fr-FR" sz="1600" dirty="0">
              <a:latin typeface="+mj-lt"/>
              <a:cs typeface="Microsoft Sans Serif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94286" y="2663310"/>
            <a:ext cx="377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j-lt"/>
                <a:cs typeface="Microsoft Sans Serif" panose="020B0604020202020204" pitchFamily="34" charset="0"/>
              </a:rPr>
              <a:t>Planification du traitement de la nuisance (entreprises / AMO / MOA)</a:t>
            </a:r>
            <a:endParaRPr lang="fr-FR" sz="1600" dirty="0">
              <a:latin typeface="+mj-lt"/>
              <a:cs typeface="Microsoft Sans Serif" panose="020B0604020202020204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994286" y="3803230"/>
            <a:ext cx="335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j-lt"/>
                <a:cs typeface="Microsoft Sans Serif" panose="020B0604020202020204" pitchFamily="34" charset="0"/>
              </a:rPr>
              <a:t>Transmission des informations nécessaires à la communication locale (commune, quartiers)</a:t>
            </a:r>
            <a:endParaRPr lang="fr-FR" sz="1600" dirty="0">
              <a:latin typeface="+mj-lt"/>
              <a:cs typeface="Microsoft Sans Serif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994286" y="4974463"/>
            <a:ext cx="3356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+mj-lt"/>
                <a:cs typeface="Microsoft Sans Serif" panose="020B0604020202020204" pitchFamily="34" charset="0"/>
              </a:rPr>
              <a:t>Information riverains et usagers </a:t>
            </a:r>
            <a:endParaRPr lang="fr-FR" sz="1600" dirty="0">
              <a:latin typeface="+mj-lt"/>
              <a:cs typeface="Microsoft Sans Serif" panose="020B0604020202020204" pitchFamily="34" charset="0"/>
            </a:endParaRPr>
          </a:p>
        </p:txBody>
      </p:sp>
      <p:sp>
        <p:nvSpPr>
          <p:cNvPr id="17" name="Titre 3"/>
          <p:cNvSpPr>
            <a:spLocks noGrp="1"/>
          </p:cNvSpPr>
          <p:nvPr>
            <p:ph type="title"/>
          </p:nvPr>
        </p:nvSpPr>
        <p:spPr>
          <a:xfrm>
            <a:off x="414989" y="76276"/>
            <a:ext cx="7465643" cy="1170663"/>
          </a:xfrm>
        </p:spPr>
        <p:txBody>
          <a:bodyPr>
            <a:normAutofit/>
          </a:bodyPr>
          <a:lstStyle/>
          <a:p>
            <a:r>
              <a:rPr lang="fr-FR" sz="2800" dirty="0"/>
              <a:t>Ouvrage Sentier des Marins – Outil de gestion des nuisances </a:t>
            </a:r>
            <a:r>
              <a:rPr lang="fr-FR" sz="2800" dirty="0" smtClean="0"/>
              <a:t>des </a:t>
            </a:r>
            <a:r>
              <a:rPr lang="fr-FR" sz="2800" dirty="0"/>
              <a:t>chantiers</a:t>
            </a:r>
          </a:p>
        </p:txBody>
      </p:sp>
    </p:spTree>
    <p:extLst>
      <p:ext uri="{BB962C8B-B14F-4D97-AF65-F5344CB8AC3E}">
        <p14:creationId xmlns:p14="http://schemas.microsoft.com/office/powerpoint/2010/main" val="31512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09762" y="6312135"/>
            <a:ext cx="371523" cy="381957"/>
          </a:xfrm>
        </p:spPr>
        <p:txBody>
          <a:bodyPr/>
          <a:lstStyle/>
          <a:p>
            <a:fld id="{6EC7BAE9-6DCB-4F50-B97D-848F6CEC23C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91107" y="2394065"/>
            <a:ext cx="7646312" cy="1073254"/>
          </a:xfrm>
        </p:spPr>
        <p:txBody>
          <a:bodyPr>
            <a:normAutofit/>
          </a:bodyPr>
          <a:lstStyle/>
          <a:p>
            <a:r>
              <a:rPr lang="fr-FR" dirty="0" smtClean="0"/>
              <a:t>1.1 : Présentation du GPE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0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40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84" y="1346201"/>
            <a:ext cx="8095816" cy="4783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« Etat </a:t>
            </a:r>
            <a:r>
              <a:rPr lang="fr-FR" sz="2000" dirty="0"/>
              <a:t>zéro » </a:t>
            </a:r>
            <a:r>
              <a:rPr lang="fr-FR" sz="2000" dirty="0" smtClean="0"/>
              <a:t>réalisé dans </a:t>
            </a:r>
            <a:r>
              <a:rPr lang="fr-FR" sz="2000" dirty="0"/>
              <a:t>le cadre de l’étude </a:t>
            </a:r>
            <a:r>
              <a:rPr lang="fr-FR" sz="2000" dirty="0" smtClean="0"/>
              <a:t>d’impact du projet L15 Sud </a:t>
            </a:r>
            <a:r>
              <a:rPr lang="fr-FR" sz="2000" dirty="0"/>
              <a:t>: prise de </a:t>
            </a:r>
            <a:r>
              <a:rPr lang="fr-FR" sz="2000" dirty="0" smtClean="0"/>
              <a:t>mesures </a:t>
            </a:r>
            <a:r>
              <a:rPr lang="fr-FR" sz="2000" dirty="0"/>
              <a:t>permettant de caractériser l’environnement sonore préexistant. 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15011" y="76274"/>
            <a:ext cx="7222148" cy="1170663"/>
          </a:xfrm>
        </p:spPr>
        <p:txBody>
          <a:bodyPr>
            <a:normAutofit/>
          </a:bodyPr>
          <a:lstStyle/>
          <a:p>
            <a:r>
              <a:rPr lang="fr-FR" dirty="0"/>
              <a:t>Ouvrage Sentier des Marins – Des enjeux sonores spécifiques à chaque site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26" y="2640540"/>
            <a:ext cx="3267574" cy="321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44" y="2640540"/>
            <a:ext cx="1809856" cy="32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4982" y="76274"/>
            <a:ext cx="6711895" cy="1170663"/>
          </a:xfrm>
        </p:spPr>
        <p:txBody>
          <a:bodyPr/>
          <a:lstStyle/>
          <a:p>
            <a:r>
              <a:rPr lang="fr-FR" sz="2400" dirty="0"/>
              <a:t>Ouvrage Sentier des Marins – Dossiers bruit de chantier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13184" y="1356896"/>
            <a:ext cx="4582149" cy="3634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→"/>
              <a:defRPr sz="16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Microsoft Sans Serif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>
                <a:latin typeface="+mj-lt"/>
              </a:rPr>
              <a:t>Un </a:t>
            </a:r>
            <a:r>
              <a:rPr lang="fr-FR" sz="2000" dirty="0">
                <a:latin typeface="+mj-lt"/>
              </a:rPr>
              <a:t>dossier </a:t>
            </a:r>
            <a:r>
              <a:rPr lang="fr-FR" sz="2000" dirty="0" smtClean="0">
                <a:latin typeface="+mj-lt"/>
              </a:rPr>
              <a:t>« bruit de chantier » sera </a:t>
            </a:r>
            <a:r>
              <a:rPr lang="fr-FR" sz="2000" dirty="0">
                <a:latin typeface="+mj-lt"/>
              </a:rPr>
              <a:t>fourni au Préfet et </a:t>
            </a:r>
            <a:r>
              <a:rPr lang="fr-FR" sz="2000" dirty="0" smtClean="0">
                <a:latin typeface="+mj-lt"/>
              </a:rPr>
              <a:t>au Maire. </a:t>
            </a:r>
          </a:p>
          <a:p>
            <a:pPr marL="0" indent="0">
              <a:buNone/>
            </a:pPr>
            <a:r>
              <a:rPr lang="fr-FR" sz="2000" dirty="0" smtClean="0">
                <a:latin typeface="+mj-lt"/>
              </a:rPr>
              <a:t>Il </a:t>
            </a:r>
            <a:r>
              <a:rPr lang="fr-FR" sz="2000" dirty="0">
                <a:latin typeface="+mj-lt"/>
              </a:rPr>
              <a:t>présente :</a:t>
            </a:r>
          </a:p>
          <a:p>
            <a:pPr marL="622300" indent="-355600"/>
            <a:r>
              <a:rPr lang="fr-FR" sz="2000" dirty="0"/>
              <a:t>La nature du chantier </a:t>
            </a:r>
          </a:p>
          <a:p>
            <a:pPr marL="622300" indent="-355600"/>
            <a:r>
              <a:rPr lang="fr-FR" sz="2000" dirty="0"/>
              <a:t>Sa durée prévisionnelle</a:t>
            </a:r>
          </a:p>
          <a:p>
            <a:pPr marL="622300" indent="-355600"/>
            <a:r>
              <a:rPr lang="fr-FR" sz="2000" dirty="0"/>
              <a:t>Les nuisances sonores attendues</a:t>
            </a:r>
          </a:p>
          <a:p>
            <a:pPr marL="622300" indent="-355600"/>
            <a:r>
              <a:rPr lang="fr-FR" sz="2000" dirty="0"/>
              <a:t>Les mesures prises pour limiter ces </a:t>
            </a:r>
            <a:r>
              <a:rPr lang="fr-FR" sz="2000" dirty="0" smtClean="0"/>
              <a:t>nuisances</a:t>
            </a:r>
            <a:endParaRPr lang="fr-FR" sz="2000" dirty="0"/>
          </a:p>
          <a:p>
            <a:pPr marL="444500" indent="-444500">
              <a:buFont typeface="Wingdings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Dossiers </a:t>
            </a:r>
            <a:r>
              <a:rPr lang="fr-FR" sz="2000" b="1" dirty="0">
                <a:sym typeface="Wingdings" panose="05000000000000000000" pitchFamily="2" charset="2"/>
              </a:rPr>
              <a:t>en cours de </a:t>
            </a:r>
            <a:r>
              <a:rPr lang="fr-FR" sz="2000" b="1" dirty="0" smtClean="0">
                <a:sym typeface="Wingdings" panose="05000000000000000000" pitchFamily="2" charset="2"/>
              </a:rPr>
              <a:t>finalisation</a:t>
            </a:r>
            <a:endParaRPr lang="fr-FR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07" y="4940590"/>
            <a:ext cx="2510159" cy="13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47" y="4529193"/>
            <a:ext cx="3223972" cy="17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mathieu.mallet\AppData\Local\Microsoft\Windows\Temporary Internet Files\Content.Outlook\RVPGZ0P0\IMG_01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45" y="1966496"/>
            <a:ext cx="3223974" cy="21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814845" y="3688488"/>
            <a:ext cx="248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Exemple de </a:t>
            </a:r>
            <a:r>
              <a:rPr lang="fr-FR" sz="12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palissades avec bâches acoustiques</a:t>
            </a:r>
            <a:endParaRPr lang="fr-FR" sz="12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50" y="1376132"/>
            <a:ext cx="8128395" cy="46944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1. </a:t>
            </a: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Poussières et </a:t>
            </a:r>
            <a:r>
              <a:rPr lang="fr-FR" sz="1800" b="1" dirty="0">
                <a:latin typeface="+mj-lt"/>
                <a:cs typeface="Arial" panose="020B0604020202020204" pitchFamily="34" charset="0"/>
              </a:rPr>
              <a:t>salissures sur </a:t>
            </a: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chaussée</a:t>
            </a:r>
            <a:endParaRPr lang="fr-FR" sz="1800" b="1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Nettoyage </a:t>
            </a: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engins et voirie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à la sortie des chantiers, afin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que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la voirie reste propre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et sûre pour les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usagers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800" u="sng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2. Nuisances visuelles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Chantier maintenu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dans un état propre et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ordonné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Barrières entourant le chantier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homogènes, conformes aux chartes graphiques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définies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Avoisinants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 maintenus dans un bon état de propreté</a:t>
            </a:r>
          </a:p>
          <a:p>
            <a:pPr marL="342900" indent="-342900">
              <a:buFont typeface="+mj-lt"/>
              <a:buAutoNum type="arabicPeriod"/>
            </a:pPr>
            <a:endParaRPr lang="fr-FR" sz="1800" u="sng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3. Nuisances sonores et vibratoires</a:t>
            </a:r>
            <a:endParaRPr lang="fr-FR" sz="1800" b="1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Engins </a:t>
            </a: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de chantier conformes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, équipés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de signaux sonores de recul générant le moins de nuisances possible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Conduite d’études </a:t>
            </a:r>
            <a:r>
              <a:rPr lang="fr-FR" sz="1600" b="1" dirty="0">
                <a:latin typeface="+mj-lt"/>
                <a:cs typeface="Arial" panose="020B0604020202020204" pitchFamily="34" charset="0"/>
              </a:rPr>
              <a:t>acoustiques </a:t>
            </a: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sur le bruit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généré par le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chantier ; réflexion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sur la limitation des nuisances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sonores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Mesures spécifiques des vibrations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sur les sites sensibles et adaptations techniques</a:t>
            </a:r>
            <a:endParaRPr lang="fr-FR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14989" y="76276"/>
            <a:ext cx="7465643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Exigences générales de moyens </a:t>
            </a:r>
            <a:br>
              <a:rPr lang="fr-FR" dirty="0" smtClean="0"/>
            </a:br>
            <a:r>
              <a:rPr lang="fr-FR" dirty="0" smtClean="0"/>
              <a:t>des entreprises contre les nuisances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1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50" y="1414232"/>
            <a:ext cx="8128395" cy="4694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4. </a:t>
            </a: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Emission </a:t>
            </a:r>
            <a:r>
              <a:rPr lang="fr-FR" sz="1800" b="1" dirty="0">
                <a:latin typeface="+mj-lt"/>
                <a:cs typeface="Arial" panose="020B0604020202020204" pitchFamily="34" charset="0"/>
              </a:rPr>
              <a:t>de gaz </a:t>
            </a: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d’échappement</a:t>
            </a:r>
            <a:endParaRPr lang="fr-FR" sz="1800" b="1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Respect des normes d’émission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en matière de rejets atmosphériques pour les véhicules de chantier</a:t>
            </a:r>
          </a:p>
          <a:p>
            <a:pPr marL="342900" indent="-342900">
              <a:buFont typeface="+mj-lt"/>
              <a:buAutoNum type="arabicPeriod"/>
            </a:pPr>
            <a:endParaRPr lang="fr-FR" sz="1800" u="sng" dirty="0" smtClean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5. Impact circulation routière</a:t>
            </a:r>
            <a:endParaRPr lang="fr-FR" sz="1800" b="1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latin typeface="+mj-lt"/>
                <a:cs typeface="Arial" panose="020B0604020202020204" pitchFamily="34" charset="0"/>
              </a:rPr>
              <a:t>Maintien de la circulation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routière, des itinéraires piétons et PMR et des modes doux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 smtClean="0">
                <a:latin typeface="+mj-lt"/>
                <a:cs typeface="Arial" panose="020B0604020202020204" pitchFamily="34" charset="0"/>
              </a:rPr>
              <a:t>Définition des </a:t>
            </a:r>
            <a:r>
              <a:rPr lang="fr-FR" sz="1600" b="1" dirty="0">
                <a:latin typeface="+mj-lt"/>
                <a:cs typeface="Arial" panose="020B0604020202020204" pitchFamily="34" charset="0"/>
              </a:rPr>
              <a:t>itinéraires de circulation </a:t>
            </a: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des engins ,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notamment afin de maîtriser les nuisances et impacts sur la circulation,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en concertation avec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les partenaires (démarche avec le Conseil Départemental)</a:t>
            </a:r>
            <a:endParaRPr lang="fr-FR" sz="1600" b="1" dirty="0" smtClean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 smtClean="0">
                <a:latin typeface="+mj-lt"/>
                <a:cs typeface="Arial" panose="020B0604020202020204" pitchFamily="34" charset="0"/>
              </a:rPr>
              <a:t>Circulations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des camions d’approvisionnement et d’évacuation des déblais gérées afin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d’éviter au maximum </a:t>
            </a:r>
            <a:r>
              <a:rPr lang="fr-FR" sz="1600" b="1" dirty="0">
                <a:latin typeface="+mj-lt"/>
                <a:cs typeface="Arial" panose="020B0604020202020204" pitchFamily="34" charset="0"/>
              </a:rPr>
              <a:t>les files </a:t>
            </a: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d’attente en voirie </a:t>
            </a:r>
            <a:br>
              <a:rPr lang="fr-FR" sz="1600" b="1" dirty="0" smtClean="0">
                <a:latin typeface="+mj-lt"/>
                <a:cs typeface="Arial" panose="020B0604020202020204" pitchFamily="34" charset="0"/>
              </a:rPr>
            </a:br>
            <a:r>
              <a:rPr lang="fr-FR" sz="16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recherche éventuelle de zones de stationnement déportées en accord avec les collectivités</a:t>
            </a:r>
            <a:endParaRPr lang="fr-FR" sz="2800" u="sng" dirty="0" smtClean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14989" y="76276"/>
            <a:ext cx="7465643" cy="1170663"/>
          </a:xfrm>
        </p:spPr>
        <p:txBody>
          <a:bodyPr>
            <a:normAutofit/>
          </a:bodyPr>
          <a:lstStyle/>
          <a:p>
            <a:r>
              <a:rPr lang="fr-FR" dirty="0" smtClean="0"/>
              <a:t>Exigences générales de moyens </a:t>
            </a:r>
            <a:br>
              <a:rPr lang="fr-FR" dirty="0" smtClean="0"/>
            </a:br>
            <a:r>
              <a:rPr lang="fr-FR" dirty="0" smtClean="0"/>
              <a:t>des entreprises contre les nuisances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1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51" y="1376132"/>
            <a:ext cx="4380426" cy="4694468"/>
          </a:xfrm>
        </p:spPr>
        <p:txBody>
          <a:bodyPr>
            <a:normAutofit/>
          </a:bodyPr>
          <a:lstStyle/>
          <a:p>
            <a:pPr algn="just"/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Diagnostic « Riverains »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du quartier accueillant le chantier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800" dirty="0" smtClean="0">
                <a:latin typeface="+mj-lt"/>
                <a:cs typeface="Arial" panose="020B0604020202020204" pitchFamily="34" charset="0"/>
              </a:rPr>
              <a:t>Pose de </a:t>
            </a:r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bâches acoustiques </a:t>
            </a:r>
            <a:r>
              <a:rPr lang="fr-FR" sz="1800" dirty="0" smtClean="0">
                <a:latin typeface="+mj-lt"/>
                <a:cs typeface="Arial" panose="020B0604020202020204" pitchFamily="34" charset="0"/>
              </a:rPr>
              <a:t>sur les palissades chantiers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j-lt"/>
                <a:cs typeface="Arial" panose="020B0604020202020204" pitchFamily="34" charset="0"/>
              </a:rPr>
              <a:t>Suivi des émissions du chantier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b="1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Mise en place d’un dispositif de </a:t>
            </a:r>
            <a:r>
              <a:rPr lang="fr-FR" i="1" dirty="0" smtClean="0">
                <a:latin typeface="+mj-lt"/>
                <a:cs typeface="Arial" panose="020B0604020202020204" pitchFamily="34" charset="0"/>
              </a:rPr>
              <a:t>sonomètres et de capteurs de vibrations</a:t>
            </a:r>
          </a:p>
          <a:p>
            <a:pPr algn="just"/>
            <a:r>
              <a:rPr lang="fr-FR" sz="1800" b="1" dirty="0" smtClean="0">
                <a:latin typeface="+mj-lt"/>
                <a:cs typeface="Arial" panose="020B0604020202020204" pitchFamily="34" charset="0"/>
              </a:rPr>
              <a:t>Sécurisation des abords du chantier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Homme </a:t>
            </a:r>
            <a:r>
              <a:rPr lang="fr-FR" b="1" dirty="0">
                <a:latin typeface="+mj-lt"/>
                <a:cs typeface="Arial" panose="020B0604020202020204" pitchFamily="34" charset="0"/>
              </a:rPr>
              <a:t>trafic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pour gérer les </a:t>
            </a:r>
            <a:r>
              <a:rPr lang="fr-FR" dirty="0">
                <a:latin typeface="+mj-lt"/>
                <a:cs typeface="Arial" panose="020B0604020202020204" pitchFamily="34" charset="0"/>
              </a:rPr>
              <a:t>entrées et sorties dans l’emprise chantier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Fléchage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>
                <a:latin typeface="+mj-lt"/>
                <a:cs typeface="Arial" panose="020B0604020202020204" pitchFamily="34" charset="0"/>
              </a:rPr>
              <a:t>du parcours des camions dans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Villiers</a:t>
            </a:r>
          </a:p>
          <a:p>
            <a:pPr marL="0" indent="0">
              <a:buNone/>
            </a:pPr>
            <a:endParaRPr lang="fr-FR" b="1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fr-FR" b="1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fr-FR" sz="1800" b="1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14989" y="76276"/>
            <a:ext cx="7465643" cy="1170663"/>
          </a:xfrm>
        </p:spPr>
        <p:txBody>
          <a:bodyPr>
            <a:normAutofit/>
          </a:bodyPr>
          <a:lstStyle/>
          <a:p>
            <a:r>
              <a:rPr lang="fr-FR" sz="2800" dirty="0"/>
              <a:t>Ouvrage Sentier des Marins –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/>
              <a:t>M</a:t>
            </a:r>
            <a:r>
              <a:rPr lang="fr-FR" altLang="fr-FR" sz="2800" dirty="0" smtClean="0"/>
              <a:t>esures d’accompagnement des Riverains</a:t>
            </a:r>
            <a:endParaRPr lang="fr-FR" dirty="0"/>
          </a:p>
        </p:txBody>
      </p:sp>
      <p:pic>
        <p:nvPicPr>
          <p:cNvPr id="6" name="Picture 3" descr="C:\Users\mathieu.mallet\AppData\Local\Microsoft\Windows\Temporary Internet Files\Content.Outlook\RVPGZ0P0\IMG_0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76" y="1573130"/>
            <a:ext cx="3790831" cy="28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3151" y="1376132"/>
            <a:ext cx="4835649" cy="46944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Information régulière sur l’avancée du chantier auprès des riverains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rencontres individuelles lors des premières installations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+mj-lt"/>
                <a:cs typeface="Arial" panose="020B0604020202020204" pitchFamily="34" charset="0"/>
              </a:rPr>
              <a:t>diffusion </a:t>
            </a:r>
            <a:r>
              <a:rPr lang="fr-FR" sz="1600" dirty="0">
                <a:latin typeface="+mj-lt"/>
                <a:cs typeface="Arial" panose="020B0604020202020204" pitchFamily="34" charset="0"/>
              </a:rPr>
              <a:t>d’un info chantier le 15 juin dernier concernant les horaires de chantier du lundi au samedi du 7h00 à 20h00</a:t>
            </a:r>
            <a:endParaRPr lang="fr-FR" sz="1600" dirty="0" smtClean="0">
              <a:latin typeface="+mj-lt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réunion de quartier ( 5 juillet 2017)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600" dirty="0">
                <a:latin typeface="+mj-lt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+mj-lt"/>
                <a:cs typeface="Arial" panose="020B0604020202020204" pitchFamily="34" charset="0"/>
              </a:rPr>
              <a:t>réunion de quartier avec description du chantier et moment de partage avec les compagnons (fin août 2017)</a:t>
            </a:r>
          </a:p>
          <a:p>
            <a:pPr marL="0" indent="0" algn="just">
              <a:buNone/>
            </a:pPr>
            <a:endParaRPr lang="fr-FR" sz="1600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Dispositif d’astreinte avec la ville</a:t>
            </a:r>
          </a:p>
          <a:p>
            <a:pPr marL="0" indent="0">
              <a:buNone/>
            </a:pPr>
            <a:endParaRPr lang="fr-FR" sz="1600" b="1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Un renforcement des mesures d’accompagnement à l’étude afin d’appréhender les phases « dures » du chantier</a:t>
            </a:r>
          </a:p>
          <a:p>
            <a:pPr marL="342900" lvl="1" indent="0">
              <a:buNone/>
            </a:pPr>
            <a:r>
              <a:rPr lang="fr-FR" sz="1600" b="1" dirty="0" smtClean="0">
                <a:latin typeface="+mj-lt"/>
                <a:cs typeface="Arial" panose="020B0604020202020204" pitchFamily="34" charset="0"/>
              </a:rPr>
              <a:t>       </a:t>
            </a:r>
            <a:endParaRPr lang="fr-FR" sz="1600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14989" y="76276"/>
            <a:ext cx="7465643" cy="1170663"/>
          </a:xfrm>
        </p:spPr>
        <p:txBody>
          <a:bodyPr>
            <a:normAutofit/>
          </a:bodyPr>
          <a:lstStyle/>
          <a:p>
            <a:r>
              <a:rPr lang="fr-FR" sz="2800" dirty="0"/>
              <a:t>Ouvrage Sentier des Marins </a:t>
            </a:r>
            <a:br>
              <a:rPr lang="fr-FR" sz="2800" dirty="0"/>
            </a:br>
            <a:r>
              <a:rPr lang="fr-FR" sz="2800" dirty="0"/>
              <a:t>M</a:t>
            </a:r>
            <a:r>
              <a:rPr lang="fr-FR" altLang="fr-FR" sz="2800" dirty="0" smtClean="0"/>
              <a:t>esures d’accompagnement des Riverains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00" y="2066400"/>
            <a:ext cx="3787200" cy="28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Communication sur site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41946" y="1538161"/>
            <a:ext cx="3751752" cy="1430122"/>
          </a:xfrm>
        </p:spPr>
        <p:txBody>
          <a:bodyPr/>
          <a:lstStyle/>
          <a:p>
            <a:r>
              <a:rPr lang="fr-FR" dirty="0" smtClean="0"/>
              <a:t>Diffusion le 15 juin 2017 d’un info chantier pour informer les riverains des horaires de chantiers rallongés pendant l’été.</a:t>
            </a:r>
            <a:endParaRPr lang="fr-FR" dirty="0"/>
          </a:p>
          <a:p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68" y="1371599"/>
            <a:ext cx="2195076" cy="3098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77" y="1631852"/>
            <a:ext cx="2489662" cy="3510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313811" y="2750792"/>
            <a:ext cx="3751752" cy="3573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Courier New" panose="02070309020205020404" pitchFamily="49" charset="0"/>
              <a:buChar char="→"/>
              <a:defRPr sz="12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Microsoft Sans Serif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DISPOSITIF À VENIR</a:t>
            </a:r>
          </a:p>
          <a:p>
            <a:r>
              <a:rPr lang="fr-FR" dirty="0" smtClean="0"/>
              <a:t>Diffusion </a:t>
            </a:r>
            <a:r>
              <a:rPr lang="fr-FR" b="1" dirty="0" smtClean="0"/>
              <a:t>d’infos chantier </a:t>
            </a:r>
            <a:r>
              <a:rPr lang="fr-FR" dirty="0" smtClean="0"/>
              <a:t>lors des grandes étapes du chantier / lors d’étapes à fortes nuisances</a:t>
            </a:r>
          </a:p>
          <a:p>
            <a:r>
              <a:rPr lang="fr-FR" b="1" dirty="0"/>
              <a:t>Habillage des palissades</a:t>
            </a:r>
            <a:r>
              <a:rPr lang="fr-FR" dirty="0"/>
              <a:t> de chantier avec la charte génie civil (couleur verte pour ce site</a:t>
            </a:r>
            <a:r>
              <a:rPr lang="fr-FR" dirty="0" smtClean="0"/>
              <a:t>) – une partie des palissades sera </a:t>
            </a:r>
            <a:r>
              <a:rPr lang="fr-FR" b="1" dirty="0" smtClean="0"/>
              <a:t>habillées par des écoliers </a:t>
            </a:r>
            <a:r>
              <a:rPr lang="fr-FR" dirty="0" smtClean="0"/>
              <a:t>de la commune</a:t>
            </a:r>
            <a:endParaRPr lang="fr-FR" dirty="0"/>
          </a:p>
          <a:p>
            <a:r>
              <a:rPr lang="fr-FR" dirty="0" smtClean="0"/>
              <a:t>Préparation d’un </a:t>
            </a:r>
            <a:r>
              <a:rPr lang="fr-FR" b="1" dirty="0" smtClean="0"/>
              <a:t>info chantier </a:t>
            </a:r>
            <a:r>
              <a:rPr lang="fr-FR" dirty="0" smtClean="0"/>
              <a:t>sur </a:t>
            </a:r>
            <a:r>
              <a:rPr lang="fr-FR" b="1" dirty="0" smtClean="0"/>
              <a:t>les itinéraires des camions </a:t>
            </a:r>
            <a:r>
              <a:rPr lang="fr-FR" dirty="0" smtClean="0"/>
              <a:t>(à la demande de la Ville)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283777" y="5308599"/>
            <a:ext cx="3146314" cy="101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Courier New" panose="02070309020205020404" pitchFamily="49" charset="0"/>
              <a:buChar char="→"/>
              <a:defRPr sz="12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Microsoft Sans Serif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Retour FAQ sur la Gare :</a:t>
            </a:r>
          </a:p>
          <a:p>
            <a:pPr marL="0" indent="0">
              <a:buNone/>
            </a:pPr>
            <a:r>
              <a:rPr lang="fr-FR" dirty="0" smtClean="0"/>
              <a:t>- Horaires de chantier</a:t>
            </a:r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6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252552"/>
            <a:ext cx="6296025" cy="2852737"/>
          </a:xfrm>
        </p:spPr>
        <p:txBody>
          <a:bodyPr>
            <a:normAutofit/>
          </a:bodyPr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808789" y="6311901"/>
            <a:ext cx="335211" cy="365125"/>
          </a:xfrm>
          <a:prstGeom prst="rect">
            <a:avLst/>
          </a:prstGeom>
        </p:spPr>
        <p:txBody>
          <a:bodyPr/>
          <a:lstStyle/>
          <a:p>
            <a:fld id="{6EC7BAE9-6DCB-4F50-B97D-848F6CEC23CD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8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509761" y="6312300"/>
            <a:ext cx="364028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5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réseau de transports aujourd’hui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43" y="1421476"/>
            <a:ext cx="5772295" cy="468000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000" dirty="0" smtClean="0"/>
              <a:t>Le </a:t>
            </a:r>
            <a:r>
              <a:rPr lang="fr-FR" sz="3000" dirty="0"/>
              <a:t>nouveau Grand Paris des </a:t>
            </a:r>
            <a:r>
              <a:rPr lang="fr-FR" sz="3000" dirty="0" smtClean="0"/>
              <a:t>transports : un réseau en rocade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509761" y="6312300"/>
            <a:ext cx="364028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6</a:t>
            </a:fld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8"/>
          <a:stretch>
            <a:fillRect/>
          </a:stretch>
        </p:blipFill>
        <p:spPr bwMode="auto">
          <a:xfrm>
            <a:off x="86531" y="824547"/>
            <a:ext cx="6376615" cy="549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8" y="890002"/>
            <a:ext cx="7795936" cy="5515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9999" y="824547"/>
            <a:ext cx="1811867" cy="5669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463146" y="1248065"/>
            <a:ext cx="2410692" cy="47792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6563">
              <a:spcBef>
                <a:spcPts val="600"/>
              </a:spcBef>
              <a:defRPr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Arial" pitchFamily="34" charset="0"/>
              </a:rPr>
              <a:t>200</a:t>
            </a:r>
            <a:r>
              <a:rPr lang="fr-FR" sz="200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km</a:t>
            </a:r>
          </a:p>
          <a:p>
            <a:pPr defTabSz="436563">
              <a:spcBef>
                <a:spcPts val="600"/>
              </a:spcBef>
              <a:defRPr/>
            </a:pPr>
            <a:endParaRPr lang="fr-FR" sz="20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134EA2"/>
                </a:solidFill>
                <a:latin typeface="+mj-lt"/>
                <a:cs typeface="Arial" pitchFamily="34" charset="0"/>
              </a:rPr>
              <a:t>4</a:t>
            </a:r>
            <a:r>
              <a:rPr lang="fr-FR" sz="2000" dirty="0">
                <a:solidFill>
                  <a:srgbClr val="E2001A"/>
                </a:solidFill>
                <a:latin typeface="+mj-lt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lignes nouvelles</a:t>
            </a:r>
            <a:endParaRPr lang="fr-FR" sz="2000" b="1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endParaRPr lang="fr-FR" sz="20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134EA2"/>
                </a:solidFill>
                <a:latin typeface="+mj-lt"/>
                <a:cs typeface="Arial" pitchFamily="34" charset="0"/>
              </a:rPr>
              <a:t>2</a:t>
            </a:r>
            <a:r>
              <a:rPr lang="fr-FR" sz="2000" b="1" dirty="0">
                <a:solidFill>
                  <a:srgbClr val="E2001A"/>
                </a:solidFill>
                <a:latin typeface="+mj-lt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lignes </a:t>
            </a:r>
            <a:r>
              <a:rPr lang="fr-FR" sz="2000" b="1" dirty="0" smtClean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prolongées</a:t>
            </a:r>
            <a:endParaRPr lang="fr-FR" sz="2000" b="1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endParaRPr lang="fr-FR" sz="20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r>
              <a:rPr lang="fr-FR" sz="2000" b="1" dirty="0">
                <a:solidFill>
                  <a:srgbClr val="134EA2"/>
                </a:solidFill>
                <a:latin typeface="+mj-lt"/>
                <a:cs typeface="Arial" pitchFamily="34" charset="0"/>
              </a:rPr>
              <a:t>68</a:t>
            </a:r>
            <a:r>
              <a:rPr lang="fr-FR" sz="2000" dirty="0">
                <a:solidFill>
                  <a:srgbClr val="E2001A"/>
                </a:solidFill>
                <a:latin typeface="+mj-lt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gares </a:t>
            </a:r>
            <a:endParaRPr lang="fr-FR" sz="2000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  <a:p>
            <a:pPr defTabSz="436563">
              <a:spcBef>
                <a:spcPts val="600"/>
              </a:spcBef>
              <a:defRPr/>
            </a:pPr>
            <a:r>
              <a:rPr lang="fr-FR" sz="12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dont 80% en </a:t>
            </a:r>
            <a:r>
              <a:rPr lang="fr-FR" sz="1200" b="1" dirty="0" smtClean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correspondance</a:t>
            </a:r>
          </a:p>
          <a:p>
            <a:pPr defTabSz="436563">
              <a:spcBef>
                <a:spcPts val="600"/>
              </a:spcBef>
              <a:defRPr/>
            </a:pPr>
            <a:endParaRPr lang="fr-FR" sz="2000" b="1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  <a:p>
            <a:pPr defTabSz="436563">
              <a:defRPr/>
            </a:pPr>
            <a:r>
              <a:rPr lang="fr-FR" sz="2000" b="1" dirty="0">
                <a:solidFill>
                  <a:srgbClr val="134EA2"/>
                </a:solidFill>
                <a:latin typeface="+mj-lt"/>
                <a:cs typeface="Arial" pitchFamily="34" charset="0"/>
              </a:rPr>
              <a:t>2</a:t>
            </a:r>
            <a:r>
              <a:rPr lang="fr-FR" sz="2000" dirty="0">
                <a:solidFill>
                  <a:srgbClr val="E2001A"/>
                </a:solidFill>
                <a:latin typeface="+mj-lt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millions</a:t>
            </a:r>
            <a:r>
              <a:rPr lang="fr-FR" sz="2000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 </a:t>
            </a:r>
            <a:br>
              <a:rPr lang="fr-FR" sz="2000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</a:br>
            <a:r>
              <a:rPr lang="fr-FR" sz="12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de voyageurs </a:t>
            </a:r>
            <a:r>
              <a:rPr lang="fr-FR" sz="1200" b="1" dirty="0" smtClean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 par </a:t>
            </a:r>
            <a:r>
              <a:rPr lang="fr-FR" sz="1200" b="1" dirty="0">
                <a:solidFill>
                  <a:srgbClr val="41464B">
                    <a:lumMod val="75000"/>
                  </a:srgbClr>
                </a:solidFill>
                <a:latin typeface="+mj-lt"/>
                <a:cs typeface="Arial" pitchFamily="34" charset="0"/>
              </a:rPr>
              <a:t>jour</a:t>
            </a:r>
          </a:p>
          <a:p>
            <a:pPr algn="ctr" defTabSz="457200">
              <a:defRPr/>
            </a:pPr>
            <a:endParaRPr lang="fr-FR" sz="1200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15804632">
            <a:off x="2016945" y="2202849"/>
            <a:ext cx="2753047" cy="3973833"/>
          </a:xfrm>
          <a:prstGeom prst="arc">
            <a:avLst>
              <a:gd name="adj1" fmla="val 16181049"/>
              <a:gd name="adj2" fmla="val 1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10"/>
          <p:cNvSpPr/>
          <p:nvPr/>
        </p:nvSpPr>
        <p:spPr>
          <a:xfrm>
            <a:off x="2873605" y="2296103"/>
            <a:ext cx="2867025" cy="3846368"/>
          </a:xfrm>
          <a:prstGeom prst="arc">
            <a:avLst>
              <a:gd name="adj1" fmla="val 16200000"/>
              <a:gd name="adj2" fmla="val 1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/>
          <p:cNvSpPr/>
          <p:nvPr/>
        </p:nvSpPr>
        <p:spPr>
          <a:xfrm>
            <a:off x="1906213" y="2841830"/>
            <a:ext cx="2867025" cy="3846368"/>
          </a:xfrm>
          <a:prstGeom prst="arc">
            <a:avLst>
              <a:gd name="adj1" fmla="val 16200000"/>
              <a:gd name="adj2" fmla="val 1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c 14"/>
          <p:cNvSpPr/>
          <p:nvPr/>
        </p:nvSpPr>
        <p:spPr>
          <a:xfrm rot="7253910">
            <a:off x="673140" y="341465"/>
            <a:ext cx="2652433" cy="6111664"/>
          </a:xfrm>
          <a:prstGeom prst="arc">
            <a:avLst>
              <a:gd name="adj1" fmla="val 15994105"/>
              <a:gd name="adj2" fmla="val 21347644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/>
          <p:cNvSpPr/>
          <p:nvPr/>
        </p:nvSpPr>
        <p:spPr>
          <a:xfrm rot="8808124">
            <a:off x="620416" y="2710513"/>
            <a:ext cx="3536406" cy="3683890"/>
          </a:xfrm>
          <a:prstGeom prst="arc">
            <a:avLst>
              <a:gd name="adj1" fmla="val 16200000"/>
              <a:gd name="adj2" fmla="val 1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2" y="890002"/>
            <a:ext cx="7795936" cy="5515825"/>
          </a:xfrm>
          <a:prstGeom prst="rect">
            <a:avLst/>
          </a:prstGeom>
        </p:spPr>
      </p:pic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14981" y="-17319"/>
            <a:ext cx="7315855" cy="1170663"/>
          </a:xfrm>
        </p:spPr>
        <p:txBody>
          <a:bodyPr>
            <a:noAutofit/>
          </a:bodyPr>
          <a:lstStyle/>
          <a:p>
            <a:r>
              <a:rPr lang="fr-FR" cap="none" dirty="0" smtClean="0"/>
              <a:t>Le Grand </a:t>
            </a:r>
            <a:r>
              <a:rPr lang="fr-FR" cap="none" dirty="0"/>
              <a:t>P</a:t>
            </a:r>
            <a:r>
              <a:rPr lang="fr-FR" cap="none" dirty="0" smtClean="0"/>
              <a:t>aris </a:t>
            </a:r>
            <a:r>
              <a:rPr lang="fr-FR" cap="none" dirty="0"/>
              <a:t>E</a:t>
            </a:r>
            <a:r>
              <a:rPr lang="fr-FR" cap="none" dirty="0" smtClean="0"/>
              <a:t>xpress dans le Val-de-Marne et Paris </a:t>
            </a:r>
            <a:endParaRPr lang="fr-FR" cap="none" dirty="0"/>
          </a:p>
        </p:txBody>
      </p:sp>
      <p:sp>
        <p:nvSpPr>
          <p:cNvPr id="52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509761" y="6312300"/>
            <a:ext cx="364028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46" name="Groupe 45"/>
          <p:cNvGrpSpPr>
            <a:grpSpLocks/>
          </p:cNvGrpSpPr>
          <p:nvPr/>
        </p:nvGrpSpPr>
        <p:grpSpPr bwMode="auto">
          <a:xfrm>
            <a:off x="2940977" y="1773537"/>
            <a:ext cx="2228849" cy="2689390"/>
            <a:chOff x="2063355" y="3582059"/>
            <a:chExt cx="2149100" cy="2751983"/>
          </a:xfrm>
        </p:grpSpPr>
        <p:sp>
          <p:nvSpPr>
            <p:cNvPr id="47" name="Forme libre 46"/>
            <p:cNvSpPr/>
            <p:nvPr/>
          </p:nvSpPr>
          <p:spPr bwMode="auto">
            <a:xfrm>
              <a:off x="2430834" y="4602652"/>
              <a:ext cx="1781621" cy="1731390"/>
            </a:xfrm>
            <a:custGeom>
              <a:avLst/>
              <a:gdLst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57075 w 398297"/>
                <a:gd name="connsiteY4" fmla="*/ 443175 h 1929776"/>
                <a:gd name="connsiteX5" fmla="*/ 157075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57075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68134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68134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1667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27454 w 383552"/>
                <a:gd name="connsiteY0" fmla="*/ 0 h 1929776"/>
                <a:gd name="connsiteX1" fmla="*/ 333064 w 383552"/>
                <a:gd name="connsiteY1" fmla="*/ 145855 h 1929776"/>
                <a:gd name="connsiteX2" fmla="*/ 282575 w 383552"/>
                <a:gd name="connsiteY2" fmla="*/ 145855 h 1929776"/>
                <a:gd name="connsiteX3" fmla="*/ 282575 w 383552"/>
                <a:gd name="connsiteY3" fmla="*/ 274881 h 1929776"/>
                <a:gd name="connsiteX4" fmla="*/ 157075 w 383552"/>
                <a:gd name="connsiteY4" fmla="*/ 443175 h 1929776"/>
                <a:gd name="connsiteX5" fmla="*/ 153389 w 383552"/>
                <a:gd name="connsiteY5" fmla="*/ 852692 h 1929776"/>
                <a:gd name="connsiteX6" fmla="*/ 377942 w 383552"/>
                <a:gd name="connsiteY6" fmla="*/ 1082694 h 1929776"/>
                <a:gd name="connsiteX7" fmla="*/ 383552 w 383552"/>
                <a:gd name="connsiteY7" fmla="*/ 1480991 h 1929776"/>
                <a:gd name="connsiteX8" fmla="*/ 293795 w 383552"/>
                <a:gd name="connsiteY8" fmla="*/ 1587578 h 1929776"/>
                <a:gd name="connsiteX9" fmla="*/ 293795 w 383552"/>
                <a:gd name="connsiteY9" fmla="*/ 1924167 h 1929776"/>
                <a:gd name="connsiteX10" fmla="*/ 131110 w 383552"/>
                <a:gd name="connsiteY10" fmla="*/ 1929776 h 1929776"/>
                <a:gd name="connsiteX11" fmla="*/ 142330 w 383552"/>
                <a:gd name="connsiteY11" fmla="*/ 1553919 h 1929776"/>
                <a:gd name="connsiteX12" fmla="*/ 220868 w 383552"/>
                <a:gd name="connsiteY12" fmla="*/ 1430503 h 1929776"/>
                <a:gd name="connsiteX13" fmla="*/ 220868 w 383552"/>
                <a:gd name="connsiteY13" fmla="*/ 1155622 h 1929776"/>
                <a:gd name="connsiteX14" fmla="*/ 0 w 383552"/>
                <a:gd name="connsiteY14" fmla="*/ 921092 h 1929776"/>
                <a:gd name="connsiteX15" fmla="*/ 1925 w 383552"/>
                <a:gd name="connsiteY15" fmla="*/ 347808 h 1929776"/>
                <a:gd name="connsiteX16" fmla="*/ 119891 w 383552"/>
                <a:gd name="connsiteY16" fmla="*/ 213173 h 1929776"/>
                <a:gd name="connsiteX17" fmla="*/ 131110 w 383552"/>
                <a:gd name="connsiteY17" fmla="*/ 16829 h 1929776"/>
                <a:gd name="connsiteX18" fmla="*/ 327454 w 383552"/>
                <a:gd name="connsiteY18" fmla="*/ 0 h 1929776"/>
                <a:gd name="connsiteX0" fmla="*/ 334827 w 390925"/>
                <a:gd name="connsiteY0" fmla="*/ 0 h 1929776"/>
                <a:gd name="connsiteX1" fmla="*/ 340437 w 390925"/>
                <a:gd name="connsiteY1" fmla="*/ 145855 h 1929776"/>
                <a:gd name="connsiteX2" fmla="*/ 289948 w 390925"/>
                <a:gd name="connsiteY2" fmla="*/ 145855 h 1929776"/>
                <a:gd name="connsiteX3" fmla="*/ 289948 w 390925"/>
                <a:gd name="connsiteY3" fmla="*/ 274881 h 1929776"/>
                <a:gd name="connsiteX4" fmla="*/ 164448 w 390925"/>
                <a:gd name="connsiteY4" fmla="*/ 443175 h 1929776"/>
                <a:gd name="connsiteX5" fmla="*/ 160762 w 390925"/>
                <a:gd name="connsiteY5" fmla="*/ 852692 h 1929776"/>
                <a:gd name="connsiteX6" fmla="*/ 385315 w 390925"/>
                <a:gd name="connsiteY6" fmla="*/ 1082694 h 1929776"/>
                <a:gd name="connsiteX7" fmla="*/ 390925 w 390925"/>
                <a:gd name="connsiteY7" fmla="*/ 1480991 h 1929776"/>
                <a:gd name="connsiteX8" fmla="*/ 301168 w 390925"/>
                <a:gd name="connsiteY8" fmla="*/ 1587578 h 1929776"/>
                <a:gd name="connsiteX9" fmla="*/ 301168 w 390925"/>
                <a:gd name="connsiteY9" fmla="*/ 1924167 h 1929776"/>
                <a:gd name="connsiteX10" fmla="*/ 138483 w 390925"/>
                <a:gd name="connsiteY10" fmla="*/ 1929776 h 1929776"/>
                <a:gd name="connsiteX11" fmla="*/ 149703 w 390925"/>
                <a:gd name="connsiteY11" fmla="*/ 1553919 h 1929776"/>
                <a:gd name="connsiteX12" fmla="*/ 228241 w 390925"/>
                <a:gd name="connsiteY12" fmla="*/ 1430503 h 1929776"/>
                <a:gd name="connsiteX13" fmla="*/ 228241 w 390925"/>
                <a:gd name="connsiteY13" fmla="*/ 1155622 h 1929776"/>
                <a:gd name="connsiteX14" fmla="*/ 0 w 390925"/>
                <a:gd name="connsiteY14" fmla="*/ 925619 h 1929776"/>
                <a:gd name="connsiteX15" fmla="*/ 9298 w 390925"/>
                <a:gd name="connsiteY15" fmla="*/ 347808 h 1929776"/>
                <a:gd name="connsiteX16" fmla="*/ 127264 w 390925"/>
                <a:gd name="connsiteY16" fmla="*/ 213173 h 1929776"/>
                <a:gd name="connsiteX17" fmla="*/ 138483 w 390925"/>
                <a:gd name="connsiteY17" fmla="*/ 16829 h 1929776"/>
                <a:gd name="connsiteX18" fmla="*/ 334827 w 390925"/>
                <a:gd name="connsiteY18" fmla="*/ 0 h 1929776"/>
                <a:gd name="connsiteX0" fmla="*/ 325619 w 381717"/>
                <a:gd name="connsiteY0" fmla="*/ 0 h 1929776"/>
                <a:gd name="connsiteX1" fmla="*/ 331229 w 381717"/>
                <a:gd name="connsiteY1" fmla="*/ 145855 h 1929776"/>
                <a:gd name="connsiteX2" fmla="*/ 280740 w 381717"/>
                <a:gd name="connsiteY2" fmla="*/ 145855 h 1929776"/>
                <a:gd name="connsiteX3" fmla="*/ 280740 w 381717"/>
                <a:gd name="connsiteY3" fmla="*/ 274881 h 1929776"/>
                <a:gd name="connsiteX4" fmla="*/ 155240 w 381717"/>
                <a:gd name="connsiteY4" fmla="*/ 443175 h 1929776"/>
                <a:gd name="connsiteX5" fmla="*/ 151554 w 381717"/>
                <a:gd name="connsiteY5" fmla="*/ 852692 h 1929776"/>
                <a:gd name="connsiteX6" fmla="*/ 376107 w 381717"/>
                <a:gd name="connsiteY6" fmla="*/ 1082694 h 1929776"/>
                <a:gd name="connsiteX7" fmla="*/ 381717 w 381717"/>
                <a:gd name="connsiteY7" fmla="*/ 1480991 h 1929776"/>
                <a:gd name="connsiteX8" fmla="*/ 291960 w 381717"/>
                <a:gd name="connsiteY8" fmla="*/ 1587578 h 1929776"/>
                <a:gd name="connsiteX9" fmla="*/ 291960 w 381717"/>
                <a:gd name="connsiteY9" fmla="*/ 1924167 h 1929776"/>
                <a:gd name="connsiteX10" fmla="*/ 129275 w 381717"/>
                <a:gd name="connsiteY10" fmla="*/ 1929776 h 1929776"/>
                <a:gd name="connsiteX11" fmla="*/ 140495 w 381717"/>
                <a:gd name="connsiteY11" fmla="*/ 1553919 h 1929776"/>
                <a:gd name="connsiteX12" fmla="*/ 219033 w 381717"/>
                <a:gd name="connsiteY12" fmla="*/ 1430503 h 1929776"/>
                <a:gd name="connsiteX13" fmla="*/ 219033 w 381717"/>
                <a:gd name="connsiteY13" fmla="*/ 1155622 h 1929776"/>
                <a:gd name="connsiteX14" fmla="*/ 1851 w 381717"/>
                <a:gd name="connsiteY14" fmla="*/ 925619 h 1929776"/>
                <a:gd name="connsiteX15" fmla="*/ 90 w 381717"/>
                <a:gd name="connsiteY15" fmla="*/ 347808 h 1929776"/>
                <a:gd name="connsiteX16" fmla="*/ 118056 w 381717"/>
                <a:gd name="connsiteY16" fmla="*/ 213173 h 1929776"/>
                <a:gd name="connsiteX17" fmla="*/ 129275 w 381717"/>
                <a:gd name="connsiteY17" fmla="*/ 16829 h 1929776"/>
                <a:gd name="connsiteX18" fmla="*/ 325619 w 381717"/>
                <a:gd name="connsiteY18" fmla="*/ 0 h 1929776"/>
                <a:gd name="connsiteX0" fmla="*/ 340985 w 397083"/>
                <a:gd name="connsiteY0" fmla="*/ 0 h 1929776"/>
                <a:gd name="connsiteX1" fmla="*/ 346595 w 397083"/>
                <a:gd name="connsiteY1" fmla="*/ 145855 h 1929776"/>
                <a:gd name="connsiteX2" fmla="*/ 296106 w 397083"/>
                <a:gd name="connsiteY2" fmla="*/ 145855 h 1929776"/>
                <a:gd name="connsiteX3" fmla="*/ 296106 w 397083"/>
                <a:gd name="connsiteY3" fmla="*/ 274881 h 1929776"/>
                <a:gd name="connsiteX4" fmla="*/ 170606 w 397083"/>
                <a:gd name="connsiteY4" fmla="*/ 443175 h 1929776"/>
                <a:gd name="connsiteX5" fmla="*/ 166920 w 397083"/>
                <a:gd name="connsiteY5" fmla="*/ 852692 h 1929776"/>
                <a:gd name="connsiteX6" fmla="*/ 391473 w 397083"/>
                <a:gd name="connsiteY6" fmla="*/ 1082694 h 1929776"/>
                <a:gd name="connsiteX7" fmla="*/ 397083 w 397083"/>
                <a:gd name="connsiteY7" fmla="*/ 1480991 h 1929776"/>
                <a:gd name="connsiteX8" fmla="*/ 307326 w 397083"/>
                <a:gd name="connsiteY8" fmla="*/ 1587578 h 1929776"/>
                <a:gd name="connsiteX9" fmla="*/ 307326 w 397083"/>
                <a:gd name="connsiteY9" fmla="*/ 1924167 h 1929776"/>
                <a:gd name="connsiteX10" fmla="*/ 144641 w 397083"/>
                <a:gd name="connsiteY10" fmla="*/ 1929776 h 1929776"/>
                <a:gd name="connsiteX11" fmla="*/ 0 w 397083"/>
                <a:gd name="connsiteY11" fmla="*/ 1490124 h 1929776"/>
                <a:gd name="connsiteX12" fmla="*/ 234399 w 397083"/>
                <a:gd name="connsiteY12" fmla="*/ 1430503 h 1929776"/>
                <a:gd name="connsiteX13" fmla="*/ 234399 w 397083"/>
                <a:gd name="connsiteY13" fmla="*/ 1155622 h 1929776"/>
                <a:gd name="connsiteX14" fmla="*/ 17217 w 397083"/>
                <a:gd name="connsiteY14" fmla="*/ 925619 h 1929776"/>
                <a:gd name="connsiteX15" fmla="*/ 15456 w 397083"/>
                <a:gd name="connsiteY15" fmla="*/ 347808 h 1929776"/>
                <a:gd name="connsiteX16" fmla="*/ 133422 w 397083"/>
                <a:gd name="connsiteY16" fmla="*/ 213173 h 1929776"/>
                <a:gd name="connsiteX17" fmla="*/ 144641 w 397083"/>
                <a:gd name="connsiteY17" fmla="*/ 16829 h 1929776"/>
                <a:gd name="connsiteX18" fmla="*/ 340985 w 397083"/>
                <a:gd name="connsiteY18" fmla="*/ 0 h 1929776"/>
                <a:gd name="connsiteX0" fmla="*/ 340985 w 397083"/>
                <a:gd name="connsiteY0" fmla="*/ 0 h 1929776"/>
                <a:gd name="connsiteX1" fmla="*/ 346595 w 397083"/>
                <a:gd name="connsiteY1" fmla="*/ 145855 h 1929776"/>
                <a:gd name="connsiteX2" fmla="*/ 296106 w 397083"/>
                <a:gd name="connsiteY2" fmla="*/ 145855 h 1929776"/>
                <a:gd name="connsiteX3" fmla="*/ 296106 w 397083"/>
                <a:gd name="connsiteY3" fmla="*/ 274881 h 1929776"/>
                <a:gd name="connsiteX4" fmla="*/ 170606 w 397083"/>
                <a:gd name="connsiteY4" fmla="*/ 443175 h 1929776"/>
                <a:gd name="connsiteX5" fmla="*/ 166920 w 397083"/>
                <a:gd name="connsiteY5" fmla="*/ 852692 h 1929776"/>
                <a:gd name="connsiteX6" fmla="*/ 391473 w 397083"/>
                <a:gd name="connsiteY6" fmla="*/ 1082694 h 1929776"/>
                <a:gd name="connsiteX7" fmla="*/ 397083 w 397083"/>
                <a:gd name="connsiteY7" fmla="*/ 1480991 h 1929776"/>
                <a:gd name="connsiteX8" fmla="*/ 220737 w 397083"/>
                <a:gd name="connsiteY8" fmla="*/ 1672639 h 1929776"/>
                <a:gd name="connsiteX9" fmla="*/ 307326 w 397083"/>
                <a:gd name="connsiteY9" fmla="*/ 1924167 h 1929776"/>
                <a:gd name="connsiteX10" fmla="*/ 144641 w 397083"/>
                <a:gd name="connsiteY10" fmla="*/ 1929776 h 1929776"/>
                <a:gd name="connsiteX11" fmla="*/ 0 w 397083"/>
                <a:gd name="connsiteY11" fmla="*/ 1490124 h 1929776"/>
                <a:gd name="connsiteX12" fmla="*/ 234399 w 397083"/>
                <a:gd name="connsiteY12" fmla="*/ 1430503 h 1929776"/>
                <a:gd name="connsiteX13" fmla="*/ 234399 w 397083"/>
                <a:gd name="connsiteY13" fmla="*/ 1155622 h 1929776"/>
                <a:gd name="connsiteX14" fmla="*/ 17217 w 397083"/>
                <a:gd name="connsiteY14" fmla="*/ 925619 h 1929776"/>
                <a:gd name="connsiteX15" fmla="*/ 15456 w 397083"/>
                <a:gd name="connsiteY15" fmla="*/ 347808 h 1929776"/>
                <a:gd name="connsiteX16" fmla="*/ 133422 w 397083"/>
                <a:gd name="connsiteY16" fmla="*/ 213173 h 1929776"/>
                <a:gd name="connsiteX17" fmla="*/ 144641 w 397083"/>
                <a:gd name="connsiteY17" fmla="*/ 16829 h 1929776"/>
                <a:gd name="connsiteX18" fmla="*/ 340985 w 397083"/>
                <a:gd name="connsiteY18" fmla="*/ 0 h 1929776"/>
                <a:gd name="connsiteX0" fmla="*/ 348004 w 404102"/>
                <a:gd name="connsiteY0" fmla="*/ 0 h 1929776"/>
                <a:gd name="connsiteX1" fmla="*/ 353614 w 404102"/>
                <a:gd name="connsiteY1" fmla="*/ 145855 h 1929776"/>
                <a:gd name="connsiteX2" fmla="*/ 303125 w 404102"/>
                <a:gd name="connsiteY2" fmla="*/ 145855 h 1929776"/>
                <a:gd name="connsiteX3" fmla="*/ 303125 w 404102"/>
                <a:gd name="connsiteY3" fmla="*/ 274881 h 1929776"/>
                <a:gd name="connsiteX4" fmla="*/ 177625 w 404102"/>
                <a:gd name="connsiteY4" fmla="*/ 443175 h 1929776"/>
                <a:gd name="connsiteX5" fmla="*/ 173939 w 404102"/>
                <a:gd name="connsiteY5" fmla="*/ 852692 h 1929776"/>
                <a:gd name="connsiteX6" fmla="*/ 398492 w 404102"/>
                <a:gd name="connsiteY6" fmla="*/ 1082694 h 1929776"/>
                <a:gd name="connsiteX7" fmla="*/ 404102 w 404102"/>
                <a:gd name="connsiteY7" fmla="*/ 1480991 h 1929776"/>
                <a:gd name="connsiteX8" fmla="*/ 227756 w 404102"/>
                <a:gd name="connsiteY8" fmla="*/ 1672639 h 1929776"/>
                <a:gd name="connsiteX9" fmla="*/ 314345 w 404102"/>
                <a:gd name="connsiteY9" fmla="*/ 1924167 h 1929776"/>
                <a:gd name="connsiteX10" fmla="*/ 151660 w 404102"/>
                <a:gd name="connsiteY10" fmla="*/ 1929776 h 1929776"/>
                <a:gd name="connsiteX11" fmla="*/ 7019 w 404102"/>
                <a:gd name="connsiteY11" fmla="*/ 1490124 h 1929776"/>
                <a:gd name="connsiteX12" fmla="*/ 7627 w 404102"/>
                <a:gd name="connsiteY12" fmla="*/ 1143424 h 1929776"/>
                <a:gd name="connsiteX13" fmla="*/ 241418 w 404102"/>
                <a:gd name="connsiteY13" fmla="*/ 1155622 h 1929776"/>
                <a:gd name="connsiteX14" fmla="*/ 24236 w 404102"/>
                <a:gd name="connsiteY14" fmla="*/ 925619 h 1929776"/>
                <a:gd name="connsiteX15" fmla="*/ 22475 w 404102"/>
                <a:gd name="connsiteY15" fmla="*/ 347808 h 1929776"/>
                <a:gd name="connsiteX16" fmla="*/ 140441 w 404102"/>
                <a:gd name="connsiteY16" fmla="*/ 213173 h 1929776"/>
                <a:gd name="connsiteX17" fmla="*/ 151660 w 404102"/>
                <a:gd name="connsiteY17" fmla="*/ 16829 h 1929776"/>
                <a:gd name="connsiteX18" fmla="*/ 348004 w 404102"/>
                <a:gd name="connsiteY18" fmla="*/ 0 h 1929776"/>
                <a:gd name="connsiteX0" fmla="*/ 348004 w 398492"/>
                <a:gd name="connsiteY0" fmla="*/ 0 h 1929776"/>
                <a:gd name="connsiteX1" fmla="*/ 353614 w 398492"/>
                <a:gd name="connsiteY1" fmla="*/ 145855 h 1929776"/>
                <a:gd name="connsiteX2" fmla="*/ 303125 w 398492"/>
                <a:gd name="connsiteY2" fmla="*/ 145855 h 1929776"/>
                <a:gd name="connsiteX3" fmla="*/ 303125 w 398492"/>
                <a:gd name="connsiteY3" fmla="*/ 274881 h 1929776"/>
                <a:gd name="connsiteX4" fmla="*/ 177625 w 398492"/>
                <a:gd name="connsiteY4" fmla="*/ 443175 h 1929776"/>
                <a:gd name="connsiteX5" fmla="*/ 173939 w 398492"/>
                <a:gd name="connsiteY5" fmla="*/ 852692 h 1929776"/>
                <a:gd name="connsiteX6" fmla="*/ 398492 w 398492"/>
                <a:gd name="connsiteY6" fmla="*/ 1082694 h 1929776"/>
                <a:gd name="connsiteX7" fmla="*/ 222264 w 398492"/>
                <a:gd name="connsiteY7" fmla="*/ 1470358 h 1929776"/>
                <a:gd name="connsiteX8" fmla="*/ 227756 w 398492"/>
                <a:gd name="connsiteY8" fmla="*/ 1672639 h 1929776"/>
                <a:gd name="connsiteX9" fmla="*/ 314345 w 398492"/>
                <a:gd name="connsiteY9" fmla="*/ 1924167 h 1929776"/>
                <a:gd name="connsiteX10" fmla="*/ 151660 w 398492"/>
                <a:gd name="connsiteY10" fmla="*/ 1929776 h 1929776"/>
                <a:gd name="connsiteX11" fmla="*/ 7019 w 398492"/>
                <a:gd name="connsiteY11" fmla="*/ 1490124 h 1929776"/>
                <a:gd name="connsiteX12" fmla="*/ 7627 w 398492"/>
                <a:gd name="connsiteY12" fmla="*/ 1143424 h 1929776"/>
                <a:gd name="connsiteX13" fmla="*/ 241418 w 398492"/>
                <a:gd name="connsiteY13" fmla="*/ 1155622 h 1929776"/>
                <a:gd name="connsiteX14" fmla="*/ 24236 w 398492"/>
                <a:gd name="connsiteY14" fmla="*/ 925619 h 1929776"/>
                <a:gd name="connsiteX15" fmla="*/ 22475 w 398492"/>
                <a:gd name="connsiteY15" fmla="*/ 347808 h 1929776"/>
                <a:gd name="connsiteX16" fmla="*/ 140441 w 398492"/>
                <a:gd name="connsiteY16" fmla="*/ 213173 h 1929776"/>
                <a:gd name="connsiteX17" fmla="*/ 151660 w 398492"/>
                <a:gd name="connsiteY17" fmla="*/ 16829 h 1929776"/>
                <a:gd name="connsiteX18" fmla="*/ 348004 w 398492"/>
                <a:gd name="connsiteY18" fmla="*/ 0 h 1929776"/>
                <a:gd name="connsiteX0" fmla="*/ 418377 w 468865"/>
                <a:gd name="connsiteY0" fmla="*/ 0 h 1929776"/>
                <a:gd name="connsiteX1" fmla="*/ 423987 w 468865"/>
                <a:gd name="connsiteY1" fmla="*/ 145855 h 1929776"/>
                <a:gd name="connsiteX2" fmla="*/ 373498 w 468865"/>
                <a:gd name="connsiteY2" fmla="*/ 145855 h 1929776"/>
                <a:gd name="connsiteX3" fmla="*/ 373498 w 468865"/>
                <a:gd name="connsiteY3" fmla="*/ 274881 h 1929776"/>
                <a:gd name="connsiteX4" fmla="*/ 247998 w 468865"/>
                <a:gd name="connsiteY4" fmla="*/ 443175 h 1929776"/>
                <a:gd name="connsiteX5" fmla="*/ 244312 w 468865"/>
                <a:gd name="connsiteY5" fmla="*/ 852692 h 1929776"/>
                <a:gd name="connsiteX6" fmla="*/ 468865 w 468865"/>
                <a:gd name="connsiteY6" fmla="*/ 1082694 h 1929776"/>
                <a:gd name="connsiteX7" fmla="*/ 292637 w 468865"/>
                <a:gd name="connsiteY7" fmla="*/ 1470358 h 1929776"/>
                <a:gd name="connsiteX8" fmla="*/ 298129 w 468865"/>
                <a:gd name="connsiteY8" fmla="*/ 1672639 h 1929776"/>
                <a:gd name="connsiteX9" fmla="*/ 384718 w 468865"/>
                <a:gd name="connsiteY9" fmla="*/ 1924167 h 1929776"/>
                <a:gd name="connsiteX10" fmla="*/ 222033 w 468865"/>
                <a:gd name="connsiteY10" fmla="*/ 1929776 h 1929776"/>
                <a:gd name="connsiteX11" fmla="*/ 77392 w 468865"/>
                <a:gd name="connsiteY11" fmla="*/ 1490124 h 1929776"/>
                <a:gd name="connsiteX12" fmla="*/ 78000 w 468865"/>
                <a:gd name="connsiteY12" fmla="*/ 1143424 h 1929776"/>
                <a:gd name="connsiteX13" fmla="*/ 69 w 468865"/>
                <a:gd name="connsiteY13" fmla="*/ 974869 h 1929776"/>
                <a:gd name="connsiteX14" fmla="*/ 94609 w 468865"/>
                <a:gd name="connsiteY14" fmla="*/ 925619 h 1929776"/>
                <a:gd name="connsiteX15" fmla="*/ 92848 w 468865"/>
                <a:gd name="connsiteY15" fmla="*/ 347808 h 1929776"/>
                <a:gd name="connsiteX16" fmla="*/ 210814 w 468865"/>
                <a:gd name="connsiteY16" fmla="*/ 213173 h 1929776"/>
                <a:gd name="connsiteX17" fmla="*/ 222033 w 468865"/>
                <a:gd name="connsiteY17" fmla="*/ 16829 h 1929776"/>
                <a:gd name="connsiteX18" fmla="*/ 418377 w 468865"/>
                <a:gd name="connsiteY18" fmla="*/ 0 h 1929776"/>
                <a:gd name="connsiteX0" fmla="*/ 444993 w 495481"/>
                <a:gd name="connsiteY0" fmla="*/ 0 h 1929776"/>
                <a:gd name="connsiteX1" fmla="*/ 450603 w 495481"/>
                <a:gd name="connsiteY1" fmla="*/ 145855 h 1929776"/>
                <a:gd name="connsiteX2" fmla="*/ 400114 w 495481"/>
                <a:gd name="connsiteY2" fmla="*/ 145855 h 1929776"/>
                <a:gd name="connsiteX3" fmla="*/ 400114 w 495481"/>
                <a:gd name="connsiteY3" fmla="*/ 274881 h 1929776"/>
                <a:gd name="connsiteX4" fmla="*/ 274614 w 495481"/>
                <a:gd name="connsiteY4" fmla="*/ 443175 h 1929776"/>
                <a:gd name="connsiteX5" fmla="*/ 270928 w 495481"/>
                <a:gd name="connsiteY5" fmla="*/ 852692 h 1929776"/>
                <a:gd name="connsiteX6" fmla="*/ 495481 w 495481"/>
                <a:gd name="connsiteY6" fmla="*/ 1082694 h 1929776"/>
                <a:gd name="connsiteX7" fmla="*/ 319253 w 495481"/>
                <a:gd name="connsiteY7" fmla="*/ 1470358 h 1929776"/>
                <a:gd name="connsiteX8" fmla="*/ 324745 w 495481"/>
                <a:gd name="connsiteY8" fmla="*/ 1672639 h 1929776"/>
                <a:gd name="connsiteX9" fmla="*/ 411334 w 495481"/>
                <a:gd name="connsiteY9" fmla="*/ 1924167 h 1929776"/>
                <a:gd name="connsiteX10" fmla="*/ 248649 w 495481"/>
                <a:gd name="connsiteY10" fmla="*/ 1929776 h 1929776"/>
                <a:gd name="connsiteX11" fmla="*/ 104008 w 495481"/>
                <a:gd name="connsiteY11" fmla="*/ 1490124 h 1929776"/>
                <a:gd name="connsiteX12" fmla="*/ 104616 w 495481"/>
                <a:gd name="connsiteY12" fmla="*/ 1143424 h 1929776"/>
                <a:gd name="connsiteX13" fmla="*/ 26685 w 495481"/>
                <a:gd name="connsiteY13" fmla="*/ 974869 h 1929776"/>
                <a:gd name="connsiteX14" fmla="*/ 0 w 495481"/>
                <a:gd name="connsiteY14" fmla="*/ 734233 h 1929776"/>
                <a:gd name="connsiteX15" fmla="*/ 119464 w 495481"/>
                <a:gd name="connsiteY15" fmla="*/ 347808 h 1929776"/>
                <a:gd name="connsiteX16" fmla="*/ 237430 w 495481"/>
                <a:gd name="connsiteY16" fmla="*/ 213173 h 1929776"/>
                <a:gd name="connsiteX17" fmla="*/ 248649 w 495481"/>
                <a:gd name="connsiteY17" fmla="*/ 16829 h 1929776"/>
                <a:gd name="connsiteX18" fmla="*/ 444993 w 495481"/>
                <a:gd name="connsiteY18" fmla="*/ 0 h 1929776"/>
                <a:gd name="connsiteX0" fmla="*/ 619934 w 670422"/>
                <a:gd name="connsiteY0" fmla="*/ 0 h 1929776"/>
                <a:gd name="connsiteX1" fmla="*/ 625544 w 670422"/>
                <a:gd name="connsiteY1" fmla="*/ 145855 h 1929776"/>
                <a:gd name="connsiteX2" fmla="*/ 575055 w 670422"/>
                <a:gd name="connsiteY2" fmla="*/ 145855 h 1929776"/>
                <a:gd name="connsiteX3" fmla="*/ 575055 w 670422"/>
                <a:gd name="connsiteY3" fmla="*/ 274881 h 1929776"/>
                <a:gd name="connsiteX4" fmla="*/ 449555 w 670422"/>
                <a:gd name="connsiteY4" fmla="*/ 443175 h 1929776"/>
                <a:gd name="connsiteX5" fmla="*/ 445869 w 670422"/>
                <a:gd name="connsiteY5" fmla="*/ 852692 h 1929776"/>
                <a:gd name="connsiteX6" fmla="*/ 670422 w 670422"/>
                <a:gd name="connsiteY6" fmla="*/ 1082694 h 1929776"/>
                <a:gd name="connsiteX7" fmla="*/ 494194 w 670422"/>
                <a:gd name="connsiteY7" fmla="*/ 1470358 h 1929776"/>
                <a:gd name="connsiteX8" fmla="*/ 499686 w 670422"/>
                <a:gd name="connsiteY8" fmla="*/ 1672639 h 1929776"/>
                <a:gd name="connsiteX9" fmla="*/ 586275 w 670422"/>
                <a:gd name="connsiteY9" fmla="*/ 1924167 h 1929776"/>
                <a:gd name="connsiteX10" fmla="*/ 423590 w 670422"/>
                <a:gd name="connsiteY10" fmla="*/ 1929776 h 1929776"/>
                <a:gd name="connsiteX11" fmla="*/ 278949 w 670422"/>
                <a:gd name="connsiteY11" fmla="*/ 1490124 h 1929776"/>
                <a:gd name="connsiteX12" fmla="*/ 279557 w 670422"/>
                <a:gd name="connsiteY12" fmla="*/ 1143424 h 1929776"/>
                <a:gd name="connsiteX13" fmla="*/ 201626 w 670422"/>
                <a:gd name="connsiteY13" fmla="*/ 974869 h 1929776"/>
                <a:gd name="connsiteX14" fmla="*/ 174941 w 670422"/>
                <a:gd name="connsiteY14" fmla="*/ 734233 h 1929776"/>
                <a:gd name="connsiteX15" fmla="*/ 1 w 670422"/>
                <a:gd name="connsiteY15" fmla="*/ 581724 h 1929776"/>
                <a:gd name="connsiteX16" fmla="*/ 412371 w 670422"/>
                <a:gd name="connsiteY16" fmla="*/ 213173 h 1929776"/>
                <a:gd name="connsiteX17" fmla="*/ 423590 w 670422"/>
                <a:gd name="connsiteY17" fmla="*/ 16829 h 1929776"/>
                <a:gd name="connsiteX18" fmla="*/ 619934 w 670422"/>
                <a:gd name="connsiteY18" fmla="*/ 0 h 1929776"/>
                <a:gd name="connsiteX0" fmla="*/ 619933 w 670421"/>
                <a:gd name="connsiteY0" fmla="*/ 0 h 1929776"/>
                <a:gd name="connsiteX1" fmla="*/ 625543 w 670421"/>
                <a:gd name="connsiteY1" fmla="*/ 145855 h 1929776"/>
                <a:gd name="connsiteX2" fmla="*/ 575054 w 670421"/>
                <a:gd name="connsiteY2" fmla="*/ 145855 h 1929776"/>
                <a:gd name="connsiteX3" fmla="*/ 575054 w 670421"/>
                <a:gd name="connsiteY3" fmla="*/ 274881 h 1929776"/>
                <a:gd name="connsiteX4" fmla="*/ 449554 w 670421"/>
                <a:gd name="connsiteY4" fmla="*/ 443175 h 1929776"/>
                <a:gd name="connsiteX5" fmla="*/ 445868 w 670421"/>
                <a:gd name="connsiteY5" fmla="*/ 852692 h 1929776"/>
                <a:gd name="connsiteX6" fmla="*/ 670421 w 670421"/>
                <a:gd name="connsiteY6" fmla="*/ 1082694 h 1929776"/>
                <a:gd name="connsiteX7" fmla="*/ 494193 w 670421"/>
                <a:gd name="connsiteY7" fmla="*/ 1470358 h 1929776"/>
                <a:gd name="connsiteX8" fmla="*/ 499685 w 670421"/>
                <a:gd name="connsiteY8" fmla="*/ 1672639 h 1929776"/>
                <a:gd name="connsiteX9" fmla="*/ 586274 w 670421"/>
                <a:gd name="connsiteY9" fmla="*/ 1924167 h 1929776"/>
                <a:gd name="connsiteX10" fmla="*/ 423589 w 670421"/>
                <a:gd name="connsiteY10" fmla="*/ 1929776 h 1929776"/>
                <a:gd name="connsiteX11" fmla="*/ 278948 w 670421"/>
                <a:gd name="connsiteY11" fmla="*/ 1490124 h 1929776"/>
                <a:gd name="connsiteX12" fmla="*/ 279556 w 670421"/>
                <a:gd name="connsiteY12" fmla="*/ 1143424 h 1929776"/>
                <a:gd name="connsiteX13" fmla="*/ 201625 w 670421"/>
                <a:gd name="connsiteY13" fmla="*/ 974869 h 1929776"/>
                <a:gd name="connsiteX14" fmla="*/ 174940 w 670421"/>
                <a:gd name="connsiteY14" fmla="*/ 734233 h 1929776"/>
                <a:gd name="connsiteX15" fmla="*/ 0 w 670421"/>
                <a:gd name="connsiteY15" fmla="*/ 581724 h 1929776"/>
                <a:gd name="connsiteX16" fmla="*/ 412370 w 670421"/>
                <a:gd name="connsiteY16" fmla="*/ 213173 h 1929776"/>
                <a:gd name="connsiteX17" fmla="*/ 423589 w 670421"/>
                <a:gd name="connsiteY17" fmla="*/ 16829 h 1929776"/>
                <a:gd name="connsiteX18" fmla="*/ 619933 w 670421"/>
                <a:gd name="connsiteY18" fmla="*/ 0 h 1929776"/>
                <a:gd name="connsiteX0" fmla="*/ 848324 w 898812"/>
                <a:gd name="connsiteY0" fmla="*/ 0 h 1929776"/>
                <a:gd name="connsiteX1" fmla="*/ 853934 w 898812"/>
                <a:gd name="connsiteY1" fmla="*/ 145855 h 1929776"/>
                <a:gd name="connsiteX2" fmla="*/ 803445 w 898812"/>
                <a:gd name="connsiteY2" fmla="*/ 145855 h 1929776"/>
                <a:gd name="connsiteX3" fmla="*/ 803445 w 898812"/>
                <a:gd name="connsiteY3" fmla="*/ 274881 h 1929776"/>
                <a:gd name="connsiteX4" fmla="*/ 677945 w 898812"/>
                <a:gd name="connsiteY4" fmla="*/ 443175 h 1929776"/>
                <a:gd name="connsiteX5" fmla="*/ 674259 w 898812"/>
                <a:gd name="connsiteY5" fmla="*/ 852692 h 1929776"/>
                <a:gd name="connsiteX6" fmla="*/ 898812 w 898812"/>
                <a:gd name="connsiteY6" fmla="*/ 1082694 h 1929776"/>
                <a:gd name="connsiteX7" fmla="*/ 722584 w 898812"/>
                <a:gd name="connsiteY7" fmla="*/ 1470358 h 1929776"/>
                <a:gd name="connsiteX8" fmla="*/ 728076 w 898812"/>
                <a:gd name="connsiteY8" fmla="*/ 1672639 h 1929776"/>
                <a:gd name="connsiteX9" fmla="*/ 814665 w 898812"/>
                <a:gd name="connsiteY9" fmla="*/ 1924167 h 1929776"/>
                <a:gd name="connsiteX10" fmla="*/ 651980 w 898812"/>
                <a:gd name="connsiteY10" fmla="*/ 1929776 h 1929776"/>
                <a:gd name="connsiteX11" fmla="*/ 507339 w 898812"/>
                <a:gd name="connsiteY11" fmla="*/ 1490124 h 1929776"/>
                <a:gd name="connsiteX12" fmla="*/ 507947 w 898812"/>
                <a:gd name="connsiteY12" fmla="*/ 1143424 h 1929776"/>
                <a:gd name="connsiteX13" fmla="*/ 430016 w 898812"/>
                <a:gd name="connsiteY13" fmla="*/ 974869 h 1929776"/>
                <a:gd name="connsiteX14" fmla="*/ 403331 w 898812"/>
                <a:gd name="connsiteY14" fmla="*/ 734233 h 1929776"/>
                <a:gd name="connsiteX15" fmla="*/ 228391 w 898812"/>
                <a:gd name="connsiteY15" fmla="*/ 581724 h 1929776"/>
                <a:gd name="connsiteX16" fmla="*/ 0 w 898812"/>
                <a:gd name="connsiteY16" fmla="*/ 478987 h 1929776"/>
                <a:gd name="connsiteX17" fmla="*/ 651980 w 898812"/>
                <a:gd name="connsiteY17" fmla="*/ 16829 h 1929776"/>
                <a:gd name="connsiteX18" fmla="*/ 848324 w 898812"/>
                <a:gd name="connsiteY18" fmla="*/ 0 h 1929776"/>
                <a:gd name="connsiteX0" fmla="*/ 1235417 w 1285905"/>
                <a:gd name="connsiteY0" fmla="*/ 0 h 1929776"/>
                <a:gd name="connsiteX1" fmla="*/ 1241027 w 1285905"/>
                <a:gd name="connsiteY1" fmla="*/ 145855 h 1929776"/>
                <a:gd name="connsiteX2" fmla="*/ 1190538 w 1285905"/>
                <a:gd name="connsiteY2" fmla="*/ 145855 h 1929776"/>
                <a:gd name="connsiteX3" fmla="*/ 1190538 w 1285905"/>
                <a:gd name="connsiteY3" fmla="*/ 274881 h 1929776"/>
                <a:gd name="connsiteX4" fmla="*/ 1065038 w 1285905"/>
                <a:gd name="connsiteY4" fmla="*/ 443175 h 1929776"/>
                <a:gd name="connsiteX5" fmla="*/ 1061352 w 1285905"/>
                <a:gd name="connsiteY5" fmla="*/ 852692 h 1929776"/>
                <a:gd name="connsiteX6" fmla="*/ 1285905 w 1285905"/>
                <a:gd name="connsiteY6" fmla="*/ 1082694 h 1929776"/>
                <a:gd name="connsiteX7" fmla="*/ 1109677 w 1285905"/>
                <a:gd name="connsiteY7" fmla="*/ 1470358 h 1929776"/>
                <a:gd name="connsiteX8" fmla="*/ 1115169 w 1285905"/>
                <a:gd name="connsiteY8" fmla="*/ 1672639 h 1929776"/>
                <a:gd name="connsiteX9" fmla="*/ 1201758 w 1285905"/>
                <a:gd name="connsiteY9" fmla="*/ 1924167 h 1929776"/>
                <a:gd name="connsiteX10" fmla="*/ 1039073 w 1285905"/>
                <a:gd name="connsiteY10" fmla="*/ 1929776 h 1929776"/>
                <a:gd name="connsiteX11" fmla="*/ 894432 w 1285905"/>
                <a:gd name="connsiteY11" fmla="*/ 1490124 h 1929776"/>
                <a:gd name="connsiteX12" fmla="*/ 895040 w 1285905"/>
                <a:gd name="connsiteY12" fmla="*/ 1143424 h 1929776"/>
                <a:gd name="connsiteX13" fmla="*/ 817109 w 1285905"/>
                <a:gd name="connsiteY13" fmla="*/ 974869 h 1929776"/>
                <a:gd name="connsiteX14" fmla="*/ 790424 w 1285905"/>
                <a:gd name="connsiteY14" fmla="*/ 734233 h 1929776"/>
                <a:gd name="connsiteX15" fmla="*/ 615484 w 1285905"/>
                <a:gd name="connsiteY15" fmla="*/ 581724 h 1929776"/>
                <a:gd name="connsiteX16" fmla="*/ 387093 w 1285905"/>
                <a:gd name="connsiteY16" fmla="*/ 478987 h 1929776"/>
                <a:gd name="connsiteX17" fmla="*/ 0 w 1285905"/>
                <a:gd name="connsiteY17" fmla="*/ 505927 h 1929776"/>
                <a:gd name="connsiteX18" fmla="*/ 1235417 w 1285905"/>
                <a:gd name="connsiteY18" fmla="*/ 0 h 1929776"/>
                <a:gd name="connsiteX0" fmla="*/ 0 w 1574461"/>
                <a:gd name="connsiteY0" fmla="*/ 332610 h 1783921"/>
                <a:gd name="connsiteX1" fmla="*/ 1529583 w 1574461"/>
                <a:gd name="connsiteY1" fmla="*/ 0 h 1783921"/>
                <a:gd name="connsiteX2" fmla="*/ 1479094 w 1574461"/>
                <a:gd name="connsiteY2" fmla="*/ 0 h 1783921"/>
                <a:gd name="connsiteX3" fmla="*/ 1479094 w 1574461"/>
                <a:gd name="connsiteY3" fmla="*/ 129026 h 1783921"/>
                <a:gd name="connsiteX4" fmla="*/ 1353594 w 1574461"/>
                <a:gd name="connsiteY4" fmla="*/ 297320 h 1783921"/>
                <a:gd name="connsiteX5" fmla="*/ 1349908 w 1574461"/>
                <a:gd name="connsiteY5" fmla="*/ 706837 h 1783921"/>
                <a:gd name="connsiteX6" fmla="*/ 1574461 w 1574461"/>
                <a:gd name="connsiteY6" fmla="*/ 936839 h 1783921"/>
                <a:gd name="connsiteX7" fmla="*/ 1398233 w 1574461"/>
                <a:gd name="connsiteY7" fmla="*/ 1324503 h 1783921"/>
                <a:gd name="connsiteX8" fmla="*/ 1403725 w 1574461"/>
                <a:gd name="connsiteY8" fmla="*/ 1526784 h 1783921"/>
                <a:gd name="connsiteX9" fmla="*/ 1490314 w 1574461"/>
                <a:gd name="connsiteY9" fmla="*/ 1778312 h 1783921"/>
                <a:gd name="connsiteX10" fmla="*/ 1327629 w 1574461"/>
                <a:gd name="connsiteY10" fmla="*/ 1783921 h 1783921"/>
                <a:gd name="connsiteX11" fmla="*/ 1182988 w 1574461"/>
                <a:gd name="connsiteY11" fmla="*/ 1344269 h 1783921"/>
                <a:gd name="connsiteX12" fmla="*/ 1183596 w 1574461"/>
                <a:gd name="connsiteY12" fmla="*/ 997569 h 1783921"/>
                <a:gd name="connsiteX13" fmla="*/ 1105665 w 1574461"/>
                <a:gd name="connsiteY13" fmla="*/ 829014 h 1783921"/>
                <a:gd name="connsiteX14" fmla="*/ 1078980 w 1574461"/>
                <a:gd name="connsiteY14" fmla="*/ 588378 h 1783921"/>
                <a:gd name="connsiteX15" fmla="*/ 904040 w 1574461"/>
                <a:gd name="connsiteY15" fmla="*/ 435869 h 1783921"/>
                <a:gd name="connsiteX16" fmla="*/ 675649 w 1574461"/>
                <a:gd name="connsiteY16" fmla="*/ 333132 h 1783921"/>
                <a:gd name="connsiteX17" fmla="*/ 288556 w 1574461"/>
                <a:gd name="connsiteY17" fmla="*/ 360072 h 1783921"/>
                <a:gd name="connsiteX18" fmla="*/ 0 w 1574461"/>
                <a:gd name="connsiteY18" fmla="*/ 332610 h 1783921"/>
                <a:gd name="connsiteX0" fmla="*/ 0 w 1730203"/>
                <a:gd name="connsiteY0" fmla="*/ 332610 h 1783921"/>
                <a:gd name="connsiteX1" fmla="*/ 1529583 w 1730203"/>
                <a:gd name="connsiteY1" fmla="*/ 0 h 1783921"/>
                <a:gd name="connsiteX2" fmla="*/ 1730203 w 1730203"/>
                <a:gd name="connsiteY2" fmla="*/ 95693 h 1783921"/>
                <a:gd name="connsiteX3" fmla="*/ 1479094 w 1730203"/>
                <a:gd name="connsiteY3" fmla="*/ 129026 h 1783921"/>
                <a:gd name="connsiteX4" fmla="*/ 1353594 w 1730203"/>
                <a:gd name="connsiteY4" fmla="*/ 297320 h 1783921"/>
                <a:gd name="connsiteX5" fmla="*/ 1349908 w 1730203"/>
                <a:gd name="connsiteY5" fmla="*/ 706837 h 1783921"/>
                <a:gd name="connsiteX6" fmla="*/ 1574461 w 1730203"/>
                <a:gd name="connsiteY6" fmla="*/ 936839 h 1783921"/>
                <a:gd name="connsiteX7" fmla="*/ 1398233 w 1730203"/>
                <a:gd name="connsiteY7" fmla="*/ 1324503 h 1783921"/>
                <a:gd name="connsiteX8" fmla="*/ 1403725 w 1730203"/>
                <a:gd name="connsiteY8" fmla="*/ 1526784 h 1783921"/>
                <a:gd name="connsiteX9" fmla="*/ 1490314 w 1730203"/>
                <a:gd name="connsiteY9" fmla="*/ 1778312 h 1783921"/>
                <a:gd name="connsiteX10" fmla="*/ 1327629 w 1730203"/>
                <a:gd name="connsiteY10" fmla="*/ 1783921 h 1783921"/>
                <a:gd name="connsiteX11" fmla="*/ 1182988 w 1730203"/>
                <a:gd name="connsiteY11" fmla="*/ 1344269 h 1783921"/>
                <a:gd name="connsiteX12" fmla="*/ 1183596 w 1730203"/>
                <a:gd name="connsiteY12" fmla="*/ 997569 h 1783921"/>
                <a:gd name="connsiteX13" fmla="*/ 1105665 w 1730203"/>
                <a:gd name="connsiteY13" fmla="*/ 829014 h 1783921"/>
                <a:gd name="connsiteX14" fmla="*/ 1078980 w 1730203"/>
                <a:gd name="connsiteY14" fmla="*/ 588378 h 1783921"/>
                <a:gd name="connsiteX15" fmla="*/ 904040 w 1730203"/>
                <a:gd name="connsiteY15" fmla="*/ 435869 h 1783921"/>
                <a:gd name="connsiteX16" fmla="*/ 675649 w 1730203"/>
                <a:gd name="connsiteY16" fmla="*/ 333132 h 1783921"/>
                <a:gd name="connsiteX17" fmla="*/ 288556 w 1730203"/>
                <a:gd name="connsiteY17" fmla="*/ 360072 h 1783921"/>
                <a:gd name="connsiteX18" fmla="*/ 0 w 1730203"/>
                <a:gd name="connsiteY18" fmla="*/ 332610 h 1783921"/>
                <a:gd name="connsiteX0" fmla="*/ 0 w 1730203"/>
                <a:gd name="connsiteY0" fmla="*/ 236917 h 1688228"/>
                <a:gd name="connsiteX1" fmla="*/ 22928 w 1730203"/>
                <a:gd name="connsiteY1" fmla="*/ 42530 h 1688228"/>
                <a:gd name="connsiteX2" fmla="*/ 1730203 w 1730203"/>
                <a:gd name="connsiteY2" fmla="*/ 0 h 1688228"/>
                <a:gd name="connsiteX3" fmla="*/ 1479094 w 1730203"/>
                <a:gd name="connsiteY3" fmla="*/ 33333 h 1688228"/>
                <a:gd name="connsiteX4" fmla="*/ 1353594 w 1730203"/>
                <a:gd name="connsiteY4" fmla="*/ 201627 h 1688228"/>
                <a:gd name="connsiteX5" fmla="*/ 1349908 w 1730203"/>
                <a:gd name="connsiteY5" fmla="*/ 611144 h 1688228"/>
                <a:gd name="connsiteX6" fmla="*/ 1574461 w 1730203"/>
                <a:gd name="connsiteY6" fmla="*/ 841146 h 1688228"/>
                <a:gd name="connsiteX7" fmla="*/ 1398233 w 1730203"/>
                <a:gd name="connsiteY7" fmla="*/ 1228810 h 1688228"/>
                <a:gd name="connsiteX8" fmla="*/ 1403725 w 1730203"/>
                <a:gd name="connsiteY8" fmla="*/ 1431091 h 1688228"/>
                <a:gd name="connsiteX9" fmla="*/ 1490314 w 1730203"/>
                <a:gd name="connsiteY9" fmla="*/ 1682619 h 1688228"/>
                <a:gd name="connsiteX10" fmla="*/ 1327629 w 1730203"/>
                <a:gd name="connsiteY10" fmla="*/ 1688228 h 1688228"/>
                <a:gd name="connsiteX11" fmla="*/ 1182988 w 1730203"/>
                <a:gd name="connsiteY11" fmla="*/ 1248576 h 1688228"/>
                <a:gd name="connsiteX12" fmla="*/ 1183596 w 1730203"/>
                <a:gd name="connsiteY12" fmla="*/ 901876 h 1688228"/>
                <a:gd name="connsiteX13" fmla="*/ 1105665 w 1730203"/>
                <a:gd name="connsiteY13" fmla="*/ 733321 h 1688228"/>
                <a:gd name="connsiteX14" fmla="*/ 1078980 w 1730203"/>
                <a:gd name="connsiteY14" fmla="*/ 492685 h 1688228"/>
                <a:gd name="connsiteX15" fmla="*/ 904040 w 1730203"/>
                <a:gd name="connsiteY15" fmla="*/ 340176 h 1688228"/>
                <a:gd name="connsiteX16" fmla="*/ 675649 w 1730203"/>
                <a:gd name="connsiteY16" fmla="*/ 237439 h 1688228"/>
                <a:gd name="connsiteX17" fmla="*/ 288556 w 1730203"/>
                <a:gd name="connsiteY17" fmla="*/ 264379 h 1688228"/>
                <a:gd name="connsiteX18" fmla="*/ 0 w 1730203"/>
                <a:gd name="connsiteY18" fmla="*/ 236917 h 1688228"/>
                <a:gd name="connsiteX0" fmla="*/ 0 w 1574461"/>
                <a:gd name="connsiteY0" fmla="*/ 205020 h 1656331"/>
                <a:gd name="connsiteX1" fmla="*/ 22928 w 1574461"/>
                <a:gd name="connsiteY1" fmla="*/ 10633 h 1656331"/>
                <a:gd name="connsiteX2" fmla="*/ 760402 w 1574461"/>
                <a:gd name="connsiteY2" fmla="*/ 0 h 1656331"/>
                <a:gd name="connsiteX3" fmla="*/ 1479094 w 1574461"/>
                <a:gd name="connsiteY3" fmla="*/ 1436 h 1656331"/>
                <a:gd name="connsiteX4" fmla="*/ 1353594 w 1574461"/>
                <a:gd name="connsiteY4" fmla="*/ 169730 h 1656331"/>
                <a:gd name="connsiteX5" fmla="*/ 1349908 w 1574461"/>
                <a:gd name="connsiteY5" fmla="*/ 579247 h 1656331"/>
                <a:gd name="connsiteX6" fmla="*/ 1574461 w 1574461"/>
                <a:gd name="connsiteY6" fmla="*/ 809249 h 1656331"/>
                <a:gd name="connsiteX7" fmla="*/ 1398233 w 1574461"/>
                <a:gd name="connsiteY7" fmla="*/ 1196913 h 1656331"/>
                <a:gd name="connsiteX8" fmla="*/ 1403725 w 1574461"/>
                <a:gd name="connsiteY8" fmla="*/ 1399194 h 1656331"/>
                <a:gd name="connsiteX9" fmla="*/ 1490314 w 1574461"/>
                <a:gd name="connsiteY9" fmla="*/ 1650722 h 1656331"/>
                <a:gd name="connsiteX10" fmla="*/ 1327629 w 1574461"/>
                <a:gd name="connsiteY10" fmla="*/ 1656331 h 1656331"/>
                <a:gd name="connsiteX11" fmla="*/ 1182988 w 1574461"/>
                <a:gd name="connsiteY11" fmla="*/ 1216679 h 1656331"/>
                <a:gd name="connsiteX12" fmla="*/ 1183596 w 1574461"/>
                <a:gd name="connsiteY12" fmla="*/ 869979 h 1656331"/>
                <a:gd name="connsiteX13" fmla="*/ 1105665 w 1574461"/>
                <a:gd name="connsiteY13" fmla="*/ 701424 h 1656331"/>
                <a:gd name="connsiteX14" fmla="*/ 1078980 w 1574461"/>
                <a:gd name="connsiteY14" fmla="*/ 460788 h 1656331"/>
                <a:gd name="connsiteX15" fmla="*/ 904040 w 1574461"/>
                <a:gd name="connsiteY15" fmla="*/ 308279 h 1656331"/>
                <a:gd name="connsiteX16" fmla="*/ 675649 w 1574461"/>
                <a:gd name="connsiteY16" fmla="*/ 205542 h 1656331"/>
                <a:gd name="connsiteX17" fmla="*/ 288556 w 1574461"/>
                <a:gd name="connsiteY17" fmla="*/ 232482 h 1656331"/>
                <a:gd name="connsiteX18" fmla="*/ 0 w 1574461"/>
                <a:gd name="connsiteY18" fmla="*/ 205020 h 1656331"/>
                <a:gd name="connsiteX0" fmla="*/ 0 w 1574461"/>
                <a:gd name="connsiteY0" fmla="*/ 205020 h 1656331"/>
                <a:gd name="connsiteX1" fmla="*/ 22928 w 1574461"/>
                <a:gd name="connsiteY1" fmla="*/ 10633 h 1656331"/>
                <a:gd name="connsiteX2" fmla="*/ 760402 w 1574461"/>
                <a:gd name="connsiteY2" fmla="*/ 0 h 1656331"/>
                <a:gd name="connsiteX3" fmla="*/ 898945 w 1574461"/>
                <a:gd name="connsiteY3" fmla="*/ 107762 h 1656331"/>
                <a:gd name="connsiteX4" fmla="*/ 1353594 w 1574461"/>
                <a:gd name="connsiteY4" fmla="*/ 169730 h 1656331"/>
                <a:gd name="connsiteX5" fmla="*/ 1349908 w 1574461"/>
                <a:gd name="connsiteY5" fmla="*/ 579247 h 1656331"/>
                <a:gd name="connsiteX6" fmla="*/ 1574461 w 1574461"/>
                <a:gd name="connsiteY6" fmla="*/ 809249 h 1656331"/>
                <a:gd name="connsiteX7" fmla="*/ 1398233 w 1574461"/>
                <a:gd name="connsiteY7" fmla="*/ 1196913 h 1656331"/>
                <a:gd name="connsiteX8" fmla="*/ 1403725 w 1574461"/>
                <a:gd name="connsiteY8" fmla="*/ 1399194 h 1656331"/>
                <a:gd name="connsiteX9" fmla="*/ 1490314 w 1574461"/>
                <a:gd name="connsiteY9" fmla="*/ 1650722 h 1656331"/>
                <a:gd name="connsiteX10" fmla="*/ 1327629 w 1574461"/>
                <a:gd name="connsiteY10" fmla="*/ 1656331 h 1656331"/>
                <a:gd name="connsiteX11" fmla="*/ 1182988 w 1574461"/>
                <a:gd name="connsiteY11" fmla="*/ 1216679 h 1656331"/>
                <a:gd name="connsiteX12" fmla="*/ 1183596 w 1574461"/>
                <a:gd name="connsiteY12" fmla="*/ 869979 h 1656331"/>
                <a:gd name="connsiteX13" fmla="*/ 1105665 w 1574461"/>
                <a:gd name="connsiteY13" fmla="*/ 701424 h 1656331"/>
                <a:gd name="connsiteX14" fmla="*/ 1078980 w 1574461"/>
                <a:gd name="connsiteY14" fmla="*/ 460788 h 1656331"/>
                <a:gd name="connsiteX15" fmla="*/ 904040 w 1574461"/>
                <a:gd name="connsiteY15" fmla="*/ 308279 h 1656331"/>
                <a:gd name="connsiteX16" fmla="*/ 675649 w 1574461"/>
                <a:gd name="connsiteY16" fmla="*/ 205542 h 1656331"/>
                <a:gd name="connsiteX17" fmla="*/ 288556 w 1574461"/>
                <a:gd name="connsiteY17" fmla="*/ 232482 h 1656331"/>
                <a:gd name="connsiteX18" fmla="*/ 0 w 1574461"/>
                <a:gd name="connsiteY18" fmla="*/ 205020 h 1656331"/>
                <a:gd name="connsiteX0" fmla="*/ 0 w 1574461"/>
                <a:gd name="connsiteY0" fmla="*/ 205020 h 1656331"/>
                <a:gd name="connsiteX1" fmla="*/ 22928 w 1574461"/>
                <a:gd name="connsiteY1" fmla="*/ 10633 h 1656331"/>
                <a:gd name="connsiteX2" fmla="*/ 760402 w 1574461"/>
                <a:gd name="connsiteY2" fmla="*/ 0 h 1656331"/>
                <a:gd name="connsiteX3" fmla="*/ 898945 w 1574461"/>
                <a:gd name="connsiteY3" fmla="*/ 107762 h 1656331"/>
                <a:gd name="connsiteX4" fmla="*/ 1180415 w 1574461"/>
                <a:gd name="connsiteY4" fmla="*/ 212261 h 1656331"/>
                <a:gd name="connsiteX5" fmla="*/ 1349908 w 1574461"/>
                <a:gd name="connsiteY5" fmla="*/ 579247 h 1656331"/>
                <a:gd name="connsiteX6" fmla="*/ 1574461 w 1574461"/>
                <a:gd name="connsiteY6" fmla="*/ 809249 h 1656331"/>
                <a:gd name="connsiteX7" fmla="*/ 1398233 w 1574461"/>
                <a:gd name="connsiteY7" fmla="*/ 1196913 h 1656331"/>
                <a:gd name="connsiteX8" fmla="*/ 1403725 w 1574461"/>
                <a:gd name="connsiteY8" fmla="*/ 1399194 h 1656331"/>
                <a:gd name="connsiteX9" fmla="*/ 1490314 w 1574461"/>
                <a:gd name="connsiteY9" fmla="*/ 1650722 h 1656331"/>
                <a:gd name="connsiteX10" fmla="*/ 1327629 w 1574461"/>
                <a:gd name="connsiteY10" fmla="*/ 1656331 h 1656331"/>
                <a:gd name="connsiteX11" fmla="*/ 1182988 w 1574461"/>
                <a:gd name="connsiteY11" fmla="*/ 1216679 h 1656331"/>
                <a:gd name="connsiteX12" fmla="*/ 1183596 w 1574461"/>
                <a:gd name="connsiteY12" fmla="*/ 869979 h 1656331"/>
                <a:gd name="connsiteX13" fmla="*/ 1105665 w 1574461"/>
                <a:gd name="connsiteY13" fmla="*/ 701424 h 1656331"/>
                <a:gd name="connsiteX14" fmla="*/ 1078980 w 1574461"/>
                <a:gd name="connsiteY14" fmla="*/ 460788 h 1656331"/>
                <a:gd name="connsiteX15" fmla="*/ 904040 w 1574461"/>
                <a:gd name="connsiteY15" fmla="*/ 308279 h 1656331"/>
                <a:gd name="connsiteX16" fmla="*/ 675649 w 1574461"/>
                <a:gd name="connsiteY16" fmla="*/ 205542 h 1656331"/>
                <a:gd name="connsiteX17" fmla="*/ 288556 w 1574461"/>
                <a:gd name="connsiteY17" fmla="*/ 232482 h 1656331"/>
                <a:gd name="connsiteX18" fmla="*/ 0 w 1574461"/>
                <a:gd name="connsiteY18" fmla="*/ 205020 h 1656331"/>
                <a:gd name="connsiteX0" fmla="*/ 0 w 1574461"/>
                <a:gd name="connsiteY0" fmla="*/ 205020 h 1656331"/>
                <a:gd name="connsiteX1" fmla="*/ 22928 w 1574461"/>
                <a:gd name="connsiteY1" fmla="*/ 10633 h 1656331"/>
                <a:gd name="connsiteX2" fmla="*/ 760402 w 1574461"/>
                <a:gd name="connsiteY2" fmla="*/ 0 h 1656331"/>
                <a:gd name="connsiteX3" fmla="*/ 898945 w 1574461"/>
                <a:gd name="connsiteY3" fmla="*/ 107762 h 1656331"/>
                <a:gd name="connsiteX4" fmla="*/ 1180415 w 1574461"/>
                <a:gd name="connsiteY4" fmla="*/ 212261 h 1656331"/>
                <a:gd name="connsiteX5" fmla="*/ 1263318 w 1574461"/>
                <a:gd name="connsiteY5" fmla="*/ 653674 h 1656331"/>
                <a:gd name="connsiteX6" fmla="*/ 1574461 w 1574461"/>
                <a:gd name="connsiteY6" fmla="*/ 809249 h 1656331"/>
                <a:gd name="connsiteX7" fmla="*/ 1398233 w 1574461"/>
                <a:gd name="connsiteY7" fmla="*/ 1196913 h 1656331"/>
                <a:gd name="connsiteX8" fmla="*/ 1403725 w 1574461"/>
                <a:gd name="connsiteY8" fmla="*/ 1399194 h 1656331"/>
                <a:gd name="connsiteX9" fmla="*/ 1490314 w 1574461"/>
                <a:gd name="connsiteY9" fmla="*/ 1650722 h 1656331"/>
                <a:gd name="connsiteX10" fmla="*/ 1327629 w 1574461"/>
                <a:gd name="connsiteY10" fmla="*/ 1656331 h 1656331"/>
                <a:gd name="connsiteX11" fmla="*/ 1182988 w 1574461"/>
                <a:gd name="connsiteY11" fmla="*/ 1216679 h 1656331"/>
                <a:gd name="connsiteX12" fmla="*/ 1183596 w 1574461"/>
                <a:gd name="connsiteY12" fmla="*/ 869979 h 1656331"/>
                <a:gd name="connsiteX13" fmla="*/ 1105665 w 1574461"/>
                <a:gd name="connsiteY13" fmla="*/ 701424 h 1656331"/>
                <a:gd name="connsiteX14" fmla="*/ 1078980 w 1574461"/>
                <a:gd name="connsiteY14" fmla="*/ 460788 h 1656331"/>
                <a:gd name="connsiteX15" fmla="*/ 904040 w 1574461"/>
                <a:gd name="connsiteY15" fmla="*/ 308279 h 1656331"/>
                <a:gd name="connsiteX16" fmla="*/ 675649 w 1574461"/>
                <a:gd name="connsiteY16" fmla="*/ 205542 h 1656331"/>
                <a:gd name="connsiteX17" fmla="*/ 288556 w 1574461"/>
                <a:gd name="connsiteY17" fmla="*/ 232482 h 1656331"/>
                <a:gd name="connsiteX18" fmla="*/ 0 w 1574461"/>
                <a:gd name="connsiteY18" fmla="*/ 205020 h 1656331"/>
                <a:gd name="connsiteX0" fmla="*/ 0 w 1574461"/>
                <a:gd name="connsiteY0" fmla="*/ 205020 h 1656331"/>
                <a:gd name="connsiteX1" fmla="*/ 22928 w 1574461"/>
                <a:gd name="connsiteY1" fmla="*/ 10633 h 1656331"/>
                <a:gd name="connsiteX2" fmla="*/ 760402 w 1574461"/>
                <a:gd name="connsiteY2" fmla="*/ 0 h 1656331"/>
                <a:gd name="connsiteX3" fmla="*/ 898945 w 1574461"/>
                <a:gd name="connsiteY3" fmla="*/ 107762 h 1656331"/>
                <a:gd name="connsiteX4" fmla="*/ 1180415 w 1574461"/>
                <a:gd name="connsiteY4" fmla="*/ 212261 h 1656331"/>
                <a:gd name="connsiteX5" fmla="*/ 1263318 w 1574461"/>
                <a:gd name="connsiteY5" fmla="*/ 653674 h 1656331"/>
                <a:gd name="connsiteX6" fmla="*/ 1574461 w 1574461"/>
                <a:gd name="connsiteY6" fmla="*/ 809249 h 1656331"/>
                <a:gd name="connsiteX7" fmla="*/ 1398233 w 1574461"/>
                <a:gd name="connsiteY7" fmla="*/ 1196913 h 1656331"/>
                <a:gd name="connsiteX8" fmla="*/ 1403725 w 1574461"/>
                <a:gd name="connsiteY8" fmla="*/ 1399194 h 1656331"/>
                <a:gd name="connsiteX9" fmla="*/ 1490314 w 1574461"/>
                <a:gd name="connsiteY9" fmla="*/ 1650722 h 1656331"/>
                <a:gd name="connsiteX10" fmla="*/ 1327629 w 1574461"/>
                <a:gd name="connsiteY10" fmla="*/ 1656331 h 1656331"/>
                <a:gd name="connsiteX11" fmla="*/ 1182988 w 1574461"/>
                <a:gd name="connsiteY11" fmla="*/ 1216679 h 1656331"/>
                <a:gd name="connsiteX12" fmla="*/ 1183596 w 1574461"/>
                <a:gd name="connsiteY12" fmla="*/ 869979 h 1656331"/>
                <a:gd name="connsiteX13" fmla="*/ 1105665 w 1574461"/>
                <a:gd name="connsiteY13" fmla="*/ 701424 h 1656331"/>
                <a:gd name="connsiteX14" fmla="*/ 1078980 w 1574461"/>
                <a:gd name="connsiteY14" fmla="*/ 460788 h 1656331"/>
                <a:gd name="connsiteX15" fmla="*/ 904040 w 1574461"/>
                <a:gd name="connsiteY15" fmla="*/ 308279 h 1656331"/>
                <a:gd name="connsiteX16" fmla="*/ 675649 w 1574461"/>
                <a:gd name="connsiteY16" fmla="*/ 205542 h 1656331"/>
                <a:gd name="connsiteX17" fmla="*/ 288556 w 1574461"/>
                <a:gd name="connsiteY17" fmla="*/ 232482 h 1656331"/>
                <a:gd name="connsiteX18" fmla="*/ 0 w 1574461"/>
                <a:gd name="connsiteY18" fmla="*/ 205020 h 1656331"/>
                <a:gd name="connsiteX0" fmla="*/ 0 w 1490314"/>
                <a:gd name="connsiteY0" fmla="*/ 205020 h 1656331"/>
                <a:gd name="connsiteX1" fmla="*/ 22928 w 1490314"/>
                <a:gd name="connsiteY1" fmla="*/ 10633 h 1656331"/>
                <a:gd name="connsiteX2" fmla="*/ 760402 w 1490314"/>
                <a:gd name="connsiteY2" fmla="*/ 0 h 1656331"/>
                <a:gd name="connsiteX3" fmla="*/ 898945 w 1490314"/>
                <a:gd name="connsiteY3" fmla="*/ 107762 h 1656331"/>
                <a:gd name="connsiteX4" fmla="*/ 1180415 w 1490314"/>
                <a:gd name="connsiteY4" fmla="*/ 212261 h 1656331"/>
                <a:gd name="connsiteX5" fmla="*/ 1263318 w 1490314"/>
                <a:gd name="connsiteY5" fmla="*/ 653674 h 1656331"/>
                <a:gd name="connsiteX6" fmla="*/ 1375305 w 1490314"/>
                <a:gd name="connsiteY6" fmla="*/ 787984 h 1656331"/>
                <a:gd name="connsiteX7" fmla="*/ 1398233 w 1490314"/>
                <a:gd name="connsiteY7" fmla="*/ 1196913 h 1656331"/>
                <a:gd name="connsiteX8" fmla="*/ 1403725 w 1490314"/>
                <a:gd name="connsiteY8" fmla="*/ 1399194 h 1656331"/>
                <a:gd name="connsiteX9" fmla="*/ 1490314 w 1490314"/>
                <a:gd name="connsiteY9" fmla="*/ 1650722 h 1656331"/>
                <a:gd name="connsiteX10" fmla="*/ 1327629 w 1490314"/>
                <a:gd name="connsiteY10" fmla="*/ 1656331 h 1656331"/>
                <a:gd name="connsiteX11" fmla="*/ 1182988 w 1490314"/>
                <a:gd name="connsiteY11" fmla="*/ 1216679 h 1656331"/>
                <a:gd name="connsiteX12" fmla="*/ 1183596 w 1490314"/>
                <a:gd name="connsiteY12" fmla="*/ 869979 h 1656331"/>
                <a:gd name="connsiteX13" fmla="*/ 1105665 w 1490314"/>
                <a:gd name="connsiteY13" fmla="*/ 701424 h 1656331"/>
                <a:gd name="connsiteX14" fmla="*/ 1078980 w 1490314"/>
                <a:gd name="connsiteY14" fmla="*/ 460788 h 1656331"/>
                <a:gd name="connsiteX15" fmla="*/ 904040 w 1490314"/>
                <a:gd name="connsiteY15" fmla="*/ 308279 h 1656331"/>
                <a:gd name="connsiteX16" fmla="*/ 675649 w 1490314"/>
                <a:gd name="connsiteY16" fmla="*/ 205542 h 1656331"/>
                <a:gd name="connsiteX17" fmla="*/ 288556 w 1490314"/>
                <a:gd name="connsiteY17" fmla="*/ 232482 h 1656331"/>
                <a:gd name="connsiteX18" fmla="*/ 0 w 1490314"/>
                <a:gd name="connsiteY18" fmla="*/ 205020 h 1656331"/>
                <a:gd name="connsiteX0" fmla="*/ 0 w 1490314"/>
                <a:gd name="connsiteY0" fmla="*/ 205020 h 1656331"/>
                <a:gd name="connsiteX1" fmla="*/ 22928 w 1490314"/>
                <a:gd name="connsiteY1" fmla="*/ 10633 h 1656331"/>
                <a:gd name="connsiteX2" fmla="*/ 760402 w 1490314"/>
                <a:gd name="connsiteY2" fmla="*/ 0 h 1656331"/>
                <a:gd name="connsiteX3" fmla="*/ 898945 w 1490314"/>
                <a:gd name="connsiteY3" fmla="*/ 107762 h 1656331"/>
                <a:gd name="connsiteX4" fmla="*/ 1180415 w 1490314"/>
                <a:gd name="connsiteY4" fmla="*/ 212261 h 1656331"/>
                <a:gd name="connsiteX5" fmla="*/ 1263318 w 1490314"/>
                <a:gd name="connsiteY5" fmla="*/ 653674 h 1656331"/>
                <a:gd name="connsiteX6" fmla="*/ 1375305 w 1490314"/>
                <a:gd name="connsiteY6" fmla="*/ 787984 h 1656331"/>
                <a:gd name="connsiteX7" fmla="*/ 1320302 w 1490314"/>
                <a:gd name="connsiteY7" fmla="*/ 1079954 h 1656331"/>
                <a:gd name="connsiteX8" fmla="*/ 1403725 w 1490314"/>
                <a:gd name="connsiteY8" fmla="*/ 1399194 h 1656331"/>
                <a:gd name="connsiteX9" fmla="*/ 1490314 w 1490314"/>
                <a:gd name="connsiteY9" fmla="*/ 1650722 h 1656331"/>
                <a:gd name="connsiteX10" fmla="*/ 1327629 w 1490314"/>
                <a:gd name="connsiteY10" fmla="*/ 1656331 h 1656331"/>
                <a:gd name="connsiteX11" fmla="*/ 1182988 w 1490314"/>
                <a:gd name="connsiteY11" fmla="*/ 1216679 h 1656331"/>
                <a:gd name="connsiteX12" fmla="*/ 1183596 w 1490314"/>
                <a:gd name="connsiteY12" fmla="*/ 869979 h 1656331"/>
                <a:gd name="connsiteX13" fmla="*/ 1105665 w 1490314"/>
                <a:gd name="connsiteY13" fmla="*/ 701424 h 1656331"/>
                <a:gd name="connsiteX14" fmla="*/ 1078980 w 1490314"/>
                <a:gd name="connsiteY14" fmla="*/ 460788 h 1656331"/>
                <a:gd name="connsiteX15" fmla="*/ 904040 w 1490314"/>
                <a:gd name="connsiteY15" fmla="*/ 308279 h 1656331"/>
                <a:gd name="connsiteX16" fmla="*/ 675649 w 1490314"/>
                <a:gd name="connsiteY16" fmla="*/ 205542 h 1656331"/>
                <a:gd name="connsiteX17" fmla="*/ 288556 w 1490314"/>
                <a:gd name="connsiteY17" fmla="*/ 232482 h 1656331"/>
                <a:gd name="connsiteX18" fmla="*/ 0 w 1490314"/>
                <a:gd name="connsiteY18" fmla="*/ 205020 h 1656331"/>
                <a:gd name="connsiteX0" fmla="*/ 0 w 1490314"/>
                <a:gd name="connsiteY0" fmla="*/ 205020 h 1656331"/>
                <a:gd name="connsiteX1" fmla="*/ 22928 w 1490314"/>
                <a:gd name="connsiteY1" fmla="*/ 10633 h 1656331"/>
                <a:gd name="connsiteX2" fmla="*/ 760402 w 1490314"/>
                <a:gd name="connsiteY2" fmla="*/ 0 h 1656331"/>
                <a:gd name="connsiteX3" fmla="*/ 898945 w 1490314"/>
                <a:gd name="connsiteY3" fmla="*/ 107762 h 1656331"/>
                <a:gd name="connsiteX4" fmla="*/ 1180415 w 1490314"/>
                <a:gd name="connsiteY4" fmla="*/ 212261 h 1656331"/>
                <a:gd name="connsiteX5" fmla="*/ 1263318 w 1490314"/>
                <a:gd name="connsiteY5" fmla="*/ 653674 h 1656331"/>
                <a:gd name="connsiteX6" fmla="*/ 1349328 w 1490314"/>
                <a:gd name="connsiteY6" fmla="*/ 830514 h 1656331"/>
                <a:gd name="connsiteX7" fmla="*/ 1320302 w 1490314"/>
                <a:gd name="connsiteY7" fmla="*/ 1079954 h 1656331"/>
                <a:gd name="connsiteX8" fmla="*/ 1403725 w 1490314"/>
                <a:gd name="connsiteY8" fmla="*/ 1399194 h 1656331"/>
                <a:gd name="connsiteX9" fmla="*/ 1490314 w 1490314"/>
                <a:gd name="connsiteY9" fmla="*/ 1650722 h 1656331"/>
                <a:gd name="connsiteX10" fmla="*/ 1327629 w 1490314"/>
                <a:gd name="connsiteY10" fmla="*/ 1656331 h 1656331"/>
                <a:gd name="connsiteX11" fmla="*/ 1182988 w 1490314"/>
                <a:gd name="connsiteY11" fmla="*/ 1216679 h 1656331"/>
                <a:gd name="connsiteX12" fmla="*/ 1183596 w 1490314"/>
                <a:gd name="connsiteY12" fmla="*/ 869979 h 1656331"/>
                <a:gd name="connsiteX13" fmla="*/ 1105665 w 1490314"/>
                <a:gd name="connsiteY13" fmla="*/ 701424 h 1656331"/>
                <a:gd name="connsiteX14" fmla="*/ 1078980 w 1490314"/>
                <a:gd name="connsiteY14" fmla="*/ 460788 h 1656331"/>
                <a:gd name="connsiteX15" fmla="*/ 904040 w 1490314"/>
                <a:gd name="connsiteY15" fmla="*/ 308279 h 1656331"/>
                <a:gd name="connsiteX16" fmla="*/ 675649 w 1490314"/>
                <a:gd name="connsiteY16" fmla="*/ 205542 h 1656331"/>
                <a:gd name="connsiteX17" fmla="*/ 288556 w 1490314"/>
                <a:gd name="connsiteY17" fmla="*/ 232482 h 1656331"/>
                <a:gd name="connsiteX18" fmla="*/ 0 w 1490314"/>
                <a:gd name="connsiteY18" fmla="*/ 205020 h 165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4" h="1656331">
                  <a:moveTo>
                    <a:pt x="0" y="205020"/>
                  </a:moveTo>
                  <a:lnTo>
                    <a:pt x="22928" y="10633"/>
                  </a:lnTo>
                  <a:lnTo>
                    <a:pt x="760402" y="0"/>
                  </a:lnTo>
                  <a:lnTo>
                    <a:pt x="898945" y="107762"/>
                  </a:lnTo>
                  <a:lnTo>
                    <a:pt x="1180415" y="212261"/>
                  </a:lnTo>
                  <a:cubicBezTo>
                    <a:pt x="1179186" y="348767"/>
                    <a:pt x="1264547" y="325782"/>
                    <a:pt x="1263318" y="653674"/>
                  </a:cubicBezTo>
                  <a:lnTo>
                    <a:pt x="1349328" y="830514"/>
                  </a:lnTo>
                  <a:lnTo>
                    <a:pt x="1320302" y="1079954"/>
                  </a:lnTo>
                  <a:lnTo>
                    <a:pt x="1403725" y="1399194"/>
                  </a:lnTo>
                  <a:lnTo>
                    <a:pt x="1490314" y="1650722"/>
                  </a:lnTo>
                  <a:lnTo>
                    <a:pt x="1327629" y="1656331"/>
                  </a:lnTo>
                  <a:lnTo>
                    <a:pt x="1182988" y="1216679"/>
                  </a:lnTo>
                  <a:cubicBezTo>
                    <a:pt x="1209167" y="1175540"/>
                    <a:pt x="1157417" y="911118"/>
                    <a:pt x="1183596" y="869979"/>
                  </a:cubicBezTo>
                  <a:cubicBezTo>
                    <a:pt x="1183596" y="778352"/>
                    <a:pt x="1123101" y="769622"/>
                    <a:pt x="1105665" y="701424"/>
                  </a:cubicBezTo>
                  <a:cubicBezTo>
                    <a:pt x="1088229" y="633226"/>
                    <a:pt x="1152603" y="538965"/>
                    <a:pt x="1078980" y="460788"/>
                  </a:cubicBezTo>
                  <a:cubicBezTo>
                    <a:pt x="1079622" y="269693"/>
                    <a:pt x="1085235" y="414313"/>
                    <a:pt x="904040" y="308279"/>
                  </a:cubicBezTo>
                  <a:lnTo>
                    <a:pt x="675649" y="205542"/>
                  </a:lnTo>
                  <a:lnTo>
                    <a:pt x="288556" y="232482"/>
                  </a:lnTo>
                  <a:lnTo>
                    <a:pt x="0" y="205020"/>
                  </a:lnTo>
                  <a:close/>
                </a:path>
              </a:pathLst>
            </a:custGeom>
            <a:solidFill>
              <a:srgbClr val="FF9900">
                <a:alpha val="10000"/>
              </a:srgbClr>
            </a:solidFill>
            <a:ln w="38100">
              <a:solidFill>
                <a:srgbClr val="134EA2"/>
              </a:solidFill>
              <a:prstDash val="sys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49" name="ZoneTexte 23"/>
            <p:cNvSpPr txBox="1">
              <a:spLocks noChangeArrowheads="1"/>
            </p:cNvSpPr>
            <p:nvPr/>
          </p:nvSpPr>
          <p:spPr bwMode="auto">
            <a:xfrm>
              <a:off x="2063355" y="3582059"/>
              <a:ext cx="2113916" cy="22045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57200" eaLnBrk="1" hangingPunct="1"/>
              <a:r>
                <a:rPr lang="fr-FR" altLang="fr-FR" sz="1400" b="1" dirty="0">
                  <a:solidFill>
                    <a:srgbClr val="FF6C2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Ligne 15 </a:t>
              </a:r>
              <a:r>
                <a:rPr lang="fr-FR" altLang="fr-FR" sz="1400" b="1" dirty="0" smtClean="0">
                  <a:solidFill>
                    <a:srgbClr val="FF6C2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Est</a:t>
              </a:r>
              <a:endParaRPr lang="fr-FR" altLang="fr-FR" sz="1400" b="1" dirty="0">
                <a:solidFill>
                  <a:srgbClr val="FF6C2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2848782" y="3810646"/>
              <a:ext cx="125045" cy="738145"/>
            </a:xfrm>
            <a:prstGeom prst="straightConnector1">
              <a:avLst/>
            </a:prstGeom>
            <a:ln>
              <a:solidFill>
                <a:srgbClr val="FF9F3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>
            <a:grpSpLocks/>
          </p:cNvGrpSpPr>
          <p:nvPr/>
        </p:nvGrpSpPr>
        <p:grpSpPr bwMode="auto">
          <a:xfrm>
            <a:off x="930041" y="3903131"/>
            <a:ext cx="4920426" cy="1498315"/>
            <a:chOff x="1509893" y="3425614"/>
            <a:chExt cx="4516321" cy="1217553"/>
          </a:xfrm>
        </p:grpSpPr>
        <p:grpSp>
          <p:nvGrpSpPr>
            <p:cNvPr id="53" name="Groupe 9"/>
            <p:cNvGrpSpPr>
              <a:grpSpLocks/>
            </p:cNvGrpSpPr>
            <p:nvPr/>
          </p:nvGrpSpPr>
          <p:grpSpPr bwMode="auto">
            <a:xfrm>
              <a:off x="1509893" y="3425614"/>
              <a:ext cx="4516321" cy="1217553"/>
              <a:chOff x="1509893" y="3440809"/>
              <a:chExt cx="4516321" cy="1217553"/>
            </a:xfrm>
          </p:grpSpPr>
          <p:sp>
            <p:nvSpPr>
              <p:cNvPr id="55" name="Forme libre 54"/>
              <p:cNvSpPr/>
              <p:nvPr/>
            </p:nvSpPr>
            <p:spPr>
              <a:xfrm>
                <a:off x="2606830" y="3440809"/>
                <a:ext cx="3419384" cy="909798"/>
              </a:xfrm>
              <a:custGeom>
                <a:avLst/>
                <a:gdLst>
                  <a:gd name="connsiteX0" fmla="*/ 117043 w 3738067"/>
                  <a:gd name="connsiteY0" fmla="*/ 226771 h 1155801"/>
                  <a:gd name="connsiteX1" fmla="*/ 0 w 3738067"/>
                  <a:gd name="connsiteY1" fmla="*/ 343814 h 1155801"/>
                  <a:gd name="connsiteX2" fmla="*/ 153619 w 3738067"/>
                  <a:gd name="connsiteY2" fmla="*/ 534009 h 1155801"/>
                  <a:gd name="connsiteX3" fmla="*/ 248716 w 3738067"/>
                  <a:gd name="connsiteY3" fmla="*/ 548640 h 1155801"/>
                  <a:gd name="connsiteX4" fmla="*/ 431596 w 3738067"/>
                  <a:gd name="connsiteY4" fmla="*/ 555955 h 1155801"/>
                  <a:gd name="connsiteX5" fmla="*/ 599846 w 3738067"/>
                  <a:gd name="connsiteY5" fmla="*/ 687629 h 1155801"/>
                  <a:gd name="connsiteX6" fmla="*/ 899769 w 3738067"/>
                  <a:gd name="connsiteY6" fmla="*/ 709574 h 1155801"/>
                  <a:gd name="connsiteX7" fmla="*/ 1185062 w 3738067"/>
                  <a:gd name="connsiteY7" fmla="*/ 972921 h 1155801"/>
                  <a:gd name="connsiteX8" fmla="*/ 1382572 w 3738067"/>
                  <a:gd name="connsiteY8" fmla="*/ 972921 h 1155801"/>
                  <a:gd name="connsiteX9" fmla="*/ 1492300 w 3738067"/>
                  <a:gd name="connsiteY9" fmla="*/ 1068019 h 1155801"/>
                  <a:gd name="connsiteX10" fmla="*/ 1682496 w 3738067"/>
                  <a:gd name="connsiteY10" fmla="*/ 1068019 h 1155801"/>
                  <a:gd name="connsiteX11" fmla="*/ 1784908 w 3738067"/>
                  <a:gd name="connsiteY11" fmla="*/ 1155801 h 1155801"/>
                  <a:gd name="connsiteX12" fmla="*/ 2062886 w 3738067"/>
                  <a:gd name="connsiteY12" fmla="*/ 1155801 h 1155801"/>
                  <a:gd name="connsiteX13" fmla="*/ 2165299 w 3738067"/>
                  <a:gd name="connsiteY13" fmla="*/ 1038758 h 1155801"/>
                  <a:gd name="connsiteX14" fmla="*/ 2348179 w 3738067"/>
                  <a:gd name="connsiteY14" fmla="*/ 1046073 h 1155801"/>
                  <a:gd name="connsiteX15" fmla="*/ 2648102 w 3738067"/>
                  <a:gd name="connsiteY15" fmla="*/ 680313 h 1155801"/>
                  <a:gd name="connsiteX16" fmla="*/ 2655417 w 3738067"/>
                  <a:gd name="connsiteY16" fmla="*/ 585216 h 1155801"/>
                  <a:gd name="connsiteX17" fmla="*/ 3043123 w 3738067"/>
                  <a:gd name="connsiteY17" fmla="*/ 585216 h 1155801"/>
                  <a:gd name="connsiteX18" fmla="*/ 3174796 w 3738067"/>
                  <a:gd name="connsiteY18" fmla="*/ 482803 h 1155801"/>
                  <a:gd name="connsiteX19" fmla="*/ 3423513 w 3738067"/>
                  <a:gd name="connsiteY19" fmla="*/ 468173 h 1155801"/>
                  <a:gd name="connsiteX20" fmla="*/ 3503980 w 3738067"/>
                  <a:gd name="connsiteY20" fmla="*/ 373075 h 1155801"/>
                  <a:gd name="connsiteX21" fmla="*/ 3738067 w 3738067"/>
                  <a:gd name="connsiteY21" fmla="*/ 373075 h 1155801"/>
                  <a:gd name="connsiteX22" fmla="*/ 3730752 w 3738067"/>
                  <a:gd name="connsiteY22" fmla="*/ 0 h 1155801"/>
                  <a:gd name="connsiteX23" fmla="*/ 3518611 w 3738067"/>
                  <a:gd name="connsiteY23" fmla="*/ 7315 h 1155801"/>
                  <a:gd name="connsiteX24" fmla="*/ 3518611 w 3738067"/>
                  <a:gd name="connsiteY24" fmla="*/ 212141 h 1155801"/>
                  <a:gd name="connsiteX25" fmla="*/ 3394252 w 3738067"/>
                  <a:gd name="connsiteY25" fmla="*/ 212141 h 1155801"/>
                  <a:gd name="connsiteX26" fmla="*/ 3284524 w 3738067"/>
                  <a:gd name="connsiteY26" fmla="*/ 314553 h 1155801"/>
                  <a:gd name="connsiteX27" fmla="*/ 3050438 w 3738067"/>
                  <a:gd name="connsiteY27" fmla="*/ 299923 h 1155801"/>
                  <a:gd name="connsiteX28" fmla="*/ 2955340 w 3738067"/>
                  <a:gd name="connsiteY28" fmla="*/ 395021 h 1155801"/>
                  <a:gd name="connsiteX29" fmla="*/ 2604211 w 3738067"/>
                  <a:gd name="connsiteY29" fmla="*/ 395021 h 1155801"/>
                  <a:gd name="connsiteX30" fmla="*/ 2421331 w 3738067"/>
                  <a:gd name="connsiteY30" fmla="*/ 570585 h 1155801"/>
                  <a:gd name="connsiteX31" fmla="*/ 2414016 w 3738067"/>
                  <a:gd name="connsiteY31" fmla="*/ 658368 h 1155801"/>
                  <a:gd name="connsiteX32" fmla="*/ 2238451 w 3738067"/>
                  <a:gd name="connsiteY32" fmla="*/ 863193 h 1155801"/>
                  <a:gd name="connsiteX33" fmla="*/ 2070201 w 3738067"/>
                  <a:gd name="connsiteY33" fmla="*/ 863193 h 1155801"/>
                  <a:gd name="connsiteX34" fmla="*/ 1923897 w 3738067"/>
                  <a:gd name="connsiteY34" fmla="*/ 980237 h 1155801"/>
                  <a:gd name="connsiteX35" fmla="*/ 1719072 w 3738067"/>
                  <a:gd name="connsiteY35" fmla="*/ 863193 h 1155801"/>
                  <a:gd name="connsiteX36" fmla="*/ 1536192 w 3738067"/>
                  <a:gd name="connsiteY36" fmla="*/ 863193 h 1155801"/>
                  <a:gd name="connsiteX37" fmla="*/ 1455724 w 3738067"/>
                  <a:gd name="connsiteY37" fmla="*/ 790041 h 1155801"/>
                  <a:gd name="connsiteX38" fmla="*/ 1250899 w 3738067"/>
                  <a:gd name="connsiteY38" fmla="*/ 790041 h 1155801"/>
                  <a:gd name="connsiteX39" fmla="*/ 936345 w 3738067"/>
                  <a:gd name="connsiteY39" fmla="*/ 504749 h 1155801"/>
                  <a:gd name="connsiteX40" fmla="*/ 636422 w 3738067"/>
                  <a:gd name="connsiteY40" fmla="*/ 490118 h 1155801"/>
                  <a:gd name="connsiteX41" fmla="*/ 512064 w 3738067"/>
                  <a:gd name="connsiteY41" fmla="*/ 380390 h 1155801"/>
                  <a:gd name="connsiteX42" fmla="*/ 263347 w 3738067"/>
                  <a:gd name="connsiteY42" fmla="*/ 380390 h 1155801"/>
                  <a:gd name="connsiteX43" fmla="*/ 117043 w 3738067"/>
                  <a:gd name="connsiteY43" fmla="*/ 226771 h 115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738067" h="1155801">
                    <a:moveTo>
                      <a:pt x="117043" y="226771"/>
                    </a:moveTo>
                    <a:lnTo>
                      <a:pt x="0" y="343814"/>
                    </a:lnTo>
                    <a:lnTo>
                      <a:pt x="153619" y="534009"/>
                    </a:lnTo>
                    <a:lnTo>
                      <a:pt x="248716" y="548640"/>
                    </a:lnTo>
                    <a:lnTo>
                      <a:pt x="431596" y="555955"/>
                    </a:lnTo>
                    <a:lnTo>
                      <a:pt x="599846" y="687629"/>
                    </a:lnTo>
                    <a:lnTo>
                      <a:pt x="899769" y="709574"/>
                    </a:lnTo>
                    <a:lnTo>
                      <a:pt x="1185062" y="972921"/>
                    </a:lnTo>
                    <a:lnTo>
                      <a:pt x="1382572" y="972921"/>
                    </a:lnTo>
                    <a:lnTo>
                      <a:pt x="1492300" y="1068019"/>
                    </a:lnTo>
                    <a:lnTo>
                      <a:pt x="1682496" y="1068019"/>
                    </a:lnTo>
                    <a:lnTo>
                      <a:pt x="1784908" y="1155801"/>
                    </a:lnTo>
                    <a:lnTo>
                      <a:pt x="2062886" y="1155801"/>
                    </a:lnTo>
                    <a:lnTo>
                      <a:pt x="2165299" y="1038758"/>
                    </a:lnTo>
                    <a:lnTo>
                      <a:pt x="2348179" y="1046073"/>
                    </a:lnTo>
                    <a:lnTo>
                      <a:pt x="2648102" y="680313"/>
                    </a:lnTo>
                    <a:lnTo>
                      <a:pt x="2655417" y="585216"/>
                    </a:lnTo>
                    <a:lnTo>
                      <a:pt x="3043123" y="585216"/>
                    </a:lnTo>
                    <a:lnTo>
                      <a:pt x="3174796" y="482803"/>
                    </a:lnTo>
                    <a:lnTo>
                      <a:pt x="3423513" y="468173"/>
                    </a:lnTo>
                    <a:lnTo>
                      <a:pt x="3503980" y="373075"/>
                    </a:lnTo>
                    <a:lnTo>
                      <a:pt x="3738067" y="373075"/>
                    </a:lnTo>
                    <a:lnTo>
                      <a:pt x="3730752" y="0"/>
                    </a:lnTo>
                    <a:lnTo>
                      <a:pt x="3518611" y="7315"/>
                    </a:lnTo>
                    <a:lnTo>
                      <a:pt x="3518611" y="212141"/>
                    </a:lnTo>
                    <a:lnTo>
                      <a:pt x="3394252" y="212141"/>
                    </a:lnTo>
                    <a:lnTo>
                      <a:pt x="3284524" y="314553"/>
                    </a:lnTo>
                    <a:lnTo>
                      <a:pt x="3050438" y="299923"/>
                    </a:lnTo>
                    <a:lnTo>
                      <a:pt x="2955340" y="395021"/>
                    </a:lnTo>
                    <a:lnTo>
                      <a:pt x="2604211" y="395021"/>
                    </a:lnTo>
                    <a:lnTo>
                      <a:pt x="2421331" y="570585"/>
                    </a:lnTo>
                    <a:lnTo>
                      <a:pt x="2414016" y="658368"/>
                    </a:lnTo>
                    <a:lnTo>
                      <a:pt x="2238451" y="863193"/>
                    </a:lnTo>
                    <a:lnTo>
                      <a:pt x="2070201" y="863193"/>
                    </a:lnTo>
                    <a:lnTo>
                      <a:pt x="1923897" y="980237"/>
                    </a:lnTo>
                    <a:lnTo>
                      <a:pt x="1719072" y="863193"/>
                    </a:lnTo>
                    <a:lnTo>
                      <a:pt x="1536192" y="863193"/>
                    </a:lnTo>
                    <a:lnTo>
                      <a:pt x="1455724" y="790041"/>
                    </a:lnTo>
                    <a:lnTo>
                      <a:pt x="1250899" y="790041"/>
                    </a:lnTo>
                    <a:lnTo>
                      <a:pt x="936345" y="504749"/>
                    </a:lnTo>
                    <a:lnTo>
                      <a:pt x="636422" y="490118"/>
                    </a:lnTo>
                    <a:lnTo>
                      <a:pt x="512064" y="380390"/>
                    </a:lnTo>
                    <a:lnTo>
                      <a:pt x="263347" y="380390"/>
                    </a:lnTo>
                    <a:lnTo>
                      <a:pt x="117043" y="226771"/>
                    </a:lnTo>
                    <a:close/>
                  </a:path>
                </a:pathLst>
              </a:custGeom>
              <a:solidFill>
                <a:srgbClr val="FF0000">
                  <a:alpha val="10196"/>
                </a:srgbClr>
              </a:solidFill>
              <a:ln w="38100">
                <a:solidFill>
                  <a:srgbClr val="134EA2"/>
                </a:solidFill>
                <a:prstDash val="sysDot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fr-F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ZoneTexte 12"/>
              <p:cNvSpPr txBox="1">
                <a:spLocks noChangeArrowheads="1"/>
              </p:cNvSpPr>
              <p:nvPr/>
            </p:nvSpPr>
            <p:spPr bwMode="auto">
              <a:xfrm>
                <a:off x="1509893" y="4483289"/>
                <a:ext cx="1924604" cy="175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457200" eaLnBrk="1" hangingPunct="1"/>
                <a:r>
                  <a:rPr lang="fr-FR" altLang="fr-FR" sz="1400" b="1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Ligne 15 </a:t>
                </a:r>
                <a:r>
                  <a:rPr lang="fr-FR" altLang="fr-FR" sz="1400" b="1" dirty="0" smtClean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Sud</a:t>
                </a:r>
                <a:endParaRPr lang="fr-FR" altLang="fr-FR" sz="14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54" name="Connecteur droit avec flèche 53"/>
            <p:cNvCxnSpPr>
              <a:endCxn id="55" idx="5"/>
            </p:cNvCxnSpPr>
            <p:nvPr/>
          </p:nvCxnSpPr>
          <p:spPr>
            <a:xfrm flipV="1">
              <a:off x="2606831" y="3966889"/>
              <a:ext cx="548707" cy="5063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/>
          <p:cNvGrpSpPr>
            <a:grpSpLocks/>
          </p:cNvGrpSpPr>
          <p:nvPr/>
        </p:nvGrpSpPr>
        <p:grpSpPr bwMode="auto">
          <a:xfrm>
            <a:off x="3283435" y="4176279"/>
            <a:ext cx="2286000" cy="2257425"/>
            <a:chOff x="3933668" y="4274680"/>
            <a:chExt cx="2285939" cy="2256731"/>
          </a:xfrm>
        </p:grpSpPr>
        <p:sp>
          <p:nvSpPr>
            <p:cNvPr id="58" name="Forme libre 57"/>
            <p:cNvSpPr/>
            <p:nvPr/>
          </p:nvSpPr>
          <p:spPr bwMode="auto">
            <a:xfrm>
              <a:off x="3933668" y="4274680"/>
              <a:ext cx="468911" cy="1767755"/>
            </a:xfrm>
            <a:custGeom>
              <a:avLst/>
              <a:gdLst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57075 w 398297"/>
                <a:gd name="connsiteY4" fmla="*/ 443175 h 1929776"/>
                <a:gd name="connsiteX5" fmla="*/ 157075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57075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68134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561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42199 w 398297"/>
                <a:gd name="connsiteY0" fmla="*/ 0 h 1929776"/>
                <a:gd name="connsiteX1" fmla="*/ 347809 w 398297"/>
                <a:gd name="connsiteY1" fmla="*/ 145855 h 1929776"/>
                <a:gd name="connsiteX2" fmla="*/ 297320 w 398297"/>
                <a:gd name="connsiteY2" fmla="*/ 145855 h 1929776"/>
                <a:gd name="connsiteX3" fmla="*/ 297320 w 398297"/>
                <a:gd name="connsiteY3" fmla="*/ 274881 h 1929776"/>
                <a:gd name="connsiteX4" fmla="*/ 171820 w 398297"/>
                <a:gd name="connsiteY4" fmla="*/ 443175 h 1929776"/>
                <a:gd name="connsiteX5" fmla="*/ 168134 w 398297"/>
                <a:gd name="connsiteY5" fmla="*/ 852692 h 1929776"/>
                <a:gd name="connsiteX6" fmla="*/ 392687 w 398297"/>
                <a:gd name="connsiteY6" fmla="*/ 1082694 h 1929776"/>
                <a:gd name="connsiteX7" fmla="*/ 398297 w 398297"/>
                <a:gd name="connsiteY7" fmla="*/ 1480991 h 1929776"/>
                <a:gd name="connsiteX8" fmla="*/ 308540 w 398297"/>
                <a:gd name="connsiteY8" fmla="*/ 1587578 h 1929776"/>
                <a:gd name="connsiteX9" fmla="*/ 308540 w 398297"/>
                <a:gd name="connsiteY9" fmla="*/ 1924167 h 1929776"/>
                <a:gd name="connsiteX10" fmla="*/ 145855 w 398297"/>
                <a:gd name="connsiteY10" fmla="*/ 1929776 h 1929776"/>
                <a:gd name="connsiteX11" fmla="*/ 157075 w 398297"/>
                <a:gd name="connsiteY11" fmla="*/ 1553919 h 1929776"/>
                <a:gd name="connsiteX12" fmla="*/ 235613 w 398297"/>
                <a:gd name="connsiteY12" fmla="*/ 1430503 h 1929776"/>
                <a:gd name="connsiteX13" fmla="*/ 235613 w 398297"/>
                <a:gd name="connsiteY13" fmla="*/ 1155622 h 1929776"/>
                <a:gd name="connsiteX14" fmla="*/ 0 w 398297"/>
                <a:gd name="connsiteY14" fmla="*/ 925619 h 1929776"/>
                <a:gd name="connsiteX15" fmla="*/ 16670 w 398297"/>
                <a:gd name="connsiteY15" fmla="*/ 347808 h 1929776"/>
                <a:gd name="connsiteX16" fmla="*/ 134636 w 398297"/>
                <a:gd name="connsiteY16" fmla="*/ 213173 h 1929776"/>
                <a:gd name="connsiteX17" fmla="*/ 145855 w 398297"/>
                <a:gd name="connsiteY17" fmla="*/ 16829 h 1929776"/>
                <a:gd name="connsiteX18" fmla="*/ 342199 w 398297"/>
                <a:gd name="connsiteY18" fmla="*/ 0 h 1929776"/>
                <a:gd name="connsiteX0" fmla="*/ 327454 w 383552"/>
                <a:gd name="connsiteY0" fmla="*/ 0 h 1929776"/>
                <a:gd name="connsiteX1" fmla="*/ 333064 w 383552"/>
                <a:gd name="connsiteY1" fmla="*/ 145855 h 1929776"/>
                <a:gd name="connsiteX2" fmla="*/ 282575 w 383552"/>
                <a:gd name="connsiteY2" fmla="*/ 145855 h 1929776"/>
                <a:gd name="connsiteX3" fmla="*/ 282575 w 383552"/>
                <a:gd name="connsiteY3" fmla="*/ 274881 h 1929776"/>
                <a:gd name="connsiteX4" fmla="*/ 157075 w 383552"/>
                <a:gd name="connsiteY4" fmla="*/ 443175 h 1929776"/>
                <a:gd name="connsiteX5" fmla="*/ 153389 w 383552"/>
                <a:gd name="connsiteY5" fmla="*/ 852692 h 1929776"/>
                <a:gd name="connsiteX6" fmla="*/ 377942 w 383552"/>
                <a:gd name="connsiteY6" fmla="*/ 1082694 h 1929776"/>
                <a:gd name="connsiteX7" fmla="*/ 383552 w 383552"/>
                <a:gd name="connsiteY7" fmla="*/ 1480991 h 1929776"/>
                <a:gd name="connsiteX8" fmla="*/ 293795 w 383552"/>
                <a:gd name="connsiteY8" fmla="*/ 1587578 h 1929776"/>
                <a:gd name="connsiteX9" fmla="*/ 293795 w 383552"/>
                <a:gd name="connsiteY9" fmla="*/ 1924167 h 1929776"/>
                <a:gd name="connsiteX10" fmla="*/ 131110 w 383552"/>
                <a:gd name="connsiteY10" fmla="*/ 1929776 h 1929776"/>
                <a:gd name="connsiteX11" fmla="*/ 142330 w 383552"/>
                <a:gd name="connsiteY11" fmla="*/ 1553919 h 1929776"/>
                <a:gd name="connsiteX12" fmla="*/ 220868 w 383552"/>
                <a:gd name="connsiteY12" fmla="*/ 1430503 h 1929776"/>
                <a:gd name="connsiteX13" fmla="*/ 220868 w 383552"/>
                <a:gd name="connsiteY13" fmla="*/ 1155622 h 1929776"/>
                <a:gd name="connsiteX14" fmla="*/ 0 w 383552"/>
                <a:gd name="connsiteY14" fmla="*/ 921092 h 1929776"/>
                <a:gd name="connsiteX15" fmla="*/ 1925 w 383552"/>
                <a:gd name="connsiteY15" fmla="*/ 347808 h 1929776"/>
                <a:gd name="connsiteX16" fmla="*/ 119891 w 383552"/>
                <a:gd name="connsiteY16" fmla="*/ 213173 h 1929776"/>
                <a:gd name="connsiteX17" fmla="*/ 131110 w 383552"/>
                <a:gd name="connsiteY17" fmla="*/ 16829 h 1929776"/>
                <a:gd name="connsiteX18" fmla="*/ 327454 w 383552"/>
                <a:gd name="connsiteY18" fmla="*/ 0 h 1929776"/>
                <a:gd name="connsiteX0" fmla="*/ 334827 w 390925"/>
                <a:gd name="connsiteY0" fmla="*/ 0 h 1929776"/>
                <a:gd name="connsiteX1" fmla="*/ 340437 w 390925"/>
                <a:gd name="connsiteY1" fmla="*/ 145855 h 1929776"/>
                <a:gd name="connsiteX2" fmla="*/ 289948 w 390925"/>
                <a:gd name="connsiteY2" fmla="*/ 145855 h 1929776"/>
                <a:gd name="connsiteX3" fmla="*/ 289948 w 390925"/>
                <a:gd name="connsiteY3" fmla="*/ 274881 h 1929776"/>
                <a:gd name="connsiteX4" fmla="*/ 164448 w 390925"/>
                <a:gd name="connsiteY4" fmla="*/ 443175 h 1929776"/>
                <a:gd name="connsiteX5" fmla="*/ 160762 w 390925"/>
                <a:gd name="connsiteY5" fmla="*/ 852692 h 1929776"/>
                <a:gd name="connsiteX6" fmla="*/ 385315 w 390925"/>
                <a:gd name="connsiteY6" fmla="*/ 1082694 h 1929776"/>
                <a:gd name="connsiteX7" fmla="*/ 390925 w 390925"/>
                <a:gd name="connsiteY7" fmla="*/ 1480991 h 1929776"/>
                <a:gd name="connsiteX8" fmla="*/ 301168 w 390925"/>
                <a:gd name="connsiteY8" fmla="*/ 1587578 h 1929776"/>
                <a:gd name="connsiteX9" fmla="*/ 301168 w 390925"/>
                <a:gd name="connsiteY9" fmla="*/ 1924167 h 1929776"/>
                <a:gd name="connsiteX10" fmla="*/ 138483 w 390925"/>
                <a:gd name="connsiteY10" fmla="*/ 1929776 h 1929776"/>
                <a:gd name="connsiteX11" fmla="*/ 149703 w 390925"/>
                <a:gd name="connsiteY11" fmla="*/ 1553919 h 1929776"/>
                <a:gd name="connsiteX12" fmla="*/ 228241 w 390925"/>
                <a:gd name="connsiteY12" fmla="*/ 1430503 h 1929776"/>
                <a:gd name="connsiteX13" fmla="*/ 228241 w 390925"/>
                <a:gd name="connsiteY13" fmla="*/ 1155622 h 1929776"/>
                <a:gd name="connsiteX14" fmla="*/ 0 w 390925"/>
                <a:gd name="connsiteY14" fmla="*/ 925619 h 1929776"/>
                <a:gd name="connsiteX15" fmla="*/ 9298 w 390925"/>
                <a:gd name="connsiteY15" fmla="*/ 347808 h 1929776"/>
                <a:gd name="connsiteX16" fmla="*/ 127264 w 390925"/>
                <a:gd name="connsiteY16" fmla="*/ 213173 h 1929776"/>
                <a:gd name="connsiteX17" fmla="*/ 138483 w 390925"/>
                <a:gd name="connsiteY17" fmla="*/ 16829 h 1929776"/>
                <a:gd name="connsiteX18" fmla="*/ 334827 w 390925"/>
                <a:gd name="connsiteY18" fmla="*/ 0 h 1929776"/>
                <a:gd name="connsiteX0" fmla="*/ 325619 w 381717"/>
                <a:gd name="connsiteY0" fmla="*/ 0 h 1929776"/>
                <a:gd name="connsiteX1" fmla="*/ 331229 w 381717"/>
                <a:gd name="connsiteY1" fmla="*/ 145855 h 1929776"/>
                <a:gd name="connsiteX2" fmla="*/ 280740 w 381717"/>
                <a:gd name="connsiteY2" fmla="*/ 145855 h 1929776"/>
                <a:gd name="connsiteX3" fmla="*/ 280740 w 381717"/>
                <a:gd name="connsiteY3" fmla="*/ 274881 h 1929776"/>
                <a:gd name="connsiteX4" fmla="*/ 155240 w 381717"/>
                <a:gd name="connsiteY4" fmla="*/ 443175 h 1929776"/>
                <a:gd name="connsiteX5" fmla="*/ 151554 w 381717"/>
                <a:gd name="connsiteY5" fmla="*/ 852692 h 1929776"/>
                <a:gd name="connsiteX6" fmla="*/ 376107 w 381717"/>
                <a:gd name="connsiteY6" fmla="*/ 1082694 h 1929776"/>
                <a:gd name="connsiteX7" fmla="*/ 381717 w 381717"/>
                <a:gd name="connsiteY7" fmla="*/ 1480991 h 1929776"/>
                <a:gd name="connsiteX8" fmla="*/ 291960 w 381717"/>
                <a:gd name="connsiteY8" fmla="*/ 1587578 h 1929776"/>
                <a:gd name="connsiteX9" fmla="*/ 291960 w 381717"/>
                <a:gd name="connsiteY9" fmla="*/ 1924167 h 1929776"/>
                <a:gd name="connsiteX10" fmla="*/ 129275 w 381717"/>
                <a:gd name="connsiteY10" fmla="*/ 1929776 h 1929776"/>
                <a:gd name="connsiteX11" fmla="*/ 140495 w 381717"/>
                <a:gd name="connsiteY11" fmla="*/ 1553919 h 1929776"/>
                <a:gd name="connsiteX12" fmla="*/ 219033 w 381717"/>
                <a:gd name="connsiteY12" fmla="*/ 1430503 h 1929776"/>
                <a:gd name="connsiteX13" fmla="*/ 219033 w 381717"/>
                <a:gd name="connsiteY13" fmla="*/ 1155622 h 1929776"/>
                <a:gd name="connsiteX14" fmla="*/ 1851 w 381717"/>
                <a:gd name="connsiteY14" fmla="*/ 925619 h 1929776"/>
                <a:gd name="connsiteX15" fmla="*/ 90 w 381717"/>
                <a:gd name="connsiteY15" fmla="*/ 347808 h 1929776"/>
                <a:gd name="connsiteX16" fmla="*/ 118056 w 381717"/>
                <a:gd name="connsiteY16" fmla="*/ 213173 h 1929776"/>
                <a:gd name="connsiteX17" fmla="*/ 129275 w 381717"/>
                <a:gd name="connsiteY17" fmla="*/ 16829 h 1929776"/>
                <a:gd name="connsiteX18" fmla="*/ 325619 w 381717"/>
                <a:gd name="connsiteY18" fmla="*/ 0 h 192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1717" h="1929776">
                  <a:moveTo>
                    <a:pt x="325619" y="0"/>
                  </a:moveTo>
                  <a:lnTo>
                    <a:pt x="331229" y="145855"/>
                  </a:lnTo>
                  <a:lnTo>
                    <a:pt x="280740" y="145855"/>
                  </a:lnTo>
                  <a:lnTo>
                    <a:pt x="280740" y="274881"/>
                  </a:lnTo>
                  <a:lnTo>
                    <a:pt x="155240" y="443175"/>
                  </a:lnTo>
                  <a:cubicBezTo>
                    <a:pt x="154011" y="579681"/>
                    <a:pt x="152783" y="716186"/>
                    <a:pt x="151554" y="852692"/>
                  </a:cubicBezTo>
                  <a:lnTo>
                    <a:pt x="376107" y="1082694"/>
                  </a:lnTo>
                  <a:lnTo>
                    <a:pt x="381717" y="1480991"/>
                  </a:lnTo>
                  <a:lnTo>
                    <a:pt x="291960" y="1587578"/>
                  </a:lnTo>
                  <a:lnTo>
                    <a:pt x="291960" y="1924167"/>
                  </a:lnTo>
                  <a:lnTo>
                    <a:pt x="129275" y="1929776"/>
                  </a:lnTo>
                  <a:lnTo>
                    <a:pt x="140495" y="1553919"/>
                  </a:lnTo>
                  <a:lnTo>
                    <a:pt x="219033" y="1430503"/>
                  </a:lnTo>
                  <a:cubicBezTo>
                    <a:pt x="219033" y="1338876"/>
                    <a:pt x="255230" y="1239769"/>
                    <a:pt x="219033" y="1155622"/>
                  </a:cubicBezTo>
                  <a:cubicBezTo>
                    <a:pt x="182836" y="1071475"/>
                    <a:pt x="75474" y="1003796"/>
                    <a:pt x="1851" y="925619"/>
                  </a:cubicBezTo>
                  <a:cubicBezTo>
                    <a:pt x="2493" y="734524"/>
                    <a:pt x="-552" y="538903"/>
                    <a:pt x="90" y="347808"/>
                  </a:cubicBezTo>
                  <a:lnTo>
                    <a:pt x="118056" y="213173"/>
                  </a:lnTo>
                  <a:lnTo>
                    <a:pt x="129275" y="16829"/>
                  </a:lnTo>
                  <a:lnTo>
                    <a:pt x="325619" y="0"/>
                  </a:lnTo>
                  <a:close/>
                </a:path>
              </a:pathLst>
            </a:custGeom>
            <a:solidFill>
              <a:srgbClr val="7030A0">
                <a:alpha val="10000"/>
              </a:srgbClr>
            </a:solidFill>
            <a:ln w="38100">
              <a:solidFill>
                <a:srgbClr val="134EA2"/>
              </a:solidFill>
              <a:prstDash val="sys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4269232" y="6315577"/>
              <a:ext cx="1950375" cy="215834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defTabSz="457200">
                <a:defRPr/>
              </a:pPr>
              <a:r>
                <a:rPr lang="fr-FR" sz="1400" b="1" dirty="0">
                  <a:solidFill>
                    <a:srgbClr val="7384E1"/>
                  </a:solidFill>
                  <a:latin typeface="Verdana"/>
                  <a:cs typeface="Verdana"/>
                </a:rPr>
                <a:t>Ligne 14 </a:t>
              </a:r>
              <a:r>
                <a:rPr lang="fr-FR" sz="1400" b="1" dirty="0" smtClean="0">
                  <a:solidFill>
                    <a:srgbClr val="7384E1"/>
                  </a:solidFill>
                  <a:latin typeface="Verdana"/>
                  <a:cs typeface="Verdana"/>
                </a:rPr>
                <a:t>Sud</a:t>
              </a:r>
              <a:endParaRPr lang="fr-FR" sz="1400" b="1" dirty="0">
                <a:solidFill>
                  <a:srgbClr val="7384E1"/>
                </a:solidFill>
                <a:latin typeface="Verdana"/>
                <a:cs typeface="Verdana"/>
              </a:endParaRPr>
            </a:p>
          </p:txBody>
        </p:sp>
        <p:cxnSp>
          <p:nvCxnSpPr>
            <p:cNvPr id="60" name="Connecteur droit avec flèche 59"/>
            <p:cNvCxnSpPr/>
            <p:nvPr/>
          </p:nvCxnSpPr>
          <p:spPr>
            <a:xfrm flipH="1" flipV="1">
              <a:off x="4402580" y="5552225"/>
              <a:ext cx="235431" cy="709394"/>
            </a:xfrm>
            <a:prstGeom prst="straightConnector1">
              <a:avLst/>
            </a:prstGeom>
            <a:ln>
              <a:solidFill>
                <a:srgbClr val="7384E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Connecteur droit avec flèche 63"/>
          <p:cNvCxnSpPr/>
          <p:nvPr/>
        </p:nvCxnSpPr>
        <p:spPr bwMode="auto">
          <a:xfrm flipH="1" flipV="1">
            <a:off x="5481164" y="4343376"/>
            <a:ext cx="27230" cy="84900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 bwMode="auto">
          <a:xfrm>
            <a:off x="4321652" y="5007846"/>
            <a:ext cx="2545619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Gare de </a:t>
            </a:r>
          </a:p>
          <a:p>
            <a:pPr>
              <a:defRPr/>
            </a:pP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Bry – Villiers – Champigny</a:t>
            </a:r>
          </a:p>
          <a:p>
            <a:pPr>
              <a:defRPr/>
            </a:pP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Centre d’exploitation  </a:t>
            </a: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49999" y="824547"/>
            <a:ext cx="1811867" cy="5669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542115" y="1437637"/>
            <a:ext cx="251356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>
                <a:solidFill>
                  <a:srgbClr val="134EA2"/>
                </a:solidFill>
                <a:latin typeface="+mj-lt"/>
                <a:cs typeface="Verdana"/>
              </a:rPr>
              <a:t>40</a:t>
            </a:r>
            <a:r>
              <a:rPr lang="fr-FR" sz="2000" b="1" dirty="0">
                <a:solidFill>
                  <a:srgbClr val="C00418">
                    <a:lumMod val="75000"/>
                  </a:srgbClr>
                </a:solidFill>
                <a:latin typeface="+mj-lt"/>
                <a:cs typeface="Verdana"/>
              </a:rPr>
              <a:t> </a:t>
            </a:r>
            <a:r>
              <a:rPr lang="fr-FR" sz="2000" b="1" dirty="0">
                <a:solidFill>
                  <a:srgbClr val="41464B"/>
                </a:solidFill>
                <a:latin typeface="+mj-lt"/>
                <a:cs typeface="Verdana"/>
              </a:rPr>
              <a:t>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fr-FR" sz="2000" b="1" dirty="0" smtClean="0">
              <a:solidFill>
                <a:srgbClr val="C00418">
                  <a:lumMod val="75000"/>
                </a:srgbClr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Verdana"/>
              </a:rPr>
              <a:t>3 </a:t>
            </a:r>
            <a:r>
              <a:rPr lang="fr-FR" sz="2000" b="1" dirty="0" smtClean="0">
                <a:solidFill>
                  <a:srgbClr val="41464B"/>
                </a:solidFill>
                <a:latin typeface="+mj-lt"/>
                <a:cs typeface="Verdana"/>
              </a:rPr>
              <a:t>lignes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fr-FR" sz="2000" b="1" dirty="0">
              <a:solidFill>
                <a:srgbClr val="41464B"/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Verdana"/>
              </a:rPr>
              <a:t>17 </a:t>
            </a:r>
            <a:r>
              <a:rPr lang="fr-FR" sz="2000" b="1" dirty="0" smtClean="0">
                <a:solidFill>
                  <a:srgbClr val="41464B"/>
                </a:solidFill>
                <a:latin typeface="+mj-lt"/>
                <a:cs typeface="Verdana"/>
              </a:rPr>
              <a:t>gares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fr-FR" sz="2000" b="1" dirty="0" smtClean="0">
              <a:solidFill>
                <a:srgbClr val="41464B"/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Verdana"/>
              </a:rPr>
              <a:t>2 </a:t>
            </a:r>
            <a:r>
              <a:rPr lang="fr-FR" sz="2000" b="1" dirty="0" smtClean="0">
                <a:solidFill>
                  <a:srgbClr val="41464B"/>
                </a:solidFill>
                <a:latin typeface="+mj-lt"/>
                <a:cs typeface="Verdana"/>
              </a:rPr>
              <a:t>Centres d’exploitation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fr-FR" sz="2000" b="1" dirty="0">
              <a:solidFill>
                <a:srgbClr val="41464B"/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Verdana"/>
              </a:rPr>
              <a:t>43</a:t>
            </a:r>
            <a:r>
              <a:rPr lang="fr-FR" sz="2000" b="1" dirty="0" smtClean="0">
                <a:solidFill>
                  <a:srgbClr val="41464B"/>
                </a:solidFill>
                <a:latin typeface="+mj-lt"/>
                <a:cs typeface="Verdana"/>
              </a:rPr>
              <a:t>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Verdana"/>
              </a:rPr>
              <a:t>ouvrages</a:t>
            </a:r>
            <a:r>
              <a:rPr lang="fr-FR" sz="2000" b="1" dirty="0" smtClean="0">
                <a:solidFill>
                  <a:srgbClr val="41464B"/>
                </a:solidFill>
                <a:latin typeface="+mj-lt"/>
                <a:cs typeface="Verdana"/>
              </a:rPr>
              <a:t> de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Verdana"/>
              </a:rPr>
              <a:t>service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fr-FR" sz="2000" b="1" dirty="0">
              <a:solidFill>
                <a:srgbClr val="41464B"/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000" b="1" dirty="0" smtClean="0">
                <a:solidFill>
                  <a:srgbClr val="134EA2"/>
                </a:solidFill>
                <a:latin typeface="+mj-lt"/>
                <a:cs typeface="Verdana"/>
              </a:rPr>
              <a:t>13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Verdana"/>
              </a:rPr>
              <a:t>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Verdana"/>
              </a:rPr>
              <a:t>tunneliers 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fr-FR" sz="2800" dirty="0" smtClean="0">
                <a:solidFill>
                  <a:srgbClr val="41464B"/>
                </a:solidFill>
                <a:latin typeface="+mj-lt"/>
                <a:ea typeface="+mn-ea"/>
                <a:cs typeface="Verdana"/>
              </a:rPr>
              <a:t> </a:t>
            </a:r>
            <a:endParaRPr lang="fr-FR" sz="2800" dirty="0">
              <a:solidFill>
                <a:srgbClr val="41464B"/>
              </a:solidFill>
              <a:latin typeface="+mj-lt"/>
              <a:ea typeface="+mn-ea"/>
              <a:cs typeface="Verdana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321748" y="408627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 bwMode="auto">
          <a:xfrm flipH="1" flipV="1">
            <a:off x="5363962" y="4585775"/>
            <a:ext cx="122674" cy="60022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>
          <a:xfrm>
            <a:off x="5206275" y="4341060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59" y="0"/>
            <a:ext cx="7910214" cy="1172095"/>
          </a:xfrm>
        </p:spPr>
        <p:txBody>
          <a:bodyPr>
            <a:normAutofit/>
          </a:bodyPr>
          <a:lstStyle/>
          <a:p>
            <a:r>
              <a:rPr lang="fr-FR" dirty="0" smtClean="0"/>
              <a:t>La ligne </a:t>
            </a:r>
            <a:r>
              <a:rPr lang="fr-FR" dirty="0"/>
              <a:t>15 Sud : </a:t>
            </a:r>
            <a:r>
              <a:rPr lang="fr-FR" dirty="0" smtClean="0"/>
              <a:t>horizon </a:t>
            </a:r>
            <a:r>
              <a:rPr lang="fr-FR" dirty="0"/>
              <a:t>de mise en service </a:t>
            </a:r>
            <a:r>
              <a:rPr lang="fr-FR" dirty="0" smtClean="0"/>
              <a:t>2022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30652" y="4563043"/>
            <a:ext cx="4304744" cy="1736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2200"/>
              </a:spcBef>
              <a:buFontTx/>
              <a:buNone/>
              <a:defRPr sz="2300" b="1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216000" indent="-216000" algn="l" defTabSz="457200" rtl="0" eaLnBrk="1" latinLnBrk="0" hangingPunct="1">
              <a:lnSpc>
                <a:spcPts val="2300"/>
              </a:lnSpc>
              <a:spcBef>
                <a:spcPts val="600"/>
              </a:spcBef>
              <a:buFont typeface="Arial"/>
              <a:buChar char="–"/>
              <a:defRPr sz="20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96000" indent="-180000" algn="l" defTabSz="457200" rtl="0" eaLnBrk="1" latinLnBrk="0" hangingPunct="1">
              <a:lnSpc>
                <a:spcPts val="2300"/>
              </a:lnSpc>
              <a:spcBef>
                <a:spcPts val="600"/>
              </a:spcBef>
              <a:buFont typeface="Arial"/>
              <a:buChar char="•"/>
              <a:defRPr sz="20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432000" indent="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32000" indent="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  <a:spcBef>
                <a:spcPts val="1000"/>
              </a:spcBef>
              <a:defRPr/>
            </a:pPr>
            <a:r>
              <a:rPr lang="fr-FR" sz="2000" dirty="0" smtClean="0">
                <a:solidFill>
                  <a:srgbClr val="921F46"/>
                </a:solidFill>
                <a:latin typeface="+mj-lt"/>
              </a:rPr>
              <a:t>	</a:t>
            </a:r>
            <a:r>
              <a:rPr lang="fr-FR" sz="2400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fr-FR" sz="2400" kern="0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kern="0" dirty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km de l</a:t>
            </a:r>
            <a:r>
              <a:rPr lang="fr-FR" sz="2400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igne</a:t>
            </a:r>
          </a:p>
          <a:p>
            <a:pPr algn="just">
              <a:lnSpc>
                <a:spcPts val="2100"/>
              </a:lnSpc>
              <a:spcBef>
                <a:spcPts val="1000"/>
              </a:spcBef>
              <a:defRPr/>
            </a:pPr>
            <a:r>
              <a:rPr lang="fr-FR" sz="2400" dirty="0" smtClean="0">
                <a:solidFill>
                  <a:srgbClr val="921F46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2400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16 </a:t>
            </a:r>
            <a:r>
              <a:rPr lang="fr-FR" sz="2400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gares </a:t>
            </a:r>
          </a:p>
          <a:p>
            <a:pPr>
              <a:lnSpc>
                <a:spcPts val="2100"/>
              </a:lnSpc>
              <a:spcBef>
                <a:spcPts val="0"/>
              </a:spcBef>
              <a:defRPr/>
            </a:pPr>
            <a:r>
              <a:rPr lang="fr-FR" sz="2400" i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1600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dont 15 en correspondance </a:t>
            </a:r>
          </a:p>
          <a:p>
            <a:pPr>
              <a:lnSpc>
                <a:spcPts val="2100"/>
              </a:lnSpc>
              <a:spcBef>
                <a:spcPts val="0"/>
              </a:spcBef>
              <a:defRPr/>
            </a:pPr>
            <a:r>
              <a:rPr lang="fr-FR" sz="1600" kern="0" dirty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1600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Métro ou RER</a:t>
            </a:r>
          </a:p>
          <a:p>
            <a:pPr>
              <a:lnSpc>
                <a:spcPts val="2100"/>
              </a:lnSpc>
              <a:spcBef>
                <a:spcPts val="0"/>
              </a:spcBef>
              <a:defRPr/>
            </a:pPr>
            <a:r>
              <a:rPr lang="fr-FR" sz="1400" dirty="0" smtClean="0">
                <a:solidFill>
                  <a:srgbClr val="921F46"/>
                </a:solidFill>
                <a:latin typeface="+mj-lt"/>
              </a:rPr>
              <a:t>	</a:t>
            </a:r>
            <a:endParaRPr lang="fr-FR" sz="1400" i="1" kern="0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9084" y="4524418"/>
            <a:ext cx="3493892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1000"/>
              </a:spcBef>
              <a:defRPr/>
            </a:pPr>
            <a:r>
              <a:rPr lang="fr-FR" sz="24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38 </a:t>
            </a:r>
            <a:r>
              <a:rPr lang="fr-FR" sz="2400" b="1" kern="0" dirty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ouvrages </a:t>
            </a:r>
            <a:r>
              <a:rPr lang="fr-FR" sz="2400" b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 service</a:t>
            </a:r>
            <a:r>
              <a:rPr lang="fr-FR" sz="2400" b="1" dirty="0" smtClean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ts val="2100"/>
              </a:lnSpc>
              <a:spcBef>
                <a:spcPts val="1000"/>
              </a:spcBef>
              <a:defRPr/>
            </a:pPr>
            <a:r>
              <a:rPr lang="fr-FR" sz="2400" b="1" dirty="0">
                <a:solidFill>
                  <a:srgbClr val="134EA2"/>
                </a:solidFill>
                <a:latin typeface="+mj-lt"/>
              </a:rPr>
              <a:t>2</a:t>
            </a:r>
            <a:r>
              <a:rPr lang="fr-FR" sz="2800" b="1" dirty="0" smtClean="0">
                <a:solidFill>
                  <a:srgbClr val="134EA2"/>
                </a:solidFill>
                <a:latin typeface="+mj-lt"/>
              </a:rPr>
              <a:t> </a:t>
            </a:r>
            <a:r>
              <a:rPr lang="fr-FR" sz="2400" b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centres d’exploitation </a:t>
            </a:r>
          </a:p>
          <a:p>
            <a:pPr>
              <a:lnSpc>
                <a:spcPts val="2100"/>
              </a:lnSpc>
              <a:spcBef>
                <a:spcPts val="1000"/>
              </a:spcBef>
              <a:defRPr/>
            </a:pPr>
            <a:r>
              <a:rPr lang="fr-FR" sz="2400" b="1" dirty="0" smtClean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fr-FR" sz="2800" b="1" dirty="0" smtClean="0">
                <a:solidFill>
                  <a:srgbClr val="134EA2"/>
                </a:solidFill>
                <a:latin typeface="+mj-lt"/>
              </a:rPr>
              <a:t> </a:t>
            </a:r>
            <a:r>
              <a:rPr lang="fr-FR" sz="2400" b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tunneliers</a:t>
            </a:r>
            <a:endParaRPr lang="fr-FR" sz="2400" b="1" kern="0" dirty="0">
              <a:solidFill>
                <a:srgbClr val="41464B">
                  <a:lumMod val="75000"/>
                </a:srgb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304744" y="4530522"/>
            <a:ext cx="0" cy="1153699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1603845" y="5681145"/>
            <a:ext cx="5448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250 000 à 300 000 </a:t>
            </a:r>
            <a:r>
              <a:rPr lang="fr-FR" sz="2400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sz="2400" dirty="0">
                <a:solidFill>
                  <a:srgbClr val="134EA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40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FR" sz="2400" b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voyageurs </a:t>
            </a:r>
            <a:r>
              <a:rPr lang="fr-FR" sz="2400" b="1" kern="0" dirty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fr-FR" sz="2400" b="1" kern="0" dirty="0" smtClean="0">
                <a:solidFill>
                  <a:srgbClr val="41464B">
                    <a:lumMod val="75000"/>
                  </a:srgb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jour</a:t>
            </a:r>
            <a:endParaRPr lang="fr-FR" sz="2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509761" y="6312300"/>
            <a:ext cx="364028" cy="365125"/>
          </a:xfrm>
          <a:prstGeom prst="rect">
            <a:avLst/>
          </a:prstGeom>
        </p:spPr>
        <p:txBody>
          <a:bodyPr/>
          <a:lstStyle/>
          <a:p>
            <a:fld id="{79488181-3BD5-4E62-8DA7-3ADC179ED53B}" type="slidenum">
              <a:rPr lang="fr-FR" smtClean="0"/>
              <a:t>8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9" y="1137278"/>
            <a:ext cx="8348392" cy="3187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52295" y="937369"/>
            <a:ext cx="388188" cy="3587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2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09762" y="6312135"/>
            <a:ext cx="371523" cy="381957"/>
          </a:xfrm>
        </p:spPr>
        <p:txBody>
          <a:bodyPr/>
          <a:lstStyle/>
          <a:p>
            <a:fld id="{6EC7BAE9-6DCB-4F50-B97D-848F6CEC23CD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91107" y="2394065"/>
            <a:ext cx="7646312" cy="1073254"/>
          </a:xfrm>
        </p:spPr>
        <p:txBody>
          <a:bodyPr>
            <a:normAutofit/>
          </a:bodyPr>
          <a:lstStyle/>
          <a:p>
            <a:r>
              <a:rPr lang="fr-FR" dirty="0" smtClean="0"/>
              <a:t>1.2 : Actualité du GPE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3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GP">
  <a:themeElements>
    <a:clrScheme name="SGP - Grand Interne">
      <a:dk1>
        <a:srgbClr val="000000"/>
      </a:dk1>
      <a:lt1>
        <a:sysClr val="window" lastClr="FFFFFF"/>
      </a:lt1>
      <a:dk2>
        <a:srgbClr val="134EA2"/>
      </a:dk2>
      <a:lt2>
        <a:srgbClr val="FFFFFF"/>
      </a:lt2>
      <a:accent1>
        <a:srgbClr val="134EA2"/>
      </a:accent1>
      <a:accent2>
        <a:srgbClr val="002060"/>
      </a:accent2>
      <a:accent3>
        <a:srgbClr val="3A3838"/>
      </a:accent3>
      <a:accent4>
        <a:srgbClr val="8496B0"/>
      </a:accent4>
      <a:accent5>
        <a:srgbClr val="4472C4"/>
      </a:accent5>
      <a:accent6>
        <a:srgbClr val="D8D8D8"/>
      </a:accent6>
      <a:hlink>
        <a:srgbClr val="002060"/>
      </a:hlink>
      <a:folHlink>
        <a:srgbClr val="0070C0"/>
      </a:folHlink>
    </a:clrScheme>
    <a:fontScheme name="SGP - Grand Intern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solidFill>
              <a:schemeClr val="tx1"/>
            </a:solidFill>
            <a:latin typeface="Microsoft Sans Serif" panose="020B0604020202020204" pitchFamily="34" charset="0"/>
            <a:cs typeface="Microsoft Sans Serif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GP" id="{2E0B91BE-8598-43AD-B0A0-0EC98CA4E4AC}" vid="{D3736F30-89CC-42B2-873E-E606716E34A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SGP</Template>
  <TotalTime>2780</TotalTime>
  <Words>1666</Words>
  <Application>Microsoft Office PowerPoint</Application>
  <PresentationFormat>Affichage à l'écran (4:3)</PresentationFormat>
  <Paragraphs>390</Paragraphs>
  <Slides>47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SGP</vt:lpstr>
      <vt:lpstr>Réunion de quartier Sentier des Marins </vt:lpstr>
      <vt:lpstr>Sommaire</vt:lpstr>
      <vt:lpstr>Partie 1: Le Grand Paris Express </vt:lpstr>
      <vt:lpstr>1.1 : Présentation du GPE</vt:lpstr>
      <vt:lpstr>Le réseau de transports aujourd’hui</vt:lpstr>
      <vt:lpstr>Le nouveau Grand Paris des transports : un réseau en rocade </vt:lpstr>
      <vt:lpstr>Le Grand Paris Express dans le Val-de-Marne et Paris </vt:lpstr>
      <vt:lpstr>La ligne 15 Sud : horizon de mise en service 2022</vt:lpstr>
      <vt:lpstr>1.2 : Actualité du GPE</vt:lpstr>
      <vt:lpstr>Notification de l’ensemble des marchés de génie civil pour la ligne 15 Sud dans le Val-de-Marne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L’avancement des travaux de la ligne 15 Sud </vt:lpstr>
      <vt:lpstr>Cinématique des 10 tunneliers de la ligne 15 Sud</vt:lpstr>
      <vt:lpstr>1.3 : La méthode de travail</vt:lpstr>
      <vt:lpstr>La méthode de travail de la SGP :  Un projet construit dans le dialogue permanent</vt:lpstr>
      <vt:lpstr>Création d’une Unité « riverains » </vt:lpstr>
      <vt:lpstr>Présentation PowerPoint</vt:lpstr>
      <vt:lpstr>Les mesures d’accompagnement  </vt:lpstr>
      <vt:lpstr>Partie 2 : Etat d’avancement des travaux de l’Ouvrage Sentier des Marin </vt:lpstr>
      <vt:lpstr>Ouvrage Sentier des Marins – Insertion</vt:lpstr>
      <vt:lpstr>Ouvrage Sentier des Marins – Planning prévisionnel</vt:lpstr>
      <vt:lpstr>Ouvrage Sentier des Marins –installation de chantier actuelle</vt:lpstr>
      <vt:lpstr>Ouvrage Sentier des Marins –installation de chantier à fin août</vt:lpstr>
      <vt:lpstr>Ouvrage Sentier des Marins – Réalisation des parois moulées</vt:lpstr>
      <vt:lpstr>Ouvrage Sentier des Marins – Étapes de construction d’une gare</vt:lpstr>
      <vt:lpstr>Ouvrage Sentier des Marins – Nombre prévisionnel de camions</vt:lpstr>
      <vt:lpstr>Ouvrage Sentier des Marins – itinéraire  des camions</vt:lpstr>
      <vt:lpstr>Ouvrage Sentier des Marins – itinéraire  des camions</vt:lpstr>
      <vt:lpstr>Ouvrage Sentier des Marins – Outil de gestion des nuisances des chantiers</vt:lpstr>
      <vt:lpstr>Ouvrage Sentier des Marins – Des enjeux sonores spécifiques à chaque site</vt:lpstr>
      <vt:lpstr>Ouvrage Sentier des Marins – Dossiers bruit de chantier</vt:lpstr>
      <vt:lpstr>Exigences générales de moyens  des entreprises contre les nuisances</vt:lpstr>
      <vt:lpstr>Exigences générales de moyens  des entreprises contre les nuisances</vt:lpstr>
      <vt:lpstr>Ouvrage Sentier des Marins –  Mesures d’accompagnement des Riverains</vt:lpstr>
      <vt:lpstr>Ouvrage Sentier des Marins  Mesures d’accompagnement des Riverains</vt:lpstr>
      <vt:lpstr>Communication sur site</vt:lpstr>
      <vt:lpstr>Merci de votre attention</vt:lpstr>
    </vt:vector>
  </TitlesOfParts>
  <Company>Interpublic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</dc:title>
  <dc:creator>Perrin, Amandine (PAR-LST)</dc:creator>
  <cp:lastModifiedBy>Utilisateur Windows</cp:lastModifiedBy>
  <cp:revision>173</cp:revision>
  <cp:lastPrinted>2017-07-05T10:57:47Z</cp:lastPrinted>
  <dcterms:created xsi:type="dcterms:W3CDTF">2016-12-09T09:58:16Z</dcterms:created>
  <dcterms:modified xsi:type="dcterms:W3CDTF">2017-07-10T13:18:05Z</dcterms:modified>
</cp:coreProperties>
</file>